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8" r:id="rId2"/>
    <p:sldId id="259" r:id="rId3"/>
    <p:sldId id="260" r:id="rId4"/>
    <p:sldId id="261" r:id="rId5"/>
    <p:sldId id="262" r:id="rId6"/>
    <p:sldId id="721" r:id="rId7"/>
    <p:sldId id="722" r:id="rId8"/>
    <p:sldId id="723" r:id="rId9"/>
    <p:sldId id="724" r:id="rId10"/>
    <p:sldId id="274" r:id="rId11"/>
    <p:sldId id="272" r:id="rId12"/>
    <p:sldId id="257" r:id="rId1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263FF"/>
    <a:srgbClr val="545453"/>
    <a:srgbClr val="FF00FF"/>
    <a:srgbClr val="E4FF00"/>
    <a:srgbClr val="FFFFFF"/>
    <a:srgbClr val="00BC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70" autoAdjust="0"/>
    <p:restoredTop sz="94660"/>
  </p:normalViewPr>
  <p:slideViewPr>
    <p:cSldViewPr snapToGrid="0">
      <p:cViewPr>
        <p:scale>
          <a:sx n="96" d="100"/>
          <a:sy n="96" d="100"/>
        </p:scale>
        <p:origin x="198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AC8B6111-8806-FF41-759B-3F806167B10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B5D080F-9103-350C-92BC-81D9F3E25D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E1F798-4EA7-435C-895D-277CF3D1478D}" type="datetimeFigureOut">
              <a:rPr lang="es-CL" smtClean="0"/>
              <a:t>12-07-2023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8C1FFDD-DB57-2BCB-FE8F-1045AD62738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951CC6-3A45-D3C1-2B94-6868BC09DF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73B95-BD73-403A-BF83-41C26250CFC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3203992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186C22D9-4842-3B0F-843D-CA1919A3B095}"/>
              </a:ext>
            </a:extLst>
          </p:cNvPr>
          <p:cNvGrpSpPr/>
          <p:nvPr userDrawn="1"/>
        </p:nvGrpSpPr>
        <p:grpSpPr>
          <a:xfrm>
            <a:off x="709612" y="5110843"/>
            <a:ext cx="2302551" cy="952652"/>
            <a:chOff x="4995862" y="1787980"/>
            <a:chExt cx="5084898" cy="2103815"/>
          </a:xfrm>
        </p:grpSpPr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89596779-248E-35DA-6633-EB9566431AFD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21" name="Forma libre: forma 20">
                <a:extLst>
                  <a:ext uri="{FF2B5EF4-FFF2-40B4-BE49-F238E27FC236}">
                    <a16:creationId xmlns:a16="http://schemas.microsoft.com/office/drawing/2014/main" id="{B8AC9463-2258-693A-03E9-7DE59B97C044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22" name="Grupo 21">
                <a:extLst>
                  <a:ext uri="{FF2B5EF4-FFF2-40B4-BE49-F238E27FC236}">
                    <a16:creationId xmlns:a16="http://schemas.microsoft.com/office/drawing/2014/main" id="{14E8DCC3-6F54-7676-41FF-DF1B656A3B60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23" name="Forma libre: forma 22">
                  <a:extLst>
                    <a:ext uri="{FF2B5EF4-FFF2-40B4-BE49-F238E27FC236}">
                      <a16:creationId xmlns:a16="http://schemas.microsoft.com/office/drawing/2014/main" id="{DCD2A7E6-E05C-45ED-8A48-75C93989B95A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4" name="Forma libre: forma 23">
                  <a:extLst>
                    <a:ext uri="{FF2B5EF4-FFF2-40B4-BE49-F238E27FC236}">
                      <a16:creationId xmlns:a16="http://schemas.microsoft.com/office/drawing/2014/main" id="{AECA52B8-F4F6-95A1-3501-BA5744E89466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5" name="Forma libre: forma 24">
                  <a:extLst>
                    <a:ext uri="{FF2B5EF4-FFF2-40B4-BE49-F238E27FC236}">
                      <a16:creationId xmlns:a16="http://schemas.microsoft.com/office/drawing/2014/main" id="{27C9B3F5-AB11-0C0C-810D-47A2F88C5E2F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6" name="Forma libre: forma 25">
                  <a:extLst>
                    <a:ext uri="{FF2B5EF4-FFF2-40B4-BE49-F238E27FC236}">
                      <a16:creationId xmlns:a16="http://schemas.microsoft.com/office/drawing/2014/main" id="{EDBE3CF4-FB6F-0087-F089-13D15C8D33E8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52C25F06-82A4-0B76-95D0-E8B46A727CEA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5" name="Grupo 4">
                <a:extLst>
                  <a:ext uri="{FF2B5EF4-FFF2-40B4-BE49-F238E27FC236}">
                    <a16:creationId xmlns:a16="http://schemas.microsoft.com/office/drawing/2014/main" id="{8E5B5CC7-247D-3EC0-59F5-D6E735B70174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15" name="Forma libre: forma 14">
                  <a:extLst>
                    <a:ext uri="{FF2B5EF4-FFF2-40B4-BE49-F238E27FC236}">
                      <a16:creationId xmlns:a16="http://schemas.microsoft.com/office/drawing/2014/main" id="{1CACF8A5-A25C-5FBC-E5C1-EE116CDE8A55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6" name="Forma libre: forma 15">
                  <a:extLst>
                    <a:ext uri="{FF2B5EF4-FFF2-40B4-BE49-F238E27FC236}">
                      <a16:creationId xmlns:a16="http://schemas.microsoft.com/office/drawing/2014/main" id="{342F3C5B-6F75-1951-8B23-D0E4945280E5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7" name="Forma libre: forma 16">
                  <a:extLst>
                    <a:ext uri="{FF2B5EF4-FFF2-40B4-BE49-F238E27FC236}">
                      <a16:creationId xmlns:a16="http://schemas.microsoft.com/office/drawing/2014/main" id="{FC984881-5197-E0B0-15D9-CA44DD8651A1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8" name="Forma libre: forma 17">
                  <a:extLst>
                    <a:ext uri="{FF2B5EF4-FFF2-40B4-BE49-F238E27FC236}">
                      <a16:creationId xmlns:a16="http://schemas.microsoft.com/office/drawing/2014/main" id="{83B05924-4C4D-3CBD-0759-61B8433DFC73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id="{B293344D-1484-6E4A-6965-68A3885DAAD3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id="{420CBF74-D289-4680-625C-088E055D4753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6" name="Grupo 5">
                <a:extLst>
                  <a:ext uri="{FF2B5EF4-FFF2-40B4-BE49-F238E27FC236}">
                    <a16:creationId xmlns:a16="http://schemas.microsoft.com/office/drawing/2014/main" id="{961D5D74-24FA-DD12-1594-07862B8C79A7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7" name="Forma libre: forma 6">
                  <a:extLst>
                    <a:ext uri="{FF2B5EF4-FFF2-40B4-BE49-F238E27FC236}">
                      <a16:creationId xmlns:a16="http://schemas.microsoft.com/office/drawing/2014/main" id="{E12A9CDB-D97A-B6B9-A0A3-2EF2BAEDF096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9" name="Forma libre: forma 8">
                  <a:extLst>
                    <a:ext uri="{FF2B5EF4-FFF2-40B4-BE49-F238E27FC236}">
                      <a16:creationId xmlns:a16="http://schemas.microsoft.com/office/drawing/2014/main" id="{BD5B9537-02EF-D788-7017-F5E67C72CEEC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0" name="Forma libre: forma 9">
                  <a:extLst>
                    <a:ext uri="{FF2B5EF4-FFF2-40B4-BE49-F238E27FC236}">
                      <a16:creationId xmlns:a16="http://schemas.microsoft.com/office/drawing/2014/main" id="{068C9383-6691-43E6-81FC-FC238D8390E1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1" name="Forma libre: forma 10">
                  <a:extLst>
                    <a:ext uri="{FF2B5EF4-FFF2-40B4-BE49-F238E27FC236}">
                      <a16:creationId xmlns:a16="http://schemas.microsoft.com/office/drawing/2014/main" id="{7AF2647D-0F0F-5A99-6F15-4D4C3516A7BA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2" name="Forma libre: forma 11">
                  <a:extLst>
                    <a:ext uri="{FF2B5EF4-FFF2-40B4-BE49-F238E27FC236}">
                      <a16:creationId xmlns:a16="http://schemas.microsoft.com/office/drawing/2014/main" id="{4044405E-2464-2406-A1F8-0276BEBEB70F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3" name="Forma libre: forma 12">
                  <a:extLst>
                    <a:ext uri="{FF2B5EF4-FFF2-40B4-BE49-F238E27FC236}">
                      <a16:creationId xmlns:a16="http://schemas.microsoft.com/office/drawing/2014/main" id="{69A5897A-048B-22F9-A9A9-EB38C050753C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4" name="Forma libre: forma 13">
                  <a:extLst>
                    <a:ext uri="{FF2B5EF4-FFF2-40B4-BE49-F238E27FC236}">
                      <a16:creationId xmlns:a16="http://schemas.microsoft.com/office/drawing/2014/main" id="{7663252D-0E2B-05B7-2584-52B24181DAC6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76605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B63594F7-5DCA-4765-3C3A-9408AD43F1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8737" y="3033712"/>
            <a:ext cx="19145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406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AB411AF-6780-0232-0679-A134D0C2DFD6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85775" y="2066926"/>
            <a:ext cx="4946837" cy="3676649"/>
          </a:xfrm>
          <a:noFill/>
        </p:spPr>
        <p:txBody>
          <a:bodyPr anchor="ctr"/>
          <a:lstStyle>
            <a:lvl1pPr marL="0" indent="0" algn="ctr">
              <a:buNone/>
              <a:defRPr sz="3600" b="0">
                <a:latin typeface="Bahnschrift Condensed" panose="020B0502040204020203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 dirty="0"/>
              <a:t>Haz clic para</a:t>
            </a:r>
            <a:br>
              <a:rPr lang="es-MX" dirty="0"/>
            </a:br>
            <a:r>
              <a:rPr lang="es-MX" dirty="0"/>
              <a:t>agregar tu foto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0450644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9950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co">
    <p:bg>
      <p:bgPr>
        <a:solidFill>
          <a:srgbClr val="E4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186C22D9-4842-3B0F-843D-CA1919A3B095}"/>
              </a:ext>
            </a:extLst>
          </p:cNvPr>
          <p:cNvGrpSpPr/>
          <p:nvPr userDrawn="1"/>
        </p:nvGrpSpPr>
        <p:grpSpPr>
          <a:xfrm>
            <a:off x="709612" y="5110843"/>
            <a:ext cx="2302551" cy="952652"/>
            <a:chOff x="4995862" y="1787980"/>
            <a:chExt cx="5084898" cy="2103815"/>
          </a:xfrm>
        </p:grpSpPr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89596779-248E-35DA-6633-EB9566431AFD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21" name="Forma libre: forma 20">
                <a:extLst>
                  <a:ext uri="{FF2B5EF4-FFF2-40B4-BE49-F238E27FC236}">
                    <a16:creationId xmlns:a16="http://schemas.microsoft.com/office/drawing/2014/main" id="{B8AC9463-2258-693A-03E9-7DE59B97C044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22" name="Grupo 21">
                <a:extLst>
                  <a:ext uri="{FF2B5EF4-FFF2-40B4-BE49-F238E27FC236}">
                    <a16:creationId xmlns:a16="http://schemas.microsoft.com/office/drawing/2014/main" id="{14E8DCC3-6F54-7676-41FF-DF1B656A3B60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23" name="Forma libre: forma 22">
                  <a:extLst>
                    <a:ext uri="{FF2B5EF4-FFF2-40B4-BE49-F238E27FC236}">
                      <a16:creationId xmlns:a16="http://schemas.microsoft.com/office/drawing/2014/main" id="{DCD2A7E6-E05C-45ED-8A48-75C93989B95A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4" name="Forma libre: forma 23">
                  <a:extLst>
                    <a:ext uri="{FF2B5EF4-FFF2-40B4-BE49-F238E27FC236}">
                      <a16:creationId xmlns:a16="http://schemas.microsoft.com/office/drawing/2014/main" id="{AECA52B8-F4F6-95A1-3501-BA5744E89466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5" name="Forma libre: forma 24">
                  <a:extLst>
                    <a:ext uri="{FF2B5EF4-FFF2-40B4-BE49-F238E27FC236}">
                      <a16:creationId xmlns:a16="http://schemas.microsoft.com/office/drawing/2014/main" id="{27C9B3F5-AB11-0C0C-810D-47A2F88C5E2F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6" name="Forma libre: forma 25">
                  <a:extLst>
                    <a:ext uri="{FF2B5EF4-FFF2-40B4-BE49-F238E27FC236}">
                      <a16:creationId xmlns:a16="http://schemas.microsoft.com/office/drawing/2014/main" id="{EDBE3CF4-FB6F-0087-F089-13D15C8D33E8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52C25F06-82A4-0B76-95D0-E8B46A727CEA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5" name="Grupo 4">
                <a:extLst>
                  <a:ext uri="{FF2B5EF4-FFF2-40B4-BE49-F238E27FC236}">
                    <a16:creationId xmlns:a16="http://schemas.microsoft.com/office/drawing/2014/main" id="{8E5B5CC7-247D-3EC0-59F5-D6E735B70174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15" name="Forma libre: forma 14">
                  <a:extLst>
                    <a:ext uri="{FF2B5EF4-FFF2-40B4-BE49-F238E27FC236}">
                      <a16:creationId xmlns:a16="http://schemas.microsoft.com/office/drawing/2014/main" id="{1CACF8A5-A25C-5FBC-E5C1-EE116CDE8A55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6" name="Forma libre: forma 15">
                  <a:extLst>
                    <a:ext uri="{FF2B5EF4-FFF2-40B4-BE49-F238E27FC236}">
                      <a16:creationId xmlns:a16="http://schemas.microsoft.com/office/drawing/2014/main" id="{342F3C5B-6F75-1951-8B23-D0E4945280E5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7" name="Forma libre: forma 16">
                  <a:extLst>
                    <a:ext uri="{FF2B5EF4-FFF2-40B4-BE49-F238E27FC236}">
                      <a16:creationId xmlns:a16="http://schemas.microsoft.com/office/drawing/2014/main" id="{FC984881-5197-E0B0-15D9-CA44DD8651A1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8" name="Forma libre: forma 17">
                  <a:extLst>
                    <a:ext uri="{FF2B5EF4-FFF2-40B4-BE49-F238E27FC236}">
                      <a16:creationId xmlns:a16="http://schemas.microsoft.com/office/drawing/2014/main" id="{83B05924-4C4D-3CBD-0759-61B8433DFC73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id="{B293344D-1484-6E4A-6965-68A3885DAAD3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id="{420CBF74-D289-4680-625C-088E055D4753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6" name="Grupo 5">
                <a:extLst>
                  <a:ext uri="{FF2B5EF4-FFF2-40B4-BE49-F238E27FC236}">
                    <a16:creationId xmlns:a16="http://schemas.microsoft.com/office/drawing/2014/main" id="{961D5D74-24FA-DD12-1594-07862B8C79A7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7" name="Forma libre: forma 6">
                  <a:extLst>
                    <a:ext uri="{FF2B5EF4-FFF2-40B4-BE49-F238E27FC236}">
                      <a16:creationId xmlns:a16="http://schemas.microsoft.com/office/drawing/2014/main" id="{E12A9CDB-D97A-B6B9-A0A3-2EF2BAEDF096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9" name="Forma libre: forma 8">
                  <a:extLst>
                    <a:ext uri="{FF2B5EF4-FFF2-40B4-BE49-F238E27FC236}">
                      <a16:creationId xmlns:a16="http://schemas.microsoft.com/office/drawing/2014/main" id="{BD5B9537-02EF-D788-7017-F5E67C72CEEC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0" name="Forma libre: forma 9">
                  <a:extLst>
                    <a:ext uri="{FF2B5EF4-FFF2-40B4-BE49-F238E27FC236}">
                      <a16:creationId xmlns:a16="http://schemas.microsoft.com/office/drawing/2014/main" id="{068C9383-6691-43E6-81FC-FC238D8390E1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1" name="Forma libre: forma 10">
                  <a:extLst>
                    <a:ext uri="{FF2B5EF4-FFF2-40B4-BE49-F238E27FC236}">
                      <a16:creationId xmlns:a16="http://schemas.microsoft.com/office/drawing/2014/main" id="{7AF2647D-0F0F-5A99-6F15-4D4C3516A7BA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2" name="Forma libre: forma 11">
                  <a:extLst>
                    <a:ext uri="{FF2B5EF4-FFF2-40B4-BE49-F238E27FC236}">
                      <a16:creationId xmlns:a16="http://schemas.microsoft.com/office/drawing/2014/main" id="{4044405E-2464-2406-A1F8-0276BEBEB70F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3" name="Forma libre: forma 12">
                  <a:extLst>
                    <a:ext uri="{FF2B5EF4-FFF2-40B4-BE49-F238E27FC236}">
                      <a16:creationId xmlns:a16="http://schemas.microsoft.com/office/drawing/2014/main" id="{69A5897A-048B-22F9-A9A9-EB38C050753C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4" name="Forma libre: forma 13">
                  <a:extLst>
                    <a:ext uri="{FF2B5EF4-FFF2-40B4-BE49-F238E27FC236}">
                      <a16:creationId xmlns:a16="http://schemas.microsoft.com/office/drawing/2014/main" id="{7663252D-0E2B-05B7-2584-52B24181DAC6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27010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6B6011B2-B7E3-35CA-7539-0DA07CAD7FEF}"/>
              </a:ext>
            </a:extLst>
          </p:cNvPr>
          <p:cNvGrpSpPr/>
          <p:nvPr userDrawn="1"/>
        </p:nvGrpSpPr>
        <p:grpSpPr>
          <a:xfrm>
            <a:off x="405576" y="6176289"/>
            <a:ext cx="940971" cy="389315"/>
            <a:chOff x="4995862" y="1787980"/>
            <a:chExt cx="5084898" cy="2103815"/>
          </a:xfrm>
        </p:grpSpPr>
        <p:grpSp>
          <p:nvGrpSpPr>
            <p:cNvPr id="27" name="Grupo 26">
              <a:extLst>
                <a:ext uri="{FF2B5EF4-FFF2-40B4-BE49-F238E27FC236}">
                  <a16:creationId xmlns:a16="http://schemas.microsoft.com/office/drawing/2014/main" id="{54F88916-85F4-B1B7-2E59-B629ABEA3CCE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44" name="Forma libre: forma 43">
                <a:extLst>
                  <a:ext uri="{FF2B5EF4-FFF2-40B4-BE49-F238E27FC236}">
                    <a16:creationId xmlns:a16="http://schemas.microsoft.com/office/drawing/2014/main" id="{085C17B6-3B40-CA9A-0CCF-4AED3F1B6F57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45" name="Grupo 44">
                <a:extLst>
                  <a:ext uri="{FF2B5EF4-FFF2-40B4-BE49-F238E27FC236}">
                    <a16:creationId xmlns:a16="http://schemas.microsoft.com/office/drawing/2014/main" id="{49F20B07-4AF3-FDCA-76C9-CAAF62A7FB45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46" name="Forma libre: forma 45">
                  <a:extLst>
                    <a:ext uri="{FF2B5EF4-FFF2-40B4-BE49-F238E27FC236}">
                      <a16:creationId xmlns:a16="http://schemas.microsoft.com/office/drawing/2014/main" id="{65CE3721-66CC-FECF-435A-21BCD75A11F5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7" name="Forma libre: forma 46">
                  <a:extLst>
                    <a:ext uri="{FF2B5EF4-FFF2-40B4-BE49-F238E27FC236}">
                      <a16:creationId xmlns:a16="http://schemas.microsoft.com/office/drawing/2014/main" id="{4C19206C-DF4D-B31A-AC3E-4C6041B9C545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8" name="Forma libre: forma 47">
                  <a:extLst>
                    <a:ext uri="{FF2B5EF4-FFF2-40B4-BE49-F238E27FC236}">
                      <a16:creationId xmlns:a16="http://schemas.microsoft.com/office/drawing/2014/main" id="{AC405450-7A74-05A0-0E2E-9D700F4BF544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9" name="Forma libre: forma 48">
                  <a:extLst>
                    <a:ext uri="{FF2B5EF4-FFF2-40B4-BE49-F238E27FC236}">
                      <a16:creationId xmlns:a16="http://schemas.microsoft.com/office/drawing/2014/main" id="{F59E31EA-2033-7DC0-DBA8-7C40BFEBE147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0E74CD77-EC46-CDFC-F910-39B9AB3C55F1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29" name="Grupo 28">
                <a:extLst>
                  <a:ext uri="{FF2B5EF4-FFF2-40B4-BE49-F238E27FC236}">
                    <a16:creationId xmlns:a16="http://schemas.microsoft.com/office/drawing/2014/main" id="{A7AA77C3-3193-0CF9-60A5-2D6CED98CAD7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38" name="Forma libre: forma 37">
                  <a:extLst>
                    <a:ext uri="{FF2B5EF4-FFF2-40B4-BE49-F238E27FC236}">
                      <a16:creationId xmlns:a16="http://schemas.microsoft.com/office/drawing/2014/main" id="{2A0B9D7C-CA40-CEF0-E76D-F7A9BFB0317C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9" name="Forma libre: forma 38">
                  <a:extLst>
                    <a:ext uri="{FF2B5EF4-FFF2-40B4-BE49-F238E27FC236}">
                      <a16:creationId xmlns:a16="http://schemas.microsoft.com/office/drawing/2014/main" id="{4D56A57F-BB25-724B-634C-46E5B9294946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0" name="Forma libre: forma 39">
                  <a:extLst>
                    <a:ext uri="{FF2B5EF4-FFF2-40B4-BE49-F238E27FC236}">
                      <a16:creationId xmlns:a16="http://schemas.microsoft.com/office/drawing/2014/main" id="{B8F64BD0-35F4-E327-C0CB-4DC22191C7E4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1" name="Forma libre: forma 40">
                  <a:extLst>
                    <a:ext uri="{FF2B5EF4-FFF2-40B4-BE49-F238E27FC236}">
                      <a16:creationId xmlns:a16="http://schemas.microsoft.com/office/drawing/2014/main" id="{6C1740E0-84FA-6450-0AF0-986E91F7D00C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2" name="Forma libre: forma 41">
                  <a:extLst>
                    <a:ext uri="{FF2B5EF4-FFF2-40B4-BE49-F238E27FC236}">
                      <a16:creationId xmlns:a16="http://schemas.microsoft.com/office/drawing/2014/main" id="{901B46CB-5008-F500-0F08-91505071F3FA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3" name="Forma libre: forma 42">
                  <a:extLst>
                    <a:ext uri="{FF2B5EF4-FFF2-40B4-BE49-F238E27FC236}">
                      <a16:creationId xmlns:a16="http://schemas.microsoft.com/office/drawing/2014/main" id="{5F8F5F55-5D7A-60DA-12C2-54227B624EA3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30" name="Grupo 29">
                <a:extLst>
                  <a:ext uri="{FF2B5EF4-FFF2-40B4-BE49-F238E27FC236}">
                    <a16:creationId xmlns:a16="http://schemas.microsoft.com/office/drawing/2014/main" id="{2F49A09A-9595-57BC-B3E7-2C314A008A7C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31" name="Forma libre: forma 30">
                  <a:extLst>
                    <a:ext uri="{FF2B5EF4-FFF2-40B4-BE49-F238E27FC236}">
                      <a16:creationId xmlns:a16="http://schemas.microsoft.com/office/drawing/2014/main" id="{5E6DF105-863B-64BC-72B7-B14279798374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2" name="Forma libre: forma 31">
                  <a:extLst>
                    <a:ext uri="{FF2B5EF4-FFF2-40B4-BE49-F238E27FC236}">
                      <a16:creationId xmlns:a16="http://schemas.microsoft.com/office/drawing/2014/main" id="{67CBD3D5-5104-34F9-EA41-24FE65898827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3" name="Forma libre: forma 32">
                  <a:extLst>
                    <a:ext uri="{FF2B5EF4-FFF2-40B4-BE49-F238E27FC236}">
                      <a16:creationId xmlns:a16="http://schemas.microsoft.com/office/drawing/2014/main" id="{DCBED51C-A5C7-2B82-8BD4-10851B3B18A1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4" name="Forma libre: forma 33">
                  <a:extLst>
                    <a:ext uri="{FF2B5EF4-FFF2-40B4-BE49-F238E27FC236}">
                      <a16:creationId xmlns:a16="http://schemas.microsoft.com/office/drawing/2014/main" id="{62DB7A49-8082-6510-B550-7F4E6F24024F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5" name="Forma libre: forma 34">
                  <a:extLst>
                    <a:ext uri="{FF2B5EF4-FFF2-40B4-BE49-F238E27FC236}">
                      <a16:creationId xmlns:a16="http://schemas.microsoft.com/office/drawing/2014/main" id="{B9CDC297-5009-06C8-38CE-E0242EEF6392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6" name="Forma libre: forma 35">
                  <a:extLst>
                    <a:ext uri="{FF2B5EF4-FFF2-40B4-BE49-F238E27FC236}">
                      <a16:creationId xmlns:a16="http://schemas.microsoft.com/office/drawing/2014/main" id="{F020F07F-DF36-EE2B-F78B-0100035CE608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7" name="Forma libre: forma 36">
                  <a:extLst>
                    <a:ext uri="{FF2B5EF4-FFF2-40B4-BE49-F238E27FC236}">
                      <a16:creationId xmlns:a16="http://schemas.microsoft.com/office/drawing/2014/main" id="{764E7F6D-627B-2869-5CD3-E1E7682285CD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00371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740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áfico 39">
            <a:extLst>
              <a:ext uri="{FF2B5EF4-FFF2-40B4-BE49-F238E27FC236}">
                <a16:creationId xmlns:a16="http://schemas.microsoft.com/office/drawing/2014/main" id="{9833B5D1-C5CE-0158-6CEC-335691AF3E3A}"/>
              </a:ext>
            </a:extLst>
          </p:cNvPr>
          <p:cNvSpPr/>
          <p:nvPr userDrawn="1"/>
        </p:nvSpPr>
        <p:spPr>
          <a:xfrm>
            <a:off x="0" y="4791560"/>
            <a:ext cx="12192000" cy="2066440"/>
          </a:xfrm>
          <a:custGeom>
            <a:avLst/>
            <a:gdLst>
              <a:gd name="connsiteX0" fmla="*/ 0 w 12190730"/>
              <a:gd name="connsiteY0" fmla="*/ 2066227 h 2066226"/>
              <a:gd name="connsiteX1" fmla="*/ 12190730 w 12190730"/>
              <a:gd name="connsiteY1" fmla="*/ 2066227 h 2066226"/>
              <a:gd name="connsiteX2" fmla="*/ 12190730 w 12190730"/>
              <a:gd name="connsiteY2" fmla="*/ 37910 h 2066226"/>
              <a:gd name="connsiteX3" fmla="*/ 11794490 w 12190730"/>
              <a:gd name="connsiteY3" fmla="*/ 24892 h 2066226"/>
              <a:gd name="connsiteX4" fmla="*/ 11431397 w 12190730"/>
              <a:gd name="connsiteY4" fmla="*/ 9716 h 2066226"/>
              <a:gd name="connsiteX5" fmla="*/ 11421491 w 12190730"/>
              <a:gd name="connsiteY5" fmla="*/ 20955 h 2066226"/>
              <a:gd name="connsiteX6" fmla="*/ 11420411 w 12190730"/>
              <a:gd name="connsiteY6" fmla="*/ 18415 h 2066226"/>
              <a:gd name="connsiteX7" fmla="*/ 11165840 w 12190730"/>
              <a:gd name="connsiteY7" fmla="*/ 64 h 2066226"/>
              <a:gd name="connsiteX8" fmla="*/ 11168824 w 12190730"/>
              <a:gd name="connsiteY8" fmla="*/ 13081 h 2066226"/>
              <a:gd name="connsiteX9" fmla="*/ 10949622 w 12190730"/>
              <a:gd name="connsiteY9" fmla="*/ 17399 h 2066226"/>
              <a:gd name="connsiteX10" fmla="*/ 10829798 w 12190730"/>
              <a:gd name="connsiteY10" fmla="*/ 19622 h 2066226"/>
              <a:gd name="connsiteX11" fmla="*/ 10229152 w 12190730"/>
              <a:gd name="connsiteY11" fmla="*/ 33401 h 2066226"/>
              <a:gd name="connsiteX12" fmla="*/ 10228135 w 12190730"/>
              <a:gd name="connsiteY12" fmla="*/ 34798 h 2066226"/>
              <a:gd name="connsiteX13" fmla="*/ 9678924 w 12190730"/>
              <a:gd name="connsiteY13" fmla="*/ 24067 h 2066226"/>
              <a:gd name="connsiteX14" fmla="*/ 9655683 w 12190730"/>
              <a:gd name="connsiteY14" fmla="*/ 24448 h 2066226"/>
              <a:gd name="connsiteX15" fmla="*/ 9591231 w 12190730"/>
              <a:gd name="connsiteY15" fmla="*/ 21400 h 2066226"/>
              <a:gd name="connsiteX16" fmla="*/ 9541510 w 12190730"/>
              <a:gd name="connsiteY16" fmla="*/ 21908 h 2066226"/>
              <a:gd name="connsiteX17" fmla="*/ 9530715 w 12190730"/>
              <a:gd name="connsiteY17" fmla="*/ 20638 h 2066226"/>
              <a:gd name="connsiteX18" fmla="*/ 9035606 w 12190730"/>
              <a:gd name="connsiteY18" fmla="*/ 21273 h 2066226"/>
              <a:gd name="connsiteX19" fmla="*/ 8682355 w 12190730"/>
              <a:gd name="connsiteY19" fmla="*/ 22416 h 2066226"/>
              <a:gd name="connsiteX20" fmla="*/ 8558403 w 12190730"/>
              <a:gd name="connsiteY20" fmla="*/ 22225 h 2066226"/>
              <a:gd name="connsiteX21" fmla="*/ 8479092 w 12190730"/>
              <a:gd name="connsiteY21" fmla="*/ 0 h 2066226"/>
              <a:gd name="connsiteX22" fmla="*/ 8456485 w 12190730"/>
              <a:gd name="connsiteY22" fmla="*/ 22098 h 2066226"/>
              <a:gd name="connsiteX23" fmla="*/ 7800213 w 12190730"/>
              <a:gd name="connsiteY23" fmla="*/ 21146 h 2066226"/>
              <a:gd name="connsiteX24" fmla="*/ 7472744 w 12190730"/>
              <a:gd name="connsiteY24" fmla="*/ 24257 h 2066226"/>
              <a:gd name="connsiteX25" fmla="*/ 6742557 w 12190730"/>
              <a:gd name="connsiteY25" fmla="*/ 17653 h 2066226"/>
              <a:gd name="connsiteX26" fmla="*/ 6484493 w 12190730"/>
              <a:gd name="connsiteY26" fmla="*/ 17082 h 2066226"/>
              <a:gd name="connsiteX27" fmla="*/ 6280976 w 12190730"/>
              <a:gd name="connsiteY27" fmla="*/ 19622 h 2066226"/>
              <a:gd name="connsiteX28" fmla="*/ 6257481 w 12190730"/>
              <a:gd name="connsiteY28" fmla="*/ 24892 h 2066226"/>
              <a:gd name="connsiteX29" fmla="*/ 5663692 w 12190730"/>
              <a:gd name="connsiteY29" fmla="*/ 72644 h 2066226"/>
              <a:gd name="connsiteX30" fmla="*/ 5323396 w 12190730"/>
              <a:gd name="connsiteY30" fmla="*/ 51943 h 2066226"/>
              <a:gd name="connsiteX31" fmla="*/ 4947603 w 12190730"/>
              <a:gd name="connsiteY31" fmla="*/ 48324 h 2066226"/>
              <a:gd name="connsiteX32" fmla="*/ 4715764 w 12190730"/>
              <a:gd name="connsiteY32" fmla="*/ 46228 h 2066226"/>
              <a:gd name="connsiteX33" fmla="*/ 3889883 w 12190730"/>
              <a:gd name="connsiteY33" fmla="*/ 46038 h 2066226"/>
              <a:gd name="connsiteX34" fmla="*/ 3429699 w 12190730"/>
              <a:gd name="connsiteY34" fmla="*/ 43815 h 2066226"/>
              <a:gd name="connsiteX35" fmla="*/ 2966149 w 12190730"/>
              <a:gd name="connsiteY35" fmla="*/ 28639 h 2066226"/>
              <a:gd name="connsiteX36" fmla="*/ 2953512 w 12190730"/>
              <a:gd name="connsiteY36" fmla="*/ 39878 h 2066226"/>
              <a:gd name="connsiteX37" fmla="*/ 2952179 w 12190730"/>
              <a:gd name="connsiteY37" fmla="*/ 37338 h 2066226"/>
              <a:gd name="connsiteX38" fmla="*/ 2627122 w 12190730"/>
              <a:gd name="connsiteY38" fmla="*/ 18987 h 2066226"/>
              <a:gd name="connsiteX39" fmla="*/ 2630932 w 12190730"/>
              <a:gd name="connsiteY39" fmla="*/ 32004 h 2066226"/>
              <a:gd name="connsiteX40" fmla="*/ 2351088 w 12190730"/>
              <a:gd name="connsiteY40" fmla="*/ 36322 h 2066226"/>
              <a:gd name="connsiteX41" fmla="*/ 2198116 w 12190730"/>
              <a:gd name="connsiteY41" fmla="*/ 38545 h 2066226"/>
              <a:gd name="connsiteX42" fmla="*/ 1431227 w 12190730"/>
              <a:gd name="connsiteY42" fmla="*/ 52324 h 2066226"/>
              <a:gd name="connsiteX43" fmla="*/ 1429957 w 12190730"/>
              <a:gd name="connsiteY43" fmla="*/ 53721 h 2066226"/>
              <a:gd name="connsiteX44" fmla="*/ 728726 w 12190730"/>
              <a:gd name="connsiteY44" fmla="*/ 42990 h 2066226"/>
              <a:gd name="connsiteX45" fmla="*/ 699072 w 12190730"/>
              <a:gd name="connsiteY45" fmla="*/ 43371 h 2066226"/>
              <a:gd name="connsiteX46" fmla="*/ 616776 w 12190730"/>
              <a:gd name="connsiteY46" fmla="*/ 40323 h 2066226"/>
              <a:gd name="connsiteX47" fmla="*/ 553276 w 12190730"/>
              <a:gd name="connsiteY47" fmla="*/ 40831 h 2066226"/>
              <a:gd name="connsiteX48" fmla="*/ 539496 w 12190730"/>
              <a:gd name="connsiteY48" fmla="*/ 39561 h 2066226"/>
              <a:gd name="connsiteX49" fmla="*/ 0 w 12190730"/>
              <a:gd name="connsiteY49" fmla="*/ 33655 h 2066226"/>
              <a:gd name="connsiteX50" fmla="*/ 0 w 12190730"/>
              <a:gd name="connsiteY50" fmla="*/ 2066227 h 206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0730" h="2066226">
                <a:moveTo>
                  <a:pt x="0" y="2066227"/>
                </a:moveTo>
                <a:lnTo>
                  <a:pt x="12190730" y="2066227"/>
                </a:lnTo>
                <a:lnTo>
                  <a:pt x="12190730" y="37910"/>
                </a:lnTo>
                <a:cubicBezTo>
                  <a:pt x="12083669" y="-3620"/>
                  <a:pt x="11912219" y="27623"/>
                  <a:pt x="11794490" y="24892"/>
                </a:cubicBezTo>
                <a:cubicBezTo>
                  <a:pt x="11673459" y="19812"/>
                  <a:pt x="11552428" y="14796"/>
                  <a:pt x="11431397" y="9716"/>
                </a:cubicBezTo>
                <a:cubicBezTo>
                  <a:pt x="11427523" y="13462"/>
                  <a:pt x="11424285" y="17209"/>
                  <a:pt x="11421491" y="20955"/>
                </a:cubicBezTo>
                <a:cubicBezTo>
                  <a:pt x="11421110" y="20130"/>
                  <a:pt x="11420729" y="19241"/>
                  <a:pt x="11420411" y="18415"/>
                </a:cubicBezTo>
                <a:cubicBezTo>
                  <a:pt x="11350689" y="-15431"/>
                  <a:pt x="11231626" y="30099"/>
                  <a:pt x="11165840" y="64"/>
                </a:cubicBezTo>
                <a:cubicBezTo>
                  <a:pt x="11166856" y="4382"/>
                  <a:pt x="11167808" y="8763"/>
                  <a:pt x="11168824" y="13081"/>
                </a:cubicBezTo>
                <a:lnTo>
                  <a:pt x="10949622" y="17399"/>
                </a:lnTo>
                <a:cubicBezTo>
                  <a:pt x="10907712" y="14859"/>
                  <a:pt x="10851959" y="16256"/>
                  <a:pt x="10829798" y="19622"/>
                </a:cubicBezTo>
                <a:cubicBezTo>
                  <a:pt x="10629582" y="24194"/>
                  <a:pt x="10429367" y="28829"/>
                  <a:pt x="10229152" y="33401"/>
                </a:cubicBezTo>
                <a:cubicBezTo>
                  <a:pt x="10228834" y="33846"/>
                  <a:pt x="10228517" y="34290"/>
                  <a:pt x="10228135" y="34798"/>
                </a:cubicBezTo>
                <a:cubicBezTo>
                  <a:pt x="10093516" y="3302"/>
                  <a:pt x="9792081" y="18479"/>
                  <a:pt x="9678924" y="24067"/>
                </a:cubicBezTo>
                <a:cubicBezTo>
                  <a:pt x="9671177" y="24448"/>
                  <a:pt x="9663430" y="24575"/>
                  <a:pt x="9655683" y="24448"/>
                </a:cubicBezTo>
                <a:cubicBezTo>
                  <a:pt x="9637395" y="18733"/>
                  <a:pt x="9614916" y="20066"/>
                  <a:pt x="9591231" y="21400"/>
                </a:cubicBezTo>
                <a:cubicBezTo>
                  <a:pt x="9573387" y="20511"/>
                  <a:pt x="9556623" y="20193"/>
                  <a:pt x="9541510" y="21908"/>
                </a:cubicBezTo>
                <a:cubicBezTo>
                  <a:pt x="9537891" y="21590"/>
                  <a:pt x="9534271" y="21209"/>
                  <a:pt x="9530715" y="20638"/>
                </a:cubicBezTo>
                <a:cubicBezTo>
                  <a:pt x="9376473" y="-3239"/>
                  <a:pt x="9177020" y="6287"/>
                  <a:pt x="9035606" y="21273"/>
                </a:cubicBezTo>
                <a:cubicBezTo>
                  <a:pt x="8934704" y="14542"/>
                  <a:pt x="8778240" y="15939"/>
                  <a:pt x="8682355" y="22416"/>
                </a:cubicBezTo>
                <a:cubicBezTo>
                  <a:pt x="8641017" y="22416"/>
                  <a:pt x="8599678" y="22289"/>
                  <a:pt x="8558403" y="22225"/>
                </a:cubicBezTo>
                <a:cubicBezTo>
                  <a:pt x="8538908" y="13525"/>
                  <a:pt x="8514080" y="8128"/>
                  <a:pt x="8479092" y="0"/>
                </a:cubicBezTo>
                <a:cubicBezTo>
                  <a:pt x="8471535" y="7366"/>
                  <a:pt x="8464042" y="14732"/>
                  <a:pt x="8456485" y="22098"/>
                </a:cubicBezTo>
                <a:cubicBezTo>
                  <a:pt x="8237728" y="21781"/>
                  <a:pt x="8018970" y="21463"/>
                  <a:pt x="7800213" y="21146"/>
                </a:cubicBezTo>
                <a:cubicBezTo>
                  <a:pt x="7695565" y="27750"/>
                  <a:pt x="7564501" y="13208"/>
                  <a:pt x="7472744" y="24257"/>
                </a:cubicBezTo>
                <a:cubicBezTo>
                  <a:pt x="7236460" y="21336"/>
                  <a:pt x="6964363" y="12319"/>
                  <a:pt x="6742557" y="17653"/>
                </a:cubicBezTo>
                <a:cubicBezTo>
                  <a:pt x="6650673" y="8128"/>
                  <a:pt x="6560566" y="6414"/>
                  <a:pt x="6484493" y="17082"/>
                </a:cubicBezTo>
                <a:cubicBezTo>
                  <a:pt x="6398768" y="9843"/>
                  <a:pt x="6309233" y="1207"/>
                  <a:pt x="6280976" y="19622"/>
                </a:cubicBezTo>
                <a:cubicBezTo>
                  <a:pt x="6273737" y="15939"/>
                  <a:pt x="6265736" y="18479"/>
                  <a:pt x="6257481" y="24892"/>
                </a:cubicBezTo>
                <a:cubicBezTo>
                  <a:pt x="6117844" y="889"/>
                  <a:pt x="5842254" y="56261"/>
                  <a:pt x="5663692" y="72644"/>
                </a:cubicBezTo>
                <a:cubicBezTo>
                  <a:pt x="5537073" y="84328"/>
                  <a:pt x="5421376" y="54547"/>
                  <a:pt x="5323396" y="51943"/>
                </a:cubicBezTo>
                <a:cubicBezTo>
                  <a:pt x="5213795" y="49086"/>
                  <a:pt x="5074920" y="49149"/>
                  <a:pt x="4947603" y="48324"/>
                </a:cubicBezTo>
                <a:cubicBezTo>
                  <a:pt x="4883404" y="35878"/>
                  <a:pt x="4795457" y="55182"/>
                  <a:pt x="4715764" y="46228"/>
                </a:cubicBezTo>
                <a:cubicBezTo>
                  <a:pt x="4461637" y="17844"/>
                  <a:pt x="4144709" y="27051"/>
                  <a:pt x="3889883" y="46038"/>
                </a:cubicBezTo>
                <a:cubicBezTo>
                  <a:pt x="3753612" y="21527"/>
                  <a:pt x="3564191" y="46292"/>
                  <a:pt x="3429699" y="43815"/>
                </a:cubicBezTo>
                <a:cubicBezTo>
                  <a:pt x="3275203" y="38735"/>
                  <a:pt x="3120644" y="33719"/>
                  <a:pt x="2966149" y="28639"/>
                </a:cubicBezTo>
                <a:cubicBezTo>
                  <a:pt x="2961196" y="32385"/>
                  <a:pt x="2957068" y="36132"/>
                  <a:pt x="2953512" y="39878"/>
                </a:cubicBezTo>
                <a:cubicBezTo>
                  <a:pt x="2953068" y="39053"/>
                  <a:pt x="2952560" y="38164"/>
                  <a:pt x="2952179" y="37338"/>
                </a:cubicBezTo>
                <a:cubicBezTo>
                  <a:pt x="2863152" y="3493"/>
                  <a:pt x="2711133" y="49022"/>
                  <a:pt x="2627122" y="18987"/>
                </a:cubicBezTo>
                <a:lnTo>
                  <a:pt x="2630932" y="32004"/>
                </a:lnTo>
                <a:lnTo>
                  <a:pt x="2351088" y="36322"/>
                </a:lnTo>
                <a:cubicBezTo>
                  <a:pt x="2297557" y="33782"/>
                  <a:pt x="2226374" y="35179"/>
                  <a:pt x="2198116" y="38545"/>
                </a:cubicBezTo>
                <a:cubicBezTo>
                  <a:pt x="1942529" y="43117"/>
                  <a:pt x="1686814" y="47752"/>
                  <a:pt x="1431227" y="52324"/>
                </a:cubicBezTo>
                <a:cubicBezTo>
                  <a:pt x="1430782" y="52769"/>
                  <a:pt x="1430401" y="53213"/>
                  <a:pt x="1429957" y="53721"/>
                </a:cubicBezTo>
                <a:cubicBezTo>
                  <a:pt x="1258062" y="22225"/>
                  <a:pt x="873252" y="37402"/>
                  <a:pt x="728726" y="42990"/>
                </a:cubicBezTo>
                <a:cubicBezTo>
                  <a:pt x="718820" y="43371"/>
                  <a:pt x="708914" y="43498"/>
                  <a:pt x="699072" y="43371"/>
                </a:cubicBezTo>
                <a:cubicBezTo>
                  <a:pt x="675767" y="37656"/>
                  <a:pt x="647002" y="38989"/>
                  <a:pt x="616776" y="40323"/>
                </a:cubicBezTo>
                <a:cubicBezTo>
                  <a:pt x="594043" y="39434"/>
                  <a:pt x="572580" y="39116"/>
                  <a:pt x="553276" y="40831"/>
                </a:cubicBezTo>
                <a:cubicBezTo>
                  <a:pt x="548640" y="40513"/>
                  <a:pt x="544068" y="40132"/>
                  <a:pt x="539496" y="39561"/>
                </a:cubicBezTo>
                <a:cubicBezTo>
                  <a:pt x="374333" y="19685"/>
                  <a:pt x="168593" y="23178"/>
                  <a:pt x="0" y="33655"/>
                </a:cubicBezTo>
                <a:lnTo>
                  <a:pt x="0" y="2066227"/>
                </a:lnTo>
                <a:close/>
              </a:path>
            </a:pathLst>
          </a:custGeom>
          <a:solidFill>
            <a:srgbClr val="FF00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86829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E541EA84-B932-01E9-3FD1-75E10BE69E99}"/>
              </a:ext>
            </a:extLst>
          </p:cNvPr>
          <p:cNvSpPr/>
          <p:nvPr userDrawn="1"/>
        </p:nvSpPr>
        <p:spPr>
          <a:xfrm>
            <a:off x="0" y="5571206"/>
            <a:ext cx="12192000" cy="1286794"/>
          </a:xfrm>
          <a:custGeom>
            <a:avLst/>
            <a:gdLst>
              <a:gd name="connsiteX0" fmla="*/ 8479975 w 12192000"/>
              <a:gd name="connsiteY0" fmla="*/ 0 h 1286794"/>
              <a:gd name="connsiteX1" fmla="*/ 8559295 w 12192000"/>
              <a:gd name="connsiteY1" fmla="*/ 22228 h 1286794"/>
              <a:gd name="connsiteX2" fmla="*/ 8683260 w 12192000"/>
              <a:gd name="connsiteY2" fmla="*/ 22419 h 1286794"/>
              <a:gd name="connsiteX3" fmla="*/ 9036547 w 12192000"/>
              <a:gd name="connsiteY3" fmla="*/ 21275 h 1286794"/>
              <a:gd name="connsiteX4" fmla="*/ 9531708 w 12192000"/>
              <a:gd name="connsiteY4" fmla="*/ 20640 h 1286794"/>
              <a:gd name="connsiteX5" fmla="*/ 9542504 w 12192000"/>
              <a:gd name="connsiteY5" fmla="*/ 21911 h 1286794"/>
              <a:gd name="connsiteX6" fmla="*/ 9592230 w 12192000"/>
              <a:gd name="connsiteY6" fmla="*/ 21402 h 1286794"/>
              <a:gd name="connsiteX7" fmla="*/ 9656689 w 12192000"/>
              <a:gd name="connsiteY7" fmla="*/ 24451 h 1286794"/>
              <a:gd name="connsiteX8" fmla="*/ 9679932 w 12192000"/>
              <a:gd name="connsiteY8" fmla="*/ 24070 h 1286794"/>
              <a:gd name="connsiteX9" fmla="*/ 10229201 w 12192000"/>
              <a:gd name="connsiteY9" fmla="*/ 34802 h 1286794"/>
              <a:gd name="connsiteX10" fmla="*/ 10230218 w 12192000"/>
              <a:gd name="connsiteY10" fmla="*/ 33405 h 1286794"/>
              <a:gd name="connsiteX11" fmla="*/ 10830926 w 12192000"/>
              <a:gd name="connsiteY11" fmla="*/ 19624 h 1286794"/>
              <a:gd name="connsiteX12" fmla="*/ 10950763 w 12192000"/>
              <a:gd name="connsiteY12" fmla="*/ 17401 h 1286794"/>
              <a:gd name="connsiteX13" fmla="*/ 11169988 w 12192000"/>
              <a:gd name="connsiteY13" fmla="*/ 13083 h 1286794"/>
              <a:gd name="connsiteX14" fmla="*/ 11167003 w 12192000"/>
              <a:gd name="connsiteY14" fmla="*/ 64 h 1286794"/>
              <a:gd name="connsiteX15" fmla="*/ 11421601 w 12192000"/>
              <a:gd name="connsiteY15" fmla="*/ 18417 h 1286794"/>
              <a:gd name="connsiteX16" fmla="*/ 11422681 w 12192000"/>
              <a:gd name="connsiteY16" fmla="*/ 20957 h 1286794"/>
              <a:gd name="connsiteX17" fmla="*/ 11432588 w 12192000"/>
              <a:gd name="connsiteY17" fmla="*/ 9717 h 1286794"/>
              <a:gd name="connsiteX18" fmla="*/ 11795719 w 12192000"/>
              <a:gd name="connsiteY18" fmla="*/ 24895 h 1286794"/>
              <a:gd name="connsiteX19" fmla="*/ 12192000 w 12192000"/>
              <a:gd name="connsiteY19" fmla="*/ 37914 h 1286794"/>
              <a:gd name="connsiteX20" fmla="*/ 12192000 w 12192000"/>
              <a:gd name="connsiteY20" fmla="*/ 1286794 h 1286794"/>
              <a:gd name="connsiteX21" fmla="*/ 0 w 12192000"/>
              <a:gd name="connsiteY21" fmla="*/ 1286794 h 1286794"/>
              <a:gd name="connsiteX22" fmla="*/ 0 w 12192000"/>
              <a:gd name="connsiteY22" fmla="*/ 33659 h 1286794"/>
              <a:gd name="connsiteX23" fmla="*/ 539552 w 12192000"/>
              <a:gd name="connsiteY23" fmla="*/ 39565 h 1286794"/>
              <a:gd name="connsiteX24" fmla="*/ 553334 w 12192000"/>
              <a:gd name="connsiteY24" fmla="*/ 40835 h 1286794"/>
              <a:gd name="connsiteX25" fmla="*/ 616841 w 12192000"/>
              <a:gd name="connsiteY25" fmla="*/ 40327 h 1286794"/>
              <a:gd name="connsiteX26" fmla="*/ 699145 w 12192000"/>
              <a:gd name="connsiteY26" fmla="*/ 43376 h 1286794"/>
              <a:gd name="connsiteX27" fmla="*/ 728802 w 12192000"/>
              <a:gd name="connsiteY27" fmla="*/ 42995 h 1286794"/>
              <a:gd name="connsiteX28" fmla="*/ 1430106 w 12192000"/>
              <a:gd name="connsiteY28" fmla="*/ 53727 h 1286794"/>
              <a:gd name="connsiteX29" fmla="*/ 1431376 w 12192000"/>
              <a:gd name="connsiteY29" fmla="*/ 52330 h 1286794"/>
              <a:gd name="connsiteX30" fmla="*/ 2198345 w 12192000"/>
              <a:gd name="connsiteY30" fmla="*/ 38549 h 1286794"/>
              <a:gd name="connsiteX31" fmla="*/ 2351333 w 12192000"/>
              <a:gd name="connsiteY31" fmla="*/ 36326 h 1286794"/>
              <a:gd name="connsiteX32" fmla="*/ 2631206 w 12192000"/>
              <a:gd name="connsiteY32" fmla="*/ 32008 h 1286794"/>
              <a:gd name="connsiteX33" fmla="*/ 2627396 w 12192000"/>
              <a:gd name="connsiteY33" fmla="*/ 18989 h 1286794"/>
              <a:gd name="connsiteX34" fmla="*/ 2952487 w 12192000"/>
              <a:gd name="connsiteY34" fmla="*/ 37342 h 1286794"/>
              <a:gd name="connsiteX35" fmla="*/ 2953820 w 12192000"/>
              <a:gd name="connsiteY35" fmla="*/ 39882 h 1286794"/>
              <a:gd name="connsiteX36" fmla="*/ 2966458 w 12192000"/>
              <a:gd name="connsiteY36" fmla="*/ 28642 h 1286794"/>
              <a:gd name="connsiteX37" fmla="*/ 3430057 w 12192000"/>
              <a:gd name="connsiteY37" fmla="*/ 43820 h 1286794"/>
              <a:gd name="connsiteX38" fmla="*/ 3890289 w 12192000"/>
              <a:gd name="connsiteY38" fmla="*/ 46043 h 1286794"/>
              <a:gd name="connsiteX39" fmla="*/ 4716256 w 12192000"/>
              <a:gd name="connsiteY39" fmla="*/ 46233 h 1286794"/>
              <a:gd name="connsiteX40" fmla="*/ 4948119 w 12192000"/>
              <a:gd name="connsiteY40" fmla="*/ 48329 h 1286794"/>
              <a:gd name="connsiteX41" fmla="*/ 5323951 w 12192000"/>
              <a:gd name="connsiteY41" fmla="*/ 51949 h 1286794"/>
              <a:gd name="connsiteX42" fmla="*/ 5664283 w 12192000"/>
              <a:gd name="connsiteY42" fmla="*/ 72652 h 1286794"/>
              <a:gd name="connsiteX43" fmla="*/ 6258133 w 12192000"/>
              <a:gd name="connsiteY43" fmla="*/ 24895 h 1286794"/>
              <a:gd name="connsiteX44" fmla="*/ 6281631 w 12192000"/>
              <a:gd name="connsiteY44" fmla="*/ 19624 h 1286794"/>
              <a:gd name="connsiteX45" fmla="*/ 6485169 w 12192000"/>
              <a:gd name="connsiteY45" fmla="*/ 17084 h 1286794"/>
              <a:gd name="connsiteX46" fmla="*/ 6743260 w 12192000"/>
              <a:gd name="connsiteY46" fmla="*/ 17655 h 1286794"/>
              <a:gd name="connsiteX47" fmla="*/ 7473523 w 12192000"/>
              <a:gd name="connsiteY47" fmla="*/ 24260 h 1286794"/>
              <a:gd name="connsiteX48" fmla="*/ 7801026 w 12192000"/>
              <a:gd name="connsiteY48" fmla="*/ 21148 h 1286794"/>
              <a:gd name="connsiteX49" fmla="*/ 8457366 w 12192000"/>
              <a:gd name="connsiteY49" fmla="*/ 22101 h 1286794"/>
              <a:gd name="connsiteX50" fmla="*/ 8479975 w 12192000"/>
              <a:gd name="connsiteY50" fmla="*/ 0 h 1286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2000" h="1286794">
                <a:moveTo>
                  <a:pt x="8479975" y="0"/>
                </a:moveTo>
                <a:cubicBezTo>
                  <a:pt x="8514967" y="8129"/>
                  <a:pt x="8539798" y="13527"/>
                  <a:pt x="8559295" y="22228"/>
                </a:cubicBezTo>
                <a:cubicBezTo>
                  <a:pt x="8600574" y="22292"/>
                  <a:pt x="8641917" y="22419"/>
                  <a:pt x="8683260" y="22419"/>
                </a:cubicBezTo>
                <a:cubicBezTo>
                  <a:pt x="8779154" y="15941"/>
                  <a:pt x="8935635" y="14544"/>
                  <a:pt x="9036547" y="21275"/>
                </a:cubicBezTo>
                <a:cubicBezTo>
                  <a:pt x="9177976" y="6288"/>
                  <a:pt x="9377450" y="-3240"/>
                  <a:pt x="9531708" y="20640"/>
                </a:cubicBezTo>
                <a:cubicBezTo>
                  <a:pt x="9535264" y="21211"/>
                  <a:pt x="9538885" y="21592"/>
                  <a:pt x="9542504" y="21911"/>
                </a:cubicBezTo>
                <a:cubicBezTo>
                  <a:pt x="9557619" y="20195"/>
                  <a:pt x="9574384" y="20513"/>
                  <a:pt x="9592230" y="21402"/>
                </a:cubicBezTo>
                <a:cubicBezTo>
                  <a:pt x="9615918" y="20068"/>
                  <a:pt x="9638399" y="18735"/>
                  <a:pt x="9656689" y="24451"/>
                </a:cubicBezTo>
                <a:cubicBezTo>
                  <a:pt x="9664437" y="24578"/>
                  <a:pt x="9672185" y="24451"/>
                  <a:pt x="9679932" y="24070"/>
                </a:cubicBezTo>
                <a:cubicBezTo>
                  <a:pt x="9793101" y="18481"/>
                  <a:pt x="10094568" y="3303"/>
                  <a:pt x="10229201" y="34802"/>
                </a:cubicBezTo>
                <a:cubicBezTo>
                  <a:pt x="10229583" y="34294"/>
                  <a:pt x="10229900" y="33850"/>
                  <a:pt x="10230218" y="33405"/>
                </a:cubicBezTo>
                <a:cubicBezTo>
                  <a:pt x="10430454" y="28832"/>
                  <a:pt x="10630689" y="24197"/>
                  <a:pt x="10830926" y="19624"/>
                </a:cubicBezTo>
                <a:cubicBezTo>
                  <a:pt x="10853090" y="16258"/>
                  <a:pt x="10908848" y="14861"/>
                  <a:pt x="10950763" y="17401"/>
                </a:cubicBezTo>
                <a:lnTo>
                  <a:pt x="11169988" y="13083"/>
                </a:lnTo>
                <a:cubicBezTo>
                  <a:pt x="11168971" y="8764"/>
                  <a:pt x="11168019" y="4383"/>
                  <a:pt x="11167003" y="64"/>
                </a:cubicBezTo>
                <a:cubicBezTo>
                  <a:pt x="11232796" y="30102"/>
                  <a:pt x="11351871" y="-15433"/>
                  <a:pt x="11421601" y="18417"/>
                </a:cubicBezTo>
                <a:cubicBezTo>
                  <a:pt x="11421919" y="19243"/>
                  <a:pt x="11422300" y="20132"/>
                  <a:pt x="11422681" y="20957"/>
                </a:cubicBezTo>
                <a:cubicBezTo>
                  <a:pt x="11425475" y="17211"/>
                  <a:pt x="11428713" y="13464"/>
                  <a:pt x="11432588" y="9717"/>
                </a:cubicBezTo>
                <a:cubicBezTo>
                  <a:pt x="11553632" y="14798"/>
                  <a:pt x="11674675" y="19814"/>
                  <a:pt x="11795719" y="24895"/>
                </a:cubicBezTo>
                <a:cubicBezTo>
                  <a:pt x="11913460" y="27626"/>
                  <a:pt x="12084928" y="-3621"/>
                  <a:pt x="12192000" y="37914"/>
                </a:cubicBezTo>
                <a:lnTo>
                  <a:pt x="12192000" y="1286794"/>
                </a:lnTo>
                <a:lnTo>
                  <a:pt x="0" y="1286794"/>
                </a:lnTo>
                <a:lnTo>
                  <a:pt x="0" y="33659"/>
                </a:lnTo>
                <a:cubicBezTo>
                  <a:pt x="168611" y="23181"/>
                  <a:pt x="374372" y="19687"/>
                  <a:pt x="539552" y="39565"/>
                </a:cubicBezTo>
                <a:cubicBezTo>
                  <a:pt x="544125" y="40136"/>
                  <a:pt x="548697" y="40517"/>
                  <a:pt x="553334" y="40835"/>
                </a:cubicBezTo>
                <a:cubicBezTo>
                  <a:pt x="572640" y="39120"/>
                  <a:pt x="594105" y="39438"/>
                  <a:pt x="616841" y="40327"/>
                </a:cubicBezTo>
                <a:cubicBezTo>
                  <a:pt x="647070" y="38993"/>
                  <a:pt x="675838" y="37660"/>
                  <a:pt x="699145" y="43376"/>
                </a:cubicBezTo>
                <a:cubicBezTo>
                  <a:pt x="708988" y="43503"/>
                  <a:pt x="718895" y="43376"/>
                  <a:pt x="728802" y="42995"/>
                </a:cubicBezTo>
                <a:cubicBezTo>
                  <a:pt x="873343" y="37406"/>
                  <a:pt x="1258193" y="22228"/>
                  <a:pt x="1430106" y="53727"/>
                </a:cubicBezTo>
                <a:cubicBezTo>
                  <a:pt x="1430550" y="53219"/>
                  <a:pt x="1430931" y="52775"/>
                  <a:pt x="1431376" y="52330"/>
                </a:cubicBezTo>
                <a:cubicBezTo>
                  <a:pt x="1686990" y="47757"/>
                  <a:pt x="1942732" y="43122"/>
                  <a:pt x="2198345" y="38549"/>
                </a:cubicBezTo>
                <a:cubicBezTo>
                  <a:pt x="2226606" y="35183"/>
                  <a:pt x="2297797" y="33786"/>
                  <a:pt x="2351333" y="36326"/>
                </a:cubicBezTo>
                <a:lnTo>
                  <a:pt x="2631206" y="32008"/>
                </a:lnTo>
                <a:lnTo>
                  <a:pt x="2627396" y="18989"/>
                </a:lnTo>
                <a:cubicBezTo>
                  <a:pt x="2711416" y="49027"/>
                  <a:pt x="2863451" y="3494"/>
                  <a:pt x="2952487" y="37342"/>
                </a:cubicBezTo>
                <a:cubicBezTo>
                  <a:pt x="2952868" y="38168"/>
                  <a:pt x="2953376" y="39057"/>
                  <a:pt x="2953820" y="39882"/>
                </a:cubicBezTo>
                <a:cubicBezTo>
                  <a:pt x="2957376" y="36136"/>
                  <a:pt x="2961505" y="32389"/>
                  <a:pt x="2966458" y="28642"/>
                </a:cubicBezTo>
                <a:cubicBezTo>
                  <a:pt x="3120969" y="33723"/>
                  <a:pt x="3275545" y="38739"/>
                  <a:pt x="3430057" y="43820"/>
                </a:cubicBezTo>
                <a:cubicBezTo>
                  <a:pt x="3564563" y="46297"/>
                  <a:pt x="3754003" y="21529"/>
                  <a:pt x="3890289" y="46043"/>
                </a:cubicBezTo>
                <a:cubicBezTo>
                  <a:pt x="4145141" y="27054"/>
                  <a:pt x="4462102" y="17846"/>
                  <a:pt x="4716256" y="46233"/>
                </a:cubicBezTo>
                <a:cubicBezTo>
                  <a:pt x="4795957" y="55188"/>
                  <a:pt x="4883913" y="35882"/>
                  <a:pt x="4948119" y="48329"/>
                </a:cubicBezTo>
                <a:cubicBezTo>
                  <a:pt x="5075449" y="49154"/>
                  <a:pt x="5214338" y="49091"/>
                  <a:pt x="5323951" y="51949"/>
                </a:cubicBezTo>
                <a:cubicBezTo>
                  <a:pt x="5421942" y="54553"/>
                  <a:pt x="5537651" y="84337"/>
                  <a:pt x="5664283" y="72652"/>
                </a:cubicBezTo>
                <a:cubicBezTo>
                  <a:pt x="5842863" y="56267"/>
                  <a:pt x="6118482" y="889"/>
                  <a:pt x="6258133" y="24895"/>
                </a:cubicBezTo>
                <a:cubicBezTo>
                  <a:pt x="6266389" y="18481"/>
                  <a:pt x="6274391" y="15941"/>
                  <a:pt x="6281631" y="19624"/>
                </a:cubicBezTo>
                <a:cubicBezTo>
                  <a:pt x="6309891" y="1207"/>
                  <a:pt x="6399435" y="9844"/>
                  <a:pt x="6485169" y="17084"/>
                </a:cubicBezTo>
                <a:cubicBezTo>
                  <a:pt x="6561250" y="6415"/>
                  <a:pt x="6651367" y="8129"/>
                  <a:pt x="6743260" y="17655"/>
                </a:cubicBezTo>
                <a:cubicBezTo>
                  <a:pt x="6965089" y="12321"/>
                  <a:pt x="7237215" y="21338"/>
                  <a:pt x="7473523" y="24260"/>
                </a:cubicBezTo>
                <a:cubicBezTo>
                  <a:pt x="7565289" y="13210"/>
                  <a:pt x="7696367" y="27753"/>
                  <a:pt x="7801026" y="21148"/>
                </a:cubicBezTo>
                <a:cubicBezTo>
                  <a:pt x="8019806" y="21465"/>
                  <a:pt x="8238586" y="21784"/>
                  <a:pt x="8457366" y="22101"/>
                </a:cubicBezTo>
                <a:cubicBezTo>
                  <a:pt x="8464924" y="14734"/>
                  <a:pt x="8472418" y="7367"/>
                  <a:pt x="8479975" y="0"/>
                </a:cubicBezTo>
                <a:close/>
              </a:path>
            </a:pathLst>
          </a:custGeom>
          <a:solidFill>
            <a:srgbClr val="FF00FF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s-CL"/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DC249D95-BC44-1AE1-7C54-DD4A51755E93}"/>
              </a:ext>
            </a:extLst>
          </p:cNvPr>
          <p:cNvGrpSpPr/>
          <p:nvPr userDrawn="1"/>
        </p:nvGrpSpPr>
        <p:grpSpPr>
          <a:xfrm>
            <a:off x="405576" y="415295"/>
            <a:ext cx="940971" cy="389315"/>
            <a:chOff x="4995862" y="1787980"/>
            <a:chExt cx="5084898" cy="2103815"/>
          </a:xfrm>
        </p:grpSpPr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295BF0D6-884B-A05A-7AC3-7E875F4D1F0A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21" name="Forma libre: forma 20">
                <a:extLst>
                  <a:ext uri="{FF2B5EF4-FFF2-40B4-BE49-F238E27FC236}">
                    <a16:creationId xmlns:a16="http://schemas.microsoft.com/office/drawing/2014/main" id="{4FA5F7CB-9D31-80D8-E64E-9C5D01F43597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22" name="Grupo 21">
                <a:extLst>
                  <a:ext uri="{FF2B5EF4-FFF2-40B4-BE49-F238E27FC236}">
                    <a16:creationId xmlns:a16="http://schemas.microsoft.com/office/drawing/2014/main" id="{78D02D1C-939C-B1AA-F2BD-EDCD5694BEBA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23" name="Forma libre: forma 22">
                  <a:extLst>
                    <a:ext uri="{FF2B5EF4-FFF2-40B4-BE49-F238E27FC236}">
                      <a16:creationId xmlns:a16="http://schemas.microsoft.com/office/drawing/2014/main" id="{82265730-5452-D6CE-7ED9-2668F719ED88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4" name="Forma libre: forma 23">
                  <a:extLst>
                    <a:ext uri="{FF2B5EF4-FFF2-40B4-BE49-F238E27FC236}">
                      <a16:creationId xmlns:a16="http://schemas.microsoft.com/office/drawing/2014/main" id="{095DFA88-C615-667E-E60D-624ABF1445C0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5" name="Forma libre: forma 24">
                  <a:extLst>
                    <a:ext uri="{FF2B5EF4-FFF2-40B4-BE49-F238E27FC236}">
                      <a16:creationId xmlns:a16="http://schemas.microsoft.com/office/drawing/2014/main" id="{97D05E96-3068-ADD3-2980-57AE14FE807C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6" name="Forma libre: forma 25">
                  <a:extLst>
                    <a:ext uri="{FF2B5EF4-FFF2-40B4-BE49-F238E27FC236}">
                      <a16:creationId xmlns:a16="http://schemas.microsoft.com/office/drawing/2014/main" id="{E58A7FD1-D7A2-A128-C500-DFBD4A7FF75D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42F4A4D5-6670-DEFE-AF9B-0565F202AF10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6" name="Grupo 5">
                <a:extLst>
                  <a:ext uri="{FF2B5EF4-FFF2-40B4-BE49-F238E27FC236}">
                    <a16:creationId xmlns:a16="http://schemas.microsoft.com/office/drawing/2014/main" id="{AADE3E42-1D2D-B7F9-1360-1C771EDB6802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15" name="Forma libre: forma 14">
                  <a:extLst>
                    <a:ext uri="{FF2B5EF4-FFF2-40B4-BE49-F238E27FC236}">
                      <a16:creationId xmlns:a16="http://schemas.microsoft.com/office/drawing/2014/main" id="{F60FEFE2-CCC1-8C79-8308-83D9EDF579E1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6" name="Forma libre: forma 15">
                  <a:extLst>
                    <a:ext uri="{FF2B5EF4-FFF2-40B4-BE49-F238E27FC236}">
                      <a16:creationId xmlns:a16="http://schemas.microsoft.com/office/drawing/2014/main" id="{6511E922-5A18-1D99-5B28-8FDD6AEC5F94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7" name="Forma libre: forma 16">
                  <a:extLst>
                    <a:ext uri="{FF2B5EF4-FFF2-40B4-BE49-F238E27FC236}">
                      <a16:creationId xmlns:a16="http://schemas.microsoft.com/office/drawing/2014/main" id="{E97182C1-D11B-80CF-D5C4-2FB7F1F1A8D4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8" name="Forma libre: forma 17">
                  <a:extLst>
                    <a:ext uri="{FF2B5EF4-FFF2-40B4-BE49-F238E27FC236}">
                      <a16:creationId xmlns:a16="http://schemas.microsoft.com/office/drawing/2014/main" id="{D403B80F-B825-9F5C-6554-13FE40C572D8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id="{31EC12C5-D6D1-EDEF-A8A2-3FDCB5D643ED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id="{FF5F5268-FACB-1407-C0C2-CA48B04F3F96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7" name="Grupo 6">
                <a:extLst>
                  <a:ext uri="{FF2B5EF4-FFF2-40B4-BE49-F238E27FC236}">
                    <a16:creationId xmlns:a16="http://schemas.microsoft.com/office/drawing/2014/main" id="{50DB2FD5-7170-683F-0D7E-D227571B0442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8" name="Forma libre: forma 7">
                  <a:extLst>
                    <a:ext uri="{FF2B5EF4-FFF2-40B4-BE49-F238E27FC236}">
                      <a16:creationId xmlns:a16="http://schemas.microsoft.com/office/drawing/2014/main" id="{8E718421-3ACD-FF7B-FCD4-9F5A0A48204F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9" name="Forma libre: forma 8">
                  <a:extLst>
                    <a:ext uri="{FF2B5EF4-FFF2-40B4-BE49-F238E27FC236}">
                      <a16:creationId xmlns:a16="http://schemas.microsoft.com/office/drawing/2014/main" id="{70BF2CFF-F1C4-52AF-5131-048A3079E5C3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0" name="Forma libre: forma 9">
                  <a:extLst>
                    <a:ext uri="{FF2B5EF4-FFF2-40B4-BE49-F238E27FC236}">
                      <a16:creationId xmlns:a16="http://schemas.microsoft.com/office/drawing/2014/main" id="{57BEDB08-CAEA-0A13-CB96-3A0376D7D497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1" name="Forma libre: forma 10">
                  <a:extLst>
                    <a:ext uri="{FF2B5EF4-FFF2-40B4-BE49-F238E27FC236}">
                      <a16:creationId xmlns:a16="http://schemas.microsoft.com/office/drawing/2014/main" id="{BFA9E334-6411-383A-2F78-C17E28093DD9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2" name="Forma libre: forma 11">
                  <a:extLst>
                    <a:ext uri="{FF2B5EF4-FFF2-40B4-BE49-F238E27FC236}">
                      <a16:creationId xmlns:a16="http://schemas.microsoft.com/office/drawing/2014/main" id="{E022AC26-E0EF-0A96-28F1-E8C91B775ECE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3" name="Forma libre: forma 12">
                  <a:extLst>
                    <a:ext uri="{FF2B5EF4-FFF2-40B4-BE49-F238E27FC236}">
                      <a16:creationId xmlns:a16="http://schemas.microsoft.com/office/drawing/2014/main" id="{A412479B-CE20-E4D4-B5FB-1E1C775BB63A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4" name="Forma libre: forma 13">
                  <a:extLst>
                    <a:ext uri="{FF2B5EF4-FFF2-40B4-BE49-F238E27FC236}">
                      <a16:creationId xmlns:a16="http://schemas.microsoft.com/office/drawing/2014/main" id="{0FA503F2-952B-2B70-2C81-983ECC455B5E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235349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E541EA84-B932-01E9-3FD1-75E10BE69E99}"/>
              </a:ext>
            </a:extLst>
          </p:cNvPr>
          <p:cNvSpPr/>
          <p:nvPr userDrawn="1"/>
        </p:nvSpPr>
        <p:spPr>
          <a:xfrm rot="10800000">
            <a:off x="0" y="5864844"/>
            <a:ext cx="12192000" cy="1069355"/>
          </a:xfrm>
          <a:custGeom>
            <a:avLst/>
            <a:gdLst>
              <a:gd name="connsiteX0" fmla="*/ 8479975 w 12192000"/>
              <a:gd name="connsiteY0" fmla="*/ 0 h 1286794"/>
              <a:gd name="connsiteX1" fmla="*/ 8559295 w 12192000"/>
              <a:gd name="connsiteY1" fmla="*/ 22228 h 1286794"/>
              <a:gd name="connsiteX2" fmla="*/ 8683260 w 12192000"/>
              <a:gd name="connsiteY2" fmla="*/ 22419 h 1286794"/>
              <a:gd name="connsiteX3" fmla="*/ 9036547 w 12192000"/>
              <a:gd name="connsiteY3" fmla="*/ 21275 h 1286794"/>
              <a:gd name="connsiteX4" fmla="*/ 9531708 w 12192000"/>
              <a:gd name="connsiteY4" fmla="*/ 20640 h 1286794"/>
              <a:gd name="connsiteX5" fmla="*/ 9542504 w 12192000"/>
              <a:gd name="connsiteY5" fmla="*/ 21911 h 1286794"/>
              <a:gd name="connsiteX6" fmla="*/ 9592230 w 12192000"/>
              <a:gd name="connsiteY6" fmla="*/ 21402 h 1286794"/>
              <a:gd name="connsiteX7" fmla="*/ 9656689 w 12192000"/>
              <a:gd name="connsiteY7" fmla="*/ 24451 h 1286794"/>
              <a:gd name="connsiteX8" fmla="*/ 9679932 w 12192000"/>
              <a:gd name="connsiteY8" fmla="*/ 24070 h 1286794"/>
              <a:gd name="connsiteX9" fmla="*/ 10229201 w 12192000"/>
              <a:gd name="connsiteY9" fmla="*/ 34802 h 1286794"/>
              <a:gd name="connsiteX10" fmla="*/ 10230218 w 12192000"/>
              <a:gd name="connsiteY10" fmla="*/ 33405 h 1286794"/>
              <a:gd name="connsiteX11" fmla="*/ 10830926 w 12192000"/>
              <a:gd name="connsiteY11" fmla="*/ 19624 h 1286794"/>
              <a:gd name="connsiteX12" fmla="*/ 10950763 w 12192000"/>
              <a:gd name="connsiteY12" fmla="*/ 17401 h 1286794"/>
              <a:gd name="connsiteX13" fmla="*/ 11169988 w 12192000"/>
              <a:gd name="connsiteY13" fmla="*/ 13083 h 1286794"/>
              <a:gd name="connsiteX14" fmla="*/ 11167003 w 12192000"/>
              <a:gd name="connsiteY14" fmla="*/ 64 h 1286794"/>
              <a:gd name="connsiteX15" fmla="*/ 11421601 w 12192000"/>
              <a:gd name="connsiteY15" fmla="*/ 18417 h 1286794"/>
              <a:gd name="connsiteX16" fmla="*/ 11422681 w 12192000"/>
              <a:gd name="connsiteY16" fmla="*/ 20957 h 1286794"/>
              <a:gd name="connsiteX17" fmla="*/ 11432588 w 12192000"/>
              <a:gd name="connsiteY17" fmla="*/ 9717 h 1286794"/>
              <a:gd name="connsiteX18" fmla="*/ 11795719 w 12192000"/>
              <a:gd name="connsiteY18" fmla="*/ 24895 h 1286794"/>
              <a:gd name="connsiteX19" fmla="*/ 12192000 w 12192000"/>
              <a:gd name="connsiteY19" fmla="*/ 37914 h 1286794"/>
              <a:gd name="connsiteX20" fmla="*/ 12192000 w 12192000"/>
              <a:gd name="connsiteY20" fmla="*/ 1286794 h 1286794"/>
              <a:gd name="connsiteX21" fmla="*/ 0 w 12192000"/>
              <a:gd name="connsiteY21" fmla="*/ 1286794 h 1286794"/>
              <a:gd name="connsiteX22" fmla="*/ 0 w 12192000"/>
              <a:gd name="connsiteY22" fmla="*/ 33659 h 1286794"/>
              <a:gd name="connsiteX23" fmla="*/ 539552 w 12192000"/>
              <a:gd name="connsiteY23" fmla="*/ 39565 h 1286794"/>
              <a:gd name="connsiteX24" fmla="*/ 553334 w 12192000"/>
              <a:gd name="connsiteY24" fmla="*/ 40835 h 1286794"/>
              <a:gd name="connsiteX25" fmla="*/ 616841 w 12192000"/>
              <a:gd name="connsiteY25" fmla="*/ 40327 h 1286794"/>
              <a:gd name="connsiteX26" fmla="*/ 699145 w 12192000"/>
              <a:gd name="connsiteY26" fmla="*/ 43376 h 1286794"/>
              <a:gd name="connsiteX27" fmla="*/ 728802 w 12192000"/>
              <a:gd name="connsiteY27" fmla="*/ 42995 h 1286794"/>
              <a:gd name="connsiteX28" fmla="*/ 1430106 w 12192000"/>
              <a:gd name="connsiteY28" fmla="*/ 53727 h 1286794"/>
              <a:gd name="connsiteX29" fmla="*/ 1431376 w 12192000"/>
              <a:gd name="connsiteY29" fmla="*/ 52330 h 1286794"/>
              <a:gd name="connsiteX30" fmla="*/ 2198345 w 12192000"/>
              <a:gd name="connsiteY30" fmla="*/ 38549 h 1286794"/>
              <a:gd name="connsiteX31" fmla="*/ 2351333 w 12192000"/>
              <a:gd name="connsiteY31" fmla="*/ 36326 h 1286794"/>
              <a:gd name="connsiteX32" fmla="*/ 2631206 w 12192000"/>
              <a:gd name="connsiteY32" fmla="*/ 32008 h 1286794"/>
              <a:gd name="connsiteX33" fmla="*/ 2627396 w 12192000"/>
              <a:gd name="connsiteY33" fmla="*/ 18989 h 1286794"/>
              <a:gd name="connsiteX34" fmla="*/ 2952487 w 12192000"/>
              <a:gd name="connsiteY34" fmla="*/ 37342 h 1286794"/>
              <a:gd name="connsiteX35" fmla="*/ 2953820 w 12192000"/>
              <a:gd name="connsiteY35" fmla="*/ 39882 h 1286794"/>
              <a:gd name="connsiteX36" fmla="*/ 2966458 w 12192000"/>
              <a:gd name="connsiteY36" fmla="*/ 28642 h 1286794"/>
              <a:gd name="connsiteX37" fmla="*/ 3430057 w 12192000"/>
              <a:gd name="connsiteY37" fmla="*/ 43820 h 1286794"/>
              <a:gd name="connsiteX38" fmla="*/ 3890289 w 12192000"/>
              <a:gd name="connsiteY38" fmla="*/ 46043 h 1286794"/>
              <a:gd name="connsiteX39" fmla="*/ 4716256 w 12192000"/>
              <a:gd name="connsiteY39" fmla="*/ 46233 h 1286794"/>
              <a:gd name="connsiteX40" fmla="*/ 4948119 w 12192000"/>
              <a:gd name="connsiteY40" fmla="*/ 48329 h 1286794"/>
              <a:gd name="connsiteX41" fmla="*/ 5323951 w 12192000"/>
              <a:gd name="connsiteY41" fmla="*/ 51949 h 1286794"/>
              <a:gd name="connsiteX42" fmla="*/ 5664283 w 12192000"/>
              <a:gd name="connsiteY42" fmla="*/ 72652 h 1286794"/>
              <a:gd name="connsiteX43" fmla="*/ 6258133 w 12192000"/>
              <a:gd name="connsiteY43" fmla="*/ 24895 h 1286794"/>
              <a:gd name="connsiteX44" fmla="*/ 6281631 w 12192000"/>
              <a:gd name="connsiteY44" fmla="*/ 19624 h 1286794"/>
              <a:gd name="connsiteX45" fmla="*/ 6485169 w 12192000"/>
              <a:gd name="connsiteY45" fmla="*/ 17084 h 1286794"/>
              <a:gd name="connsiteX46" fmla="*/ 6743260 w 12192000"/>
              <a:gd name="connsiteY46" fmla="*/ 17655 h 1286794"/>
              <a:gd name="connsiteX47" fmla="*/ 7473523 w 12192000"/>
              <a:gd name="connsiteY47" fmla="*/ 24260 h 1286794"/>
              <a:gd name="connsiteX48" fmla="*/ 7801026 w 12192000"/>
              <a:gd name="connsiteY48" fmla="*/ 21148 h 1286794"/>
              <a:gd name="connsiteX49" fmla="*/ 8457366 w 12192000"/>
              <a:gd name="connsiteY49" fmla="*/ 22101 h 1286794"/>
              <a:gd name="connsiteX50" fmla="*/ 8479975 w 12192000"/>
              <a:gd name="connsiteY50" fmla="*/ 0 h 1286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2000" h="1286794">
                <a:moveTo>
                  <a:pt x="8479975" y="0"/>
                </a:moveTo>
                <a:cubicBezTo>
                  <a:pt x="8514967" y="8129"/>
                  <a:pt x="8539798" y="13527"/>
                  <a:pt x="8559295" y="22228"/>
                </a:cubicBezTo>
                <a:cubicBezTo>
                  <a:pt x="8600574" y="22292"/>
                  <a:pt x="8641917" y="22419"/>
                  <a:pt x="8683260" y="22419"/>
                </a:cubicBezTo>
                <a:cubicBezTo>
                  <a:pt x="8779154" y="15941"/>
                  <a:pt x="8935635" y="14544"/>
                  <a:pt x="9036547" y="21275"/>
                </a:cubicBezTo>
                <a:cubicBezTo>
                  <a:pt x="9177976" y="6288"/>
                  <a:pt x="9377450" y="-3240"/>
                  <a:pt x="9531708" y="20640"/>
                </a:cubicBezTo>
                <a:cubicBezTo>
                  <a:pt x="9535264" y="21211"/>
                  <a:pt x="9538885" y="21592"/>
                  <a:pt x="9542504" y="21911"/>
                </a:cubicBezTo>
                <a:cubicBezTo>
                  <a:pt x="9557619" y="20195"/>
                  <a:pt x="9574384" y="20513"/>
                  <a:pt x="9592230" y="21402"/>
                </a:cubicBezTo>
                <a:cubicBezTo>
                  <a:pt x="9615918" y="20068"/>
                  <a:pt x="9638399" y="18735"/>
                  <a:pt x="9656689" y="24451"/>
                </a:cubicBezTo>
                <a:cubicBezTo>
                  <a:pt x="9664437" y="24578"/>
                  <a:pt x="9672185" y="24451"/>
                  <a:pt x="9679932" y="24070"/>
                </a:cubicBezTo>
                <a:cubicBezTo>
                  <a:pt x="9793101" y="18481"/>
                  <a:pt x="10094568" y="3303"/>
                  <a:pt x="10229201" y="34802"/>
                </a:cubicBezTo>
                <a:cubicBezTo>
                  <a:pt x="10229583" y="34294"/>
                  <a:pt x="10229900" y="33850"/>
                  <a:pt x="10230218" y="33405"/>
                </a:cubicBezTo>
                <a:cubicBezTo>
                  <a:pt x="10430454" y="28832"/>
                  <a:pt x="10630689" y="24197"/>
                  <a:pt x="10830926" y="19624"/>
                </a:cubicBezTo>
                <a:cubicBezTo>
                  <a:pt x="10853090" y="16258"/>
                  <a:pt x="10908848" y="14861"/>
                  <a:pt x="10950763" y="17401"/>
                </a:cubicBezTo>
                <a:lnTo>
                  <a:pt x="11169988" y="13083"/>
                </a:lnTo>
                <a:cubicBezTo>
                  <a:pt x="11168971" y="8764"/>
                  <a:pt x="11168019" y="4383"/>
                  <a:pt x="11167003" y="64"/>
                </a:cubicBezTo>
                <a:cubicBezTo>
                  <a:pt x="11232796" y="30102"/>
                  <a:pt x="11351871" y="-15433"/>
                  <a:pt x="11421601" y="18417"/>
                </a:cubicBezTo>
                <a:cubicBezTo>
                  <a:pt x="11421919" y="19243"/>
                  <a:pt x="11422300" y="20132"/>
                  <a:pt x="11422681" y="20957"/>
                </a:cubicBezTo>
                <a:cubicBezTo>
                  <a:pt x="11425475" y="17211"/>
                  <a:pt x="11428713" y="13464"/>
                  <a:pt x="11432588" y="9717"/>
                </a:cubicBezTo>
                <a:cubicBezTo>
                  <a:pt x="11553632" y="14798"/>
                  <a:pt x="11674675" y="19814"/>
                  <a:pt x="11795719" y="24895"/>
                </a:cubicBezTo>
                <a:cubicBezTo>
                  <a:pt x="11913460" y="27626"/>
                  <a:pt x="12084928" y="-3621"/>
                  <a:pt x="12192000" y="37914"/>
                </a:cubicBezTo>
                <a:lnTo>
                  <a:pt x="12192000" y="1286794"/>
                </a:lnTo>
                <a:lnTo>
                  <a:pt x="0" y="1286794"/>
                </a:lnTo>
                <a:lnTo>
                  <a:pt x="0" y="33659"/>
                </a:lnTo>
                <a:cubicBezTo>
                  <a:pt x="168611" y="23181"/>
                  <a:pt x="374372" y="19687"/>
                  <a:pt x="539552" y="39565"/>
                </a:cubicBezTo>
                <a:cubicBezTo>
                  <a:pt x="544125" y="40136"/>
                  <a:pt x="548697" y="40517"/>
                  <a:pt x="553334" y="40835"/>
                </a:cubicBezTo>
                <a:cubicBezTo>
                  <a:pt x="572640" y="39120"/>
                  <a:pt x="594105" y="39438"/>
                  <a:pt x="616841" y="40327"/>
                </a:cubicBezTo>
                <a:cubicBezTo>
                  <a:pt x="647070" y="38993"/>
                  <a:pt x="675838" y="37660"/>
                  <a:pt x="699145" y="43376"/>
                </a:cubicBezTo>
                <a:cubicBezTo>
                  <a:pt x="708988" y="43503"/>
                  <a:pt x="718895" y="43376"/>
                  <a:pt x="728802" y="42995"/>
                </a:cubicBezTo>
                <a:cubicBezTo>
                  <a:pt x="873343" y="37406"/>
                  <a:pt x="1258193" y="22228"/>
                  <a:pt x="1430106" y="53727"/>
                </a:cubicBezTo>
                <a:cubicBezTo>
                  <a:pt x="1430550" y="53219"/>
                  <a:pt x="1430931" y="52775"/>
                  <a:pt x="1431376" y="52330"/>
                </a:cubicBezTo>
                <a:cubicBezTo>
                  <a:pt x="1686990" y="47757"/>
                  <a:pt x="1942732" y="43122"/>
                  <a:pt x="2198345" y="38549"/>
                </a:cubicBezTo>
                <a:cubicBezTo>
                  <a:pt x="2226606" y="35183"/>
                  <a:pt x="2297797" y="33786"/>
                  <a:pt x="2351333" y="36326"/>
                </a:cubicBezTo>
                <a:lnTo>
                  <a:pt x="2631206" y="32008"/>
                </a:lnTo>
                <a:lnTo>
                  <a:pt x="2627396" y="18989"/>
                </a:lnTo>
                <a:cubicBezTo>
                  <a:pt x="2711416" y="49027"/>
                  <a:pt x="2863451" y="3494"/>
                  <a:pt x="2952487" y="37342"/>
                </a:cubicBezTo>
                <a:cubicBezTo>
                  <a:pt x="2952868" y="38168"/>
                  <a:pt x="2953376" y="39057"/>
                  <a:pt x="2953820" y="39882"/>
                </a:cubicBezTo>
                <a:cubicBezTo>
                  <a:pt x="2957376" y="36136"/>
                  <a:pt x="2961505" y="32389"/>
                  <a:pt x="2966458" y="28642"/>
                </a:cubicBezTo>
                <a:cubicBezTo>
                  <a:pt x="3120969" y="33723"/>
                  <a:pt x="3275545" y="38739"/>
                  <a:pt x="3430057" y="43820"/>
                </a:cubicBezTo>
                <a:cubicBezTo>
                  <a:pt x="3564563" y="46297"/>
                  <a:pt x="3754003" y="21529"/>
                  <a:pt x="3890289" y="46043"/>
                </a:cubicBezTo>
                <a:cubicBezTo>
                  <a:pt x="4145141" y="27054"/>
                  <a:pt x="4462102" y="17846"/>
                  <a:pt x="4716256" y="46233"/>
                </a:cubicBezTo>
                <a:cubicBezTo>
                  <a:pt x="4795957" y="55188"/>
                  <a:pt x="4883913" y="35882"/>
                  <a:pt x="4948119" y="48329"/>
                </a:cubicBezTo>
                <a:cubicBezTo>
                  <a:pt x="5075449" y="49154"/>
                  <a:pt x="5214338" y="49091"/>
                  <a:pt x="5323951" y="51949"/>
                </a:cubicBezTo>
                <a:cubicBezTo>
                  <a:pt x="5421942" y="54553"/>
                  <a:pt x="5537651" y="84337"/>
                  <a:pt x="5664283" y="72652"/>
                </a:cubicBezTo>
                <a:cubicBezTo>
                  <a:pt x="5842863" y="56267"/>
                  <a:pt x="6118482" y="889"/>
                  <a:pt x="6258133" y="24895"/>
                </a:cubicBezTo>
                <a:cubicBezTo>
                  <a:pt x="6266389" y="18481"/>
                  <a:pt x="6274391" y="15941"/>
                  <a:pt x="6281631" y="19624"/>
                </a:cubicBezTo>
                <a:cubicBezTo>
                  <a:pt x="6309891" y="1207"/>
                  <a:pt x="6399435" y="9844"/>
                  <a:pt x="6485169" y="17084"/>
                </a:cubicBezTo>
                <a:cubicBezTo>
                  <a:pt x="6561250" y="6415"/>
                  <a:pt x="6651367" y="8129"/>
                  <a:pt x="6743260" y="17655"/>
                </a:cubicBezTo>
                <a:cubicBezTo>
                  <a:pt x="6965089" y="12321"/>
                  <a:pt x="7237215" y="21338"/>
                  <a:pt x="7473523" y="24260"/>
                </a:cubicBezTo>
                <a:cubicBezTo>
                  <a:pt x="7565289" y="13210"/>
                  <a:pt x="7696367" y="27753"/>
                  <a:pt x="7801026" y="21148"/>
                </a:cubicBezTo>
                <a:cubicBezTo>
                  <a:pt x="8019806" y="21465"/>
                  <a:pt x="8238586" y="21784"/>
                  <a:pt x="8457366" y="22101"/>
                </a:cubicBezTo>
                <a:cubicBezTo>
                  <a:pt x="8464924" y="14734"/>
                  <a:pt x="8472418" y="7367"/>
                  <a:pt x="8479975" y="0"/>
                </a:cubicBezTo>
                <a:close/>
              </a:path>
            </a:pathLst>
          </a:custGeom>
          <a:solidFill>
            <a:srgbClr val="E4FF00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s-CL"/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5E8DA315-CB39-14AC-3B8A-EE66F265F5ED}"/>
              </a:ext>
            </a:extLst>
          </p:cNvPr>
          <p:cNvGrpSpPr/>
          <p:nvPr userDrawn="1"/>
        </p:nvGrpSpPr>
        <p:grpSpPr>
          <a:xfrm>
            <a:off x="405576" y="6176289"/>
            <a:ext cx="940971" cy="389315"/>
            <a:chOff x="4995862" y="1787980"/>
            <a:chExt cx="5084898" cy="2103815"/>
          </a:xfrm>
        </p:grpSpPr>
        <p:grpSp>
          <p:nvGrpSpPr>
            <p:cNvPr id="29" name="Grupo 28">
              <a:extLst>
                <a:ext uri="{FF2B5EF4-FFF2-40B4-BE49-F238E27FC236}">
                  <a16:creationId xmlns:a16="http://schemas.microsoft.com/office/drawing/2014/main" id="{9D8F3E20-782B-334A-0944-C71B33A51776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46" name="Forma libre: forma 45">
                <a:extLst>
                  <a:ext uri="{FF2B5EF4-FFF2-40B4-BE49-F238E27FC236}">
                    <a16:creationId xmlns:a16="http://schemas.microsoft.com/office/drawing/2014/main" id="{08D3156B-F974-AA6B-0543-B91EC32AAB45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47" name="Grupo 46">
                <a:extLst>
                  <a:ext uri="{FF2B5EF4-FFF2-40B4-BE49-F238E27FC236}">
                    <a16:creationId xmlns:a16="http://schemas.microsoft.com/office/drawing/2014/main" id="{ED5166E9-0E0D-B3C5-D276-41C2E0A062E3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48" name="Forma libre: forma 47">
                  <a:extLst>
                    <a:ext uri="{FF2B5EF4-FFF2-40B4-BE49-F238E27FC236}">
                      <a16:creationId xmlns:a16="http://schemas.microsoft.com/office/drawing/2014/main" id="{75DD3DB9-2CF9-60FC-92F6-BD8E8DD909DA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9" name="Forma libre: forma 48">
                  <a:extLst>
                    <a:ext uri="{FF2B5EF4-FFF2-40B4-BE49-F238E27FC236}">
                      <a16:creationId xmlns:a16="http://schemas.microsoft.com/office/drawing/2014/main" id="{66163D5F-55C1-F937-35AC-D48112690C2C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0" name="Forma libre: forma 49">
                  <a:extLst>
                    <a:ext uri="{FF2B5EF4-FFF2-40B4-BE49-F238E27FC236}">
                      <a16:creationId xmlns:a16="http://schemas.microsoft.com/office/drawing/2014/main" id="{B07326B6-1373-7EA6-2537-6FC6760643D8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1" name="Forma libre: forma 50">
                  <a:extLst>
                    <a:ext uri="{FF2B5EF4-FFF2-40B4-BE49-F238E27FC236}">
                      <a16:creationId xmlns:a16="http://schemas.microsoft.com/office/drawing/2014/main" id="{5D83004E-A995-2FB5-C6F7-007CC4A3E47A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30" name="Grupo 29">
              <a:extLst>
                <a:ext uri="{FF2B5EF4-FFF2-40B4-BE49-F238E27FC236}">
                  <a16:creationId xmlns:a16="http://schemas.microsoft.com/office/drawing/2014/main" id="{6BCE6427-CD24-3DDD-4A6F-DB04E77A1D68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31" name="Grupo 30">
                <a:extLst>
                  <a:ext uri="{FF2B5EF4-FFF2-40B4-BE49-F238E27FC236}">
                    <a16:creationId xmlns:a16="http://schemas.microsoft.com/office/drawing/2014/main" id="{937E9BC1-1B42-DBF1-4800-E64FFABE3251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40" name="Forma libre: forma 39">
                  <a:extLst>
                    <a:ext uri="{FF2B5EF4-FFF2-40B4-BE49-F238E27FC236}">
                      <a16:creationId xmlns:a16="http://schemas.microsoft.com/office/drawing/2014/main" id="{CA43CA02-314E-2579-0A78-CE808D9E4CC4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1" name="Forma libre: forma 40">
                  <a:extLst>
                    <a:ext uri="{FF2B5EF4-FFF2-40B4-BE49-F238E27FC236}">
                      <a16:creationId xmlns:a16="http://schemas.microsoft.com/office/drawing/2014/main" id="{BCD42584-D758-737E-CFAC-D7D9B15505E6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2" name="Forma libre: forma 41">
                  <a:extLst>
                    <a:ext uri="{FF2B5EF4-FFF2-40B4-BE49-F238E27FC236}">
                      <a16:creationId xmlns:a16="http://schemas.microsoft.com/office/drawing/2014/main" id="{7606E45B-71DE-0681-D1EB-DE888D1C3FE2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3" name="Forma libre: forma 42">
                  <a:extLst>
                    <a:ext uri="{FF2B5EF4-FFF2-40B4-BE49-F238E27FC236}">
                      <a16:creationId xmlns:a16="http://schemas.microsoft.com/office/drawing/2014/main" id="{F1466276-B9E6-0FB6-F2D9-29C67B83F646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4" name="Forma libre: forma 43">
                  <a:extLst>
                    <a:ext uri="{FF2B5EF4-FFF2-40B4-BE49-F238E27FC236}">
                      <a16:creationId xmlns:a16="http://schemas.microsoft.com/office/drawing/2014/main" id="{A121ACDD-C6C5-25C6-F8D9-5B0179FBB1ED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5" name="Forma libre: forma 44">
                  <a:extLst>
                    <a:ext uri="{FF2B5EF4-FFF2-40B4-BE49-F238E27FC236}">
                      <a16:creationId xmlns:a16="http://schemas.microsoft.com/office/drawing/2014/main" id="{6271C3F1-43E5-3169-4032-D67C79CE5774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32" name="Grupo 31">
                <a:extLst>
                  <a:ext uri="{FF2B5EF4-FFF2-40B4-BE49-F238E27FC236}">
                    <a16:creationId xmlns:a16="http://schemas.microsoft.com/office/drawing/2014/main" id="{A6F4B9A9-AAA6-6F34-6A6F-0CFEBE3EC805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33" name="Forma libre: forma 32">
                  <a:extLst>
                    <a:ext uri="{FF2B5EF4-FFF2-40B4-BE49-F238E27FC236}">
                      <a16:creationId xmlns:a16="http://schemas.microsoft.com/office/drawing/2014/main" id="{B1CAD3CB-3E92-B7F5-3DC5-D6EB1AE4B5D8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4" name="Forma libre: forma 33">
                  <a:extLst>
                    <a:ext uri="{FF2B5EF4-FFF2-40B4-BE49-F238E27FC236}">
                      <a16:creationId xmlns:a16="http://schemas.microsoft.com/office/drawing/2014/main" id="{6BEE73AF-B76E-C3A2-2B63-DF89EEDA3228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5" name="Forma libre: forma 34">
                  <a:extLst>
                    <a:ext uri="{FF2B5EF4-FFF2-40B4-BE49-F238E27FC236}">
                      <a16:creationId xmlns:a16="http://schemas.microsoft.com/office/drawing/2014/main" id="{3DC3CD43-C8F2-82E1-BB6F-9055309CD68D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6" name="Forma libre: forma 35">
                  <a:extLst>
                    <a:ext uri="{FF2B5EF4-FFF2-40B4-BE49-F238E27FC236}">
                      <a16:creationId xmlns:a16="http://schemas.microsoft.com/office/drawing/2014/main" id="{B0E19CE1-E7E3-30DC-4CEB-19140B21E602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7" name="Forma libre: forma 36">
                  <a:extLst>
                    <a:ext uri="{FF2B5EF4-FFF2-40B4-BE49-F238E27FC236}">
                      <a16:creationId xmlns:a16="http://schemas.microsoft.com/office/drawing/2014/main" id="{8E7AFFAE-80B5-9963-E433-AD7C9A7641A5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8" name="Forma libre: forma 37">
                  <a:extLst>
                    <a:ext uri="{FF2B5EF4-FFF2-40B4-BE49-F238E27FC236}">
                      <a16:creationId xmlns:a16="http://schemas.microsoft.com/office/drawing/2014/main" id="{35B1D31E-7690-59F7-4E70-87F9E11B9C60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9" name="Forma libre: forma 38">
                  <a:extLst>
                    <a:ext uri="{FF2B5EF4-FFF2-40B4-BE49-F238E27FC236}">
                      <a16:creationId xmlns:a16="http://schemas.microsoft.com/office/drawing/2014/main" id="{CAE27E18-932F-5E45-E969-64AA6A93C027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8906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marillo">
    <p:bg>
      <p:bgPr>
        <a:solidFill>
          <a:srgbClr val="E4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E076AE6C-835F-3106-3175-16B8EE96B58A}"/>
              </a:ext>
            </a:extLst>
          </p:cNvPr>
          <p:cNvGrpSpPr/>
          <p:nvPr userDrawn="1"/>
        </p:nvGrpSpPr>
        <p:grpSpPr>
          <a:xfrm>
            <a:off x="405576" y="6176289"/>
            <a:ext cx="940971" cy="389315"/>
            <a:chOff x="4995862" y="1787980"/>
            <a:chExt cx="5084898" cy="2103815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8E4981-7C2E-5ACE-81BF-E3F230070A59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B4D22EAE-3DE3-E8B4-8843-E5E3FFA653C1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25" name="Grupo 24">
                <a:extLst>
                  <a:ext uri="{FF2B5EF4-FFF2-40B4-BE49-F238E27FC236}">
                    <a16:creationId xmlns:a16="http://schemas.microsoft.com/office/drawing/2014/main" id="{75324ABB-5FAC-A300-2D55-DF9D98527808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26" name="Forma libre: forma 25">
                  <a:extLst>
                    <a:ext uri="{FF2B5EF4-FFF2-40B4-BE49-F238E27FC236}">
                      <a16:creationId xmlns:a16="http://schemas.microsoft.com/office/drawing/2014/main" id="{2EEF7576-76DB-077F-46D7-CA922AE1288B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7" name="Forma libre: forma 26">
                  <a:extLst>
                    <a:ext uri="{FF2B5EF4-FFF2-40B4-BE49-F238E27FC236}">
                      <a16:creationId xmlns:a16="http://schemas.microsoft.com/office/drawing/2014/main" id="{250D35D2-F0E9-2601-11AC-A25ACA13F019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8" name="Forma libre: forma 27">
                  <a:extLst>
                    <a:ext uri="{FF2B5EF4-FFF2-40B4-BE49-F238E27FC236}">
                      <a16:creationId xmlns:a16="http://schemas.microsoft.com/office/drawing/2014/main" id="{4D3E454F-8411-30FB-0EAA-BDB5089DCC81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9" name="Forma libre: forma 28">
                  <a:extLst>
                    <a:ext uri="{FF2B5EF4-FFF2-40B4-BE49-F238E27FC236}">
                      <a16:creationId xmlns:a16="http://schemas.microsoft.com/office/drawing/2014/main" id="{298C4A47-439F-1DD5-2AF4-849512730387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A557E3FA-97F3-A79E-F045-4D3DBACBC41C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9" name="Grupo 8">
                <a:extLst>
                  <a:ext uri="{FF2B5EF4-FFF2-40B4-BE49-F238E27FC236}">
                    <a16:creationId xmlns:a16="http://schemas.microsoft.com/office/drawing/2014/main" id="{D6B13B3F-FFEE-5520-8D42-7A5B5C85D2BD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18" name="Forma libre: forma 17">
                  <a:extLst>
                    <a:ext uri="{FF2B5EF4-FFF2-40B4-BE49-F238E27FC236}">
                      <a16:creationId xmlns:a16="http://schemas.microsoft.com/office/drawing/2014/main" id="{83842372-C490-68F9-99F1-EC17B7B3D710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id="{6112B8DD-D8C9-106C-D8A9-DBCFE1D0D7B4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id="{81429E1E-512E-F69A-8664-2B15E27EC002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1" name="Forma libre: forma 20">
                  <a:extLst>
                    <a:ext uri="{FF2B5EF4-FFF2-40B4-BE49-F238E27FC236}">
                      <a16:creationId xmlns:a16="http://schemas.microsoft.com/office/drawing/2014/main" id="{2BDA3990-ECEB-DC23-C852-6C10B43ADD1C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2" name="Forma libre: forma 21">
                  <a:extLst>
                    <a:ext uri="{FF2B5EF4-FFF2-40B4-BE49-F238E27FC236}">
                      <a16:creationId xmlns:a16="http://schemas.microsoft.com/office/drawing/2014/main" id="{84FE80E6-0BB3-B2A7-72AD-80BCCB3F7856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3" name="Forma libre: forma 22">
                  <a:extLst>
                    <a:ext uri="{FF2B5EF4-FFF2-40B4-BE49-F238E27FC236}">
                      <a16:creationId xmlns:a16="http://schemas.microsoft.com/office/drawing/2014/main" id="{8BE59A83-9799-3AE4-10A6-4CD04D94119B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10" name="Grupo 9">
                <a:extLst>
                  <a:ext uri="{FF2B5EF4-FFF2-40B4-BE49-F238E27FC236}">
                    <a16:creationId xmlns:a16="http://schemas.microsoft.com/office/drawing/2014/main" id="{F08B48D3-9BDB-97AC-B5DA-09B14B2FFD33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11" name="Forma libre: forma 10">
                  <a:extLst>
                    <a:ext uri="{FF2B5EF4-FFF2-40B4-BE49-F238E27FC236}">
                      <a16:creationId xmlns:a16="http://schemas.microsoft.com/office/drawing/2014/main" id="{A3E646AE-8580-A7D2-5E17-5C79D8628AE3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2" name="Forma libre: forma 11">
                  <a:extLst>
                    <a:ext uri="{FF2B5EF4-FFF2-40B4-BE49-F238E27FC236}">
                      <a16:creationId xmlns:a16="http://schemas.microsoft.com/office/drawing/2014/main" id="{E4117BE1-9718-5ADB-B354-C628BAB83661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3" name="Forma libre: forma 12">
                  <a:extLst>
                    <a:ext uri="{FF2B5EF4-FFF2-40B4-BE49-F238E27FC236}">
                      <a16:creationId xmlns:a16="http://schemas.microsoft.com/office/drawing/2014/main" id="{BFABDD10-6083-88BB-502B-F674A120AE6B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4" name="Forma libre: forma 13">
                  <a:extLst>
                    <a:ext uri="{FF2B5EF4-FFF2-40B4-BE49-F238E27FC236}">
                      <a16:creationId xmlns:a16="http://schemas.microsoft.com/office/drawing/2014/main" id="{EB7F2884-15B8-FB19-FF8D-648EFB17D95F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5" name="Forma libre: forma 14">
                  <a:extLst>
                    <a:ext uri="{FF2B5EF4-FFF2-40B4-BE49-F238E27FC236}">
                      <a16:creationId xmlns:a16="http://schemas.microsoft.com/office/drawing/2014/main" id="{42230F80-EA3A-157B-F45A-7A44A40731FB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6" name="Forma libre: forma 15">
                  <a:extLst>
                    <a:ext uri="{FF2B5EF4-FFF2-40B4-BE49-F238E27FC236}">
                      <a16:creationId xmlns:a16="http://schemas.microsoft.com/office/drawing/2014/main" id="{8FA103CA-6752-ED55-6D99-567D0277FEB1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7" name="Forma libre: forma 16">
                  <a:extLst>
                    <a:ext uri="{FF2B5EF4-FFF2-40B4-BE49-F238E27FC236}">
                      <a16:creationId xmlns:a16="http://schemas.microsoft.com/office/drawing/2014/main" id="{D1281AE9-04C5-1E51-6CE3-1D7E2DCA76B7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91229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marillo">
    <p:bg>
      <p:bgPr>
        <a:solidFill>
          <a:srgbClr val="E4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77722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508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6" r:id="rId3"/>
    <p:sldLayoutId id="2147483652" r:id="rId4"/>
    <p:sldLayoutId id="2147483654" r:id="rId5"/>
    <p:sldLayoutId id="2147483655" r:id="rId6"/>
    <p:sldLayoutId id="2147483658" r:id="rId7"/>
    <p:sldLayoutId id="2147483650" r:id="rId8"/>
    <p:sldLayoutId id="2147483653" r:id="rId9"/>
    <p:sldLayoutId id="2147483651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9FA81B49-90B4-267A-A485-C20FFD71C9C1}"/>
              </a:ext>
            </a:extLst>
          </p:cNvPr>
          <p:cNvSpPr/>
          <p:nvPr/>
        </p:nvSpPr>
        <p:spPr>
          <a:xfrm rot="21375474" flipH="1">
            <a:off x="560118" y="1561908"/>
            <a:ext cx="3454434" cy="1129298"/>
          </a:xfrm>
          <a:custGeom>
            <a:avLst/>
            <a:gdLst>
              <a:gd name="connsiteX0" fmla="*/ 3163911 w 3959478"/>
              <a:gd name="connsiteY0" fmla="*/ 20161 h 886416"/>
              <a:gd name="connsiteX1" fmla="*/ 3091546 w 3959478"/>
              <a:gd name="connsiteY1" fmla="*/ 28585 h 886416"/>
              <a:gd name="connsiteX2" fmla="*/ 3031348 w 3959478"/>
              <a:gd name="connsiteY2" fmla="*/ 33902 h 886416"/>
              <a:gd name="connsiteX3" fmla="*/ 2953602 w 3959478"/>
              <a:gd name="connsiteY3" fmla="*/ 41813 h 886416"/>
              <a:gd name="connsiteX4" fmla="*/ 2925477 w 3959478"/>
              <a:gd name="connsiteY4" fmla="*/ 44266 h 886416"/>
              <a:gd name="connsiteX5" fmla="*/ 2758783 w 3959478"/>
              <a:gd name="connsiteY5" fmla="*/ 47360 h 886416"/>
              <a:gd name="connsiteX6" fmla="*/ 2670331 w 3959478"/>
              <a:gd name="connsiteY6" fmla="*/ 57776 h 886416"/>
              <a:gd name="connsiteX7" fmla="*/ 2669066 w 3959478"/>
              <a:gd name="connsiteY7" fmla="*/ 57505 h 886416"/>
              <a:gd name="connsiteX8" fmla="*/ 1941907 w 3959478"/>
              <a:gd name="connsiteY8" fmla="*/ 119726 h 886416"/>
              <a:gd name="connsiteX9" fmla="*/ 1796840 w 3959478"/>
              <a:gd name="connsiteY9" fmla="*/ 132287 h 886416"/>
              <a:gd name="connsiteX10" fmla="*/ 1531536 w 3959478"/>
              <a:gd name="connsiteY10" fmla="*/ 155196 h 886416"/>
              <a:gd name="connsiteX11" fmla="*/ 1534336 w 3959478"/>
              <a:gd name="connsiteY11" fmla="*/ 151319 h 886416"/>
              <a:gd name="connsiteX12" fmla="*/ 1436223 w 3959478"/>
              <a:gd name="connsiteY12" fmla="*/ 161617 h 886416"/>
              <a:gd name="connsiteX13" fmla="*/ 1437293 w 3959478"/>
              <a:gd name="connsiteY13" fmla="*/ 154411 h 886416"/>
              <a:gd name="connsiteX14" fmla="*/ 1433092 w 3959478"/>
              <a:gd name="connsiteY14" fmla="*/ 137898 h 886416"/>
              <a:gd name="connsiteX15" fmla="*/ 1397213 w 3959478"/>
              <a:gd name="connsiteY15" fmla="*/ 142486 h 886416"/>
              <a:gd name="connsiteX16" fmla="*/ 1367413 w 3959478"/>
              <a:gd name="connsiteY16" fmla="*/ 144529 h 886416"/>
              <a:gd name="connsiteX17" fmla="*/ 1328898 w 3959478"/>
              <a:gd name="connsiteY17" fmla="*/ 148263 h 886416"/>
              <a:gd name="connsiteX18" fmla="*/ 1314976 w 3959478"/>
              <a:gd name="connsiteY18" fmla="*/ 149185 h 886416"/>
              <a:gd name="connsiteX19" fmla="*/ 1232779 w 3959478"/>
              <a:gd name="connsiteY19" fmla="*/ 142638 h 886416"/>
              <a:gd name="connsiteX20" fmla="*/ 1188921 w 3959478"/>
              <a:gd name="connsiteY20" fmla="*/ 148371 h 886416"/>
              <a:gd name="connsiteX21" fmla="*/ 1188305 w 3959478"/>
              <a:gd name="connsiteY21" fmla="*/ 148013 h 886416"/>
              <a:gd name="connsiteX22" fmla="*/ 828397 w 3959478"/>
              <a:gd name="connsiteY22" fmla="*/ 170584 h 886416"/>
              <a:gd name="connsiteX23" fmla="*/ 756592 w 3959478"/>
              <a:gd name="connsiteY23" fmla="*/ 175242 h 886416"/>
              <a:gd name="connsiteX24" fmla="*/ 625274 w 3959478"/>
              <a:gd name="connsiteY24" fmla="*/ 183695 h 886416"/>
              <a:gd name="connsiteX25" fmla="*/ 626760 w 3959478"/>
              <a:gd name="connsiteY25" fmla="*/ 179792 h 886416"/>
              <a:gd name="connsiteX26" fmla="*/ 474747 w 3959478"/>
              <a:gd name="connsiteY26" fmla="*/ 196342 h 886416"/>
              <a:gd name="connsiteX27" fmla="*/ 474163 w 3959478"/>
              <a:gd name="connsiteY27" fmla="*/ 197138 h 886416"/>
              <a:gd name="connsiteX28" fmla="*/ 467986 w 3959478"/>
              <a:gd name="connsiteY28" fmla="*/ 194328 h 886416"/>
              <a:gd name="connsiteX29" fmla="*/ 250963 w 3959478"/>
              <a:gd name="connsiteY29" fmla="*/ 214777 h 886416"/>
              <a:gd name="connsiteX30" fmla="*/ 12256 w 3959478"/>
              <a:gd name="connsiteY30" fmla="*/ 236514 h 886416"/>
              <a:gd name="connsiteX31" fmla="*/ 0 w 3959478"/>
              <a:gd name="connsiteY31" fmla="*/ 252488 h 886416"/>
              <a:gd name="connsiteX32" fmla="*/ 10364 w 3959478"/>
              <a:gd name="connsiteY32" fmla="*/ 264797 h 886416"/>
              <a:gd name="connsiteX33" fmla="*/ 10456 w 3959478"/>
              <a:gd name="connsiteY33" fmla="*/ 264788 h 886416"/>
              <a:gd name="connsiteX34" fmla="*/ 8510 w 3959478"/>
              <a:gd name="connsiteY34" fmla="*/ 280758 h 886416"/>
              <a:gd name="connsiteX35" fmla="*/ 9089 w 3959478"/>
              <a:gd name="connsiteY35" fmla="*/ 281595 h 886416"/>
              <a:gd name="connsiteX36" fmla="*/ 7574 w 3959478"/>
              <a:gd name="connsiteY36" fmla="*/ 288020 h 886416"/>
              <a:gd name="connsiteX37" fmla="*/ 18727 w 3959478"/>
              <a:gd name="connsiteY37" fmla="*/ 326732 h 886416"/>
              <a:gd name="connsiteX38" fmla="*/ 18820 w 3959478"/>
              <a:gd name="connsiteY38" fmla="*/ 326727 h 886416"/>
              <a:gd name="connsiteX39" fmla="*/ 28387 w 3959478"/>
              <a:gd name="connsiteY39" fmla="*/ 416922 h 886416"/>
              <a:gd name="connsiteX40" fmla="*/ 41266 w 3959478"/>
              <a:gd name="connsiteY40" fmla="*/ 705238 h 886416"/>
              <a:gd name="connsiteX41" fmla="*/ 35815 w 3959478"/>
              <a:gd name="connsiteY41" fmla="*/ 705072 h 886416"/>
              <a:gd name="connsiteX42" fmla="*/ 32156 w 3959478"/>
              <a:gd name="connsiteY42" fmla="*/ 738927 h 886416"/>
              <a:gd name="connsiteX43" fmla="*/ 21019 w 3959478"/>
              <a:gd name="connsiteY43" fmla="*/ 881283 h 886416"/>
              <a:gd name="connsiteX44" fmla="*/ 72537 w 3959478"/>
              <a:gd name="connsiteY44" fmla="*/ 878809 h 886416"/>
              <a:gd name="connsiteX45" fmla="*/ 111605 w 3959478"/>
              <a:gd name="connsiteY45" fmla="*/ 877765 h 886416"/>
              <a:gd name="connsiteX46" fmla="*/ 136848 w 3959478"/>
              <a:gd name="connsiteY46" fmla="*/ 881387 h 886416"/>
              <a:gd name="connsiteX47" fmla="*/ 143729 w 3959478"/>
              <a:gd name="connsiteY47" fmla="*/ 876929 h 886416"/>
              <a:gd name="connsiteX48" fmla="*/ 145825 w 3959478"/>
              <a:gd name="connsiteY48" fmla="*/ 872888 h 886416"/>
              <a:gd name="connsiteX49" fmla="*/ 248985 w 3959478"/>
              <a:gd name="connsiteY49" fmla="*/ 869475 h 886416"/>
              <a:gd name="connsiteX50" fmla="*/ 347278 w 3959478"/>
              <a:gd name="connsiteY50" fmla="*/ 867333 h 886416"/>
              <a:gd name="connsiteX51" fmla="*/ 345788 w 3959478"/>
              <a:gd name="connsiteY51" fmla="*/ 886416 h 886416"/>
              <a:gd name="connsiteX52" fmla="*/ 449914 w 3959478"/>
              <a:gd name="connsiteY52" fmla="*/ 878229 h 886416"/>
              <a:gd name="connsiteX53" fmla="*/ 528922 w 3959478"/>
              <a:gd name="connsiteY53" fmla="*/ 872810 h 886416"/>
              <a:gd name="connsiteX54" fmla="*/ 580199 w 3959478"/>
              <a:gd name="connsiteY54" fmla="*/ 873392 h 886416"/>
              <a:gd name="connsiteX55" fmla="*/ 593888 w 3959478"/>
              <a:gd name="connsiteY55" fmla="*/ 868377 h 886416"/>
              <a:gd name="connsiteX56" fmla="*/ 597916 w 3959478"/>
              <a:gd name="connsiteY56" fmla="*/ 864300 h 886416"/>
              <a:gd name="connsiteX57" fmla="*/ 806503 w 3959478"/>
              <a:gd name="connsiteY57" fmla="*/ 849370 h 886416"/>
              <a:gd name="connsiteX58" fmla="*/ 886299 w 3959478"/>
              <a:gd name="connsiteY58" fmla="*/ 844272 h 886416"/>
              <a:gd name="connsiteX59" fmla="*/ 925970 w 3959478"/>
              <a:gd name="connsiteY59" fmla="*/ 845580 h 886416"/>
              <a:gd name="connsiteX60" fmla="*/ 1044425 w 3959478"/>
              <a:gd name="connsiteY60" fmla="*/ 843038 h 886416"/>
              <a:gd name="connsiteX61" fmla="*/ 1117495 w 3959478"/>
              <a:gd name="connsiteY61" fmla="*/ 841435 h 886416"/>
              <a:gd name="connsiteX62" fmla="*/ 1423597 w 3959478"/>
              <a:gd name="connsiteY62" fmla="*/ 830673 h 886416"/>
              <a:gd name="connsiteX63" fmla="*/ 1424629 w 3959478"/>
              <a:gd name="connsiteY63" fmla="*/ 825100 h 886416"/>
              <a:gd name="connsiteX64" fmla="*/ 1419597 w 3959478"/>
              <a:gd name="connsiteY64" fmla="*/ 822066 h 886416"/>
              <a:gd name="connsiteX65" fmla="*/ 1446440 w 3959478"/>
              <a:gd name="connsiteY65" fmla="*/ 822882 h 886416"/>
              <a:gd name="connsiteX66" fmla="*/ 1498349 w 3959478"/>
              <a:gd name="connsiteY66" fmla="*/ 827684 h 886416"/>
              <a:gd name="connsiteX67" fmla="*/ 1496618 w 3959478"/>
              <a:gd name="connsiteY67" fmla="*/ 804330 h 886416"/>
              <a:gd name="connsiteX68" fmla="*/ 1515385 w 3959478"/>
              <a:gd name="connsiteY68" fmla="*/ 803405 h 886416"/>
              <a:gd name="connsiteX69" fmla="*/ 1566130 w 3959478"/>
              <a:gd name="connsiteY69" fmla="*/ 797879 h 886416"/>
              <a:gd name="connsiteX70" fmla="*/ 1580939 w 3959478"/>
              <a:gd name="connsiteY70" fmla="*/ 795888 h 886416"/>
              <a:gd name="connsiteX71" fmla="*/ 1957708 w 3959478"/>
              <a:gd name="connsiteY71" fmla="*/ 761118 h 886416"/>
              <a:gd name="connsiteX72" fmla="*/ 2175271 w 3959478"/>
              <a:gd name="connsiteY72" fmla="*/ 749967 h 886416"/>
              <a:gd name="connsiteX73" fmla="*/ 2414858 w 3959478"/>
              <a:gd name="connsiteY73" fmla="*/ 734130 h 886416"/>
              <a:gd name="connsiteX74" fmla="*/ 2483011 w 3959478"/>
              <a:gd name="connsiteY74" fmla="*/ 729852 h 886416"/>
              <a:gd name="connsiteX75" fmla="*/ 2482149 w 3959478"/>
              <a:gd name="connsiteY75" fmla="*/ 743498 h 886416"/>
              <a:gd name="connsiteX76" fmla="*/ 2533666 w 3959478"/>
              <a:gd name="connsiteY76" fmla="*/ 741024 h 886416"/>
              <a:gd name="connsiteX77" fmla="*/ 2572734 w 3959478"/>
              <a:gd name="connsiteY77" fmla="*/ 739980 h 886416"/>
              <a:gd name="connsiteX78" fmla="*/ 2597977 w 3959478"/>
              <a:gd name="connsiteY78" fmla="*/ 743602 h 886416"/>
              <a:gd name="connsiteX79" fmla="*/ 2604858 w 3959478"/>
              <a:gd name="connsiteY79" fmla="*/ 739144 h 886416"/>
              <a:gd name="connsiteX80" fmla="*/ 2606955 w 3959478"/>
              <a:gd name="connsiteY80" fmla="*/ 735103 h 886416"/>
              <a:gd name="connsiteX81" fmla="*/ 2710114 w 3959478"/>
              <a:gd name="connsiteY81" fmla="*/ 731690 h 886416"/>
              <a:gd name="connsiteX82" fmla="*/ 2940300 w 3959478"/>
              <a:gd name="connsiteY82" fmla="*/ 726674 h 886416"/>
              <a:gd name="connsiteX83" fmla="*/ 3021627 w 3959478"/>
              <a:gd name="connsiteY83" fmla="*/ 724549 h 886416"/>
              <a:gd name="connsiteX84" fmla="*/ 3085720 w 3959478"/>
              <a:gd name="connsiteY84" fmla="*/ 722285 h 886416"/>
              <a:gd name="connsiteX85" fmla="*/ 3093070 w 3959478"/>
              <a:gd name="connsiteY85" fmla="*/ 721066 h 886416"/>
              <a:gd name="connsiteX86" fmla="*/ 3279622 w 3959478"/>
              <a:gd name="connsiteY86" fmla="*/ 706716 h 886416"/>
              <a:gd name="connsiteX87" fmla="*/ 3387099 w 3959478"/>
              <a:gd name="connsiteY87" fmla="*/ 707795 h 886416"/>
              <a:gd name="connsiteX88" fmla="*/ 3505554 w 3959478"/>
              <a:gd name="connsiteY88" fmla="*/ 705253 h 886416"/>
              <a:gd name="connsiteX89" fmla="*/ 3578624 w 3959478"/>
              <a:gd name="connsiteY89" fmla="*/ 703651 h 886416"/>
              <a:gd name="connsiteX90" fmla="*/ 3884726 w 3959478"/>
              <a:gd name="connsiteY90" fmla="*/ 692888 h 886416"/>
              <a:gd name="connsiteX91" fmla="*/ 3885758 w 3959478"/>
              <a:gd name="connsiteY91" fmla="*/ 687315 h 886416"/>
              <a:gd name="connsiteX92" fmla="*/ 3880726 w 3959478"/>
              <a:gd name="connsiteY92" fmla="*/ 684281 h 886416"/>
              <a:gd name="connsiteX93" fmla="*/ 3907569 w 3959478"/>
              <a:gd name="connsiteY93" fmla="*/ 685097 h 886416"/>
              <a:gd name="connsiteX94" fmla="*/ 3959478 w 3959478"/>
              <a:gd name="connsiteY94" fmla="*/ 689899 h 886416"/>
              <a:gd name="connsiteX95" fmla="*/ 3921188 w 3959478"/>
              <a:gd name="connsiteY95" fmla="*/ 270706 h 886416"/>
              <a:gd name="connsiteX96" fmla="*/ 3915577 w 3959478"/>
              <a:gd name="connsiteY96" fmla="*/ 174553 h 886416"/>
              <a:gd name="connsiteX97" fmla="*/ 3915560 w 3959478"/>
              <a:gd name="connsiteY97" fmla="*/ 174540 h 886416"/>
              <a:gd name="connsiteX98" fmla="*/ 3932665 w 3959478"/>
              <a:gd name="connsiteY98" fmla="*/ 173631 h 886416"/>
              <a:gd name="connsiteX99" fmla="*/ 3902418 w 3959478"/>
              <a:gd name="connsiteY99" fmla="*/ 33369 h 886416"/>
              <a:gd name="connsiteX100" fmla="*/ 3894221 w 3959478"/>
              <a:gd name="connsiteY100" fmla="*/ 113 h 886416"/>
              <a:gd name="connsiteX101" fmla="*/ 3858342 w 3959478"/>
              <a:gd name="connsiteY101" fmla="*/ 4702 h 886416"/>
              <a:gd name="connsiteX102" fmla="*/ 3828542 w 3959478"/>
              <a:gd name="connsiteY102" fmla="*/ 6744 h 886416"/>
              <a:gd name="connsiteX103" fmla="*/ 3790027 w 3959478"/>
              <a:gd name="connsiteY103" fmla="*/ 10478 h 886416"/>
              <a:gd name="connsiteX104" fmla="*/ 3776105 w 3959478"/>
              <a:gd name="connsiteY104" fmla="*/ 11400 h 886416"/>
              <a:gd name="connsiteX105" fmla="*/ 3693908 w 3959478"/>
              <a:gd name="connsiteY105" fmla="*/ 4853 h 886416"/>
              <a:gd name="connsiteX106" fmla="*/ 3650050 w 3959478"/>
              <a:gd name="connsiteY106" fmla="*/ 10586 h 886416"/>
              <a:gd name="connsiteX107" fmla="*/ 3649434 w 3959478"/>
              <a:gd name="connsiteY107" fmla="*/ 10228 h 886416"/>
              <a:gd name="connsiteX108" fmla="*/ 3289526 w 3959478"/>
              <a:gd name="connsiteY108" fmla="*/ 32799 h 886416"/>
              <a:gd name="connsiteX109" fmla="*/ 3217722 w 3959478"/>
              <a:gd name="connsiteY109" fmla="*/ 37457 h 886416"/>
              <a:gd name="connsiteX110" fmla="*/ 3172007 w 3959478"/>
              <a:gd name="connsiteY110" fmla="*/ 40399 h 886416"/>
              <a:gd name="connsiteX111" fmla="*/ 3173292 w 3959478"/>
              <a:gd name="connsiteY111" fmla="*/ 35373 h 886416"/>
              <a:gd name="connsiteX112" fmla="*/ 3163911 w 3959478"/>
              <a:gd name="connsiteY112" fmla="*/ 20161 h 886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3959478" h="886416">
                <a:moveTo>
                  <a:pt x="3163911" y="20161"/>
                </a:moveTo>
                <a:cubicBezTo>
                  <a:pt x="3159620" y="20707"/>
                  <a:pt x="3095935" y="28129"/>
                  <a:pt x="3091546" y="28585"/>
                </a:cubicBezTo>
                <a:cubicBezTo>
                  <a:pt x="3073174" y="29757"/>
                  <a:pt x="3052865" y="31700"/>
                  <a:pt x="3031348" y="33902"/>
                </a:cubicBezTo>
                <a:cubicBezTo>
                  <a:pt x="3002693" y="36143"/>
                  <a:pt x="2975356" y="38246"/>
                  <a:pt x="2953602" y="41813"/>
                </a:cubicBezTo>
                <a:cubicBezTo>
                  <a:pt x="2944226" y="42687"/>
                  <a:pt x="2934900" y="43522"/>
                  <a:pt x="2925477" y="44266"/>
                </a:cubicBezTo>
                <a:cubicBezTo>
                  <a:pt x="2822533" y="52450"/>
                  <a:pt x="2821001" y="42838"/>
                  <a:pt x="2758783" y="47360"/>
                </a:cubicBezTo>
                <a:cubicBezTo>
                  <a:pt x="2738043" y="48867"/>
                  <a:pt x="2710560" y="51945"/>
                  <a:pt x="2670331" y="57776"/>
                </a:cubicBezTo>
                <a:cubicBezTo>
                  <a:pt x="2669909" y="57685"/>
                  <a:pt x="2669488" y="57595"/>
                  <a:pt x="2669066" y="57505"/>
                </a:cubicBezTo>
                <a:cubicBezTo>
                  <a:pt x="2426718" y="78230"/>
                  <a:pt x="2184243" y="98969"/>
                  <a:pt x="1941907" y="119726"/>
                </a:cubicBezTo>
                <a:cubicBezTo>
                  <a:pt x="1914878" y="121228"/>
                  <a:pt x="1847418" y="126964"/>
                  <a:pt x="1796840" y="132287"/>
                </a:cubicBezTo>
                <a:lnTo>
                  <a:pt x="1531536" y="155196"/>
                </a:lnTo>
                <a:cubicBezTo>
                  <a:pt x="1532444" y="153895"/>
                  <a:pt x="1533428" y="152620"/>
                  <a:pt x="1534336" y="151319"/>
                </a:cubicBezTo>
                <a:lnTo>
                  <a:pt x="1436223" y="161617"/>
                </a:lnTo>
                <a:lnTo>
                  <a:pt x="1437293" y="154411"/>
                </a:lnTo>
                <a:cubicBezTo>
                  <a:pt x="1439323" y="145525"/>
                  <a:pt x="1441319" y="136677"/>
                  <a:pt x="1433092" y="137898"/>
                </a:cubicBezTo>
                <a:cubicBezTo>
                  <a:pt x="1430963" y="138219"/>
                  <a:pt x="1399387" y="142266"/>
                  <a:pt x="1397213" y="142486"/>
                </a:cubicBezTo>
                <a:cubicBezTo>
                  <a:pt x="1388131" y="142637"/>
                  <a:pt x="1378073" y="143482"/>
                  <a:pt x="1367413" y="144529"/>
                </a:cubicBezTo>
                <a:cubicBezTo>
                  <a:pt x="1353236" y="145197"/>
                  <a:pt x="1339712" y="145797"/>
                  <a:pt x="1328898" y="148263"/>
                </a:cubicBezTo>
                <a:cubicBezTo>
                  <a:pt x="1324255" y="148629"/>
                  <a:pt x="1319639" y="148957"/>
                  <a:pt x="1314976" y="149185"/>
                </a:cubicBezTo>
                <a:cubicBezTo>
                  <a:pt x="1264041" y="151724"/>
                  <a:pt x="1263552" y="141549"/>
                  <a:pt x="1232779" y="142638"/>
                </a:cubicBezTo>
                <a:cubicBezTo>
                  <a:pt x="1222521" y="143002"/>
                  <a:pt x="1208898" y="144617"/>
                  <a:pt x="1188921" y="148371"/>
                </a:cubicBezTo>
                <a:cubicBezTo>
                  <a:pt x="1188715" y="148252"/>
                  <a:pt x="1188511" y="148132"/>
                  <a:pt x="1188305" y="148013"/>
                </a:cubicBezTo>
                <a:cubicBezTo>
                  <a:pt x="1068355" y="155523"/>
                  <a:pt x="948342" y="163040"/>
                  <a:pt x="828397" y="170584"/>
                </a:cubicBezTo>
                <a:cubicBezTo>
                  <a:pt x="815042" y="170572"/>
                  <a:pt x="781653" y="172628"/>
                  <a:pt x="756592" y="175242"/>
                </a:cubicBezTo>
                <a:lnTo>
                  <a:pt x="625274" y="183695"/>
                </a:lnTo>
                <a:cubicBezTo>
                  <a:pt x="625757" y="182383"/>
                  <a:pt x="626277" y="181104"/>
                  <a:pt x="626760" y="179792"/>
                </a:cubicBezTo>
                <a:cubicBezTo>
                  <a:pt x="588050" y="191366"/>
                  <a:pt x="515740" y="183485"/>
                  <a:pt x="474747" y="196342"/>
                </a:cubicBezTo>
                <a:cubicBezTo>
                  <a:pt x="474563" y="196606"/>
                  <a:pt x="474347" y="196874"/>
                  <a:pt x="474163" y="197138"/>
                </a:cubicBezTo>
                <a:cubicBezTo>
                  <a:pt x="472397" y="196195"/>
                  <a:pt x="470378" y="195243"/>
                  <a:pt x="467986" y="194328"/>
                </a:cubicBezTo>
                <a:cubicBezTo>
                  <a:pt x="395655" y="201144"/>
                  <a:pt x="323293" y="207962"/>
                  <a:pt x="250963" y="214777"/>
                </a:cubicBezTo>
                <a:cubicBezTo>
                  <a:pt x="179852" y="220837"/>
                  <a:pt x="75274" y="219317"/>
                  <a:pt x="12256" y="236514"/>
                </a:cubicBezTo>
                <a:cubicBezTo>
                  <a:pt x="3279" y="244159"/>
                  <a:pt x="7674" y="242661"/>
                  <a:pt x="0" y="252488"/>
                </a:cubicBezTo>
                <a:cubicBezTo>
                  <a:pt x="5137" y="254141"/>
                  <a:pt x="5226" y="263145"/>
                  <a:pt x="10364" y="264797"/>
                </a:cubicBezTo>
                <a:lnTo>
                  <a:pt x="10456" y="264788"/>
                </a:lnTo>
                <a:cubicBezTo>
                  <a:pt x="8804" y="269901"/>
                  <a:pt x="7680" y="275486"/>
                  <a:pt x="8510" y="280758"/>
                </a:cubicBezTo>
                <a:lnTo>
                  <a:pt x="9089" y="281595"/>
                </a:lnTo>
                <a:lnTo>
                  <a:pt x="7574" y="288020"/>
                </a:lnTo>
                <a:cubicBezTo>
                  <a:pt x="12858" y="294152"/>
                  <a:pt x="13442" y="320600"/>
                  <a:pt x="18727" y="326732"/>
                </a:cubicBezTo>
                <a:lnTo>
                  <a:pt x="18820" y="326727"/>
                </a:lnTo>
                <a:cubicBezTo>
                  <a:pt x="16041" y="355913"/>
                  <a:pt x="15504" y="391173"/>
                  <a:pt x="28387" y="416922"/>
                </a:cubicBezTo>
                <a:lnTo>
                  <a:pt x="41266" y="705238"/>
                </a:lnTo>
                <a:lnTo>
                  <a:pt x="35815" y="705072"/>
                </a:lnTo>
                <a:cubicBezTo>
                  <a:pt x="19143" y="704306"/>
                  <a:pt x="48514" y="739416"/>
                  <a:pt x="32156" y="738927"/>
                </a:cubicBezTo>
                <a:cubicBezTo>
                  <a:pt x="39725" y="800892"/>
                  <a:pt x="20331" y="819109"/>
                  <a:pt x="21019" y="881283"/>
                </a:cubicBezTo>
                <a:cubicBezTo>
                  <a:pt x="39881" y="880690"/>
                  <a:pt x="58336" y="879784"/>
                  <a:pt x="72537" y="878809"/>
                </a:cubicBezTo>
                <a:cubicBezTo>
                  <a:pt x="85549" y="878461"/>
                  <a:pt x="98593" y="878113"/>
                  <a:pt x="111605" y="877765"/>
                </a:cubicBezTo>
                <a:cubicBezTo>
                  <a:pt x="117861" y="879297"/>
                  <a:pt x="125712" y="880098"/>
                  <a:pt x="136848" y="881387"/>
                </a:cubicBezTo>
                <a:cubicBezTo>
                  <a:pt x="139131" y="879889"/>
                  <a:pt x="141415" y="878426"/>
                  <a:pt x="143729" y="876929"/>
                </a:cubicBezTo>
                <a:cubicBezTo>
                  <a:pt x="212669" y="875117"/>
                  <a:pt x="76916" y="874699"/>
                  <a:pt x="145825" y="872888"/>
                </a:cubicBezTo>
                <a:cubicBezTo>
                  <a:pt x="178732" y="870728"/>
                  <a:pt x="220208" y="872400"/>
                  <a:pt x="248985" y="869475"/>
                </a:cubicBezTo>
                <a:lnTo>
                  <a:pt x="347278" y="867333"/>
                </a:lnTo>
                <a:lnTo>
                  <a:pt x="345788" y="886416"/>
                </a:lnTo>
                <a:cubicBezTo>
                  <a:pt x="383926" y="883716"/>
                  <a:pt x="421227" y="880765"/>
                  <a:pt x="449914" y="878229"/>
                </a:cubicBezTo>
                <a:cubicBezTo>
                  <a:pt x="476229" y="876424"/>
                  <a:pt x="502608" y="874615"/>
                  <a:pt x="528922" y="872810"/>
                </a:cubicBezTo>
                <a:cubicBezTo>
                  <a:pt x="541664" y="873558"/>
                  <a:pt x="557595" y="873429"/>
                  <a:pt x="580199" y="873392"/>
                </a:cubicBezTo>
                <a:cubicBezTo>
                  <a:pt x="584740" y="871710"/>
                  <a:pt x="589284" y="870062"/>
                  <a:pt x="593888" y="868377"/>
                </a:cubicBezTo>
                <a:cubicBezTo>
                  <a:pt x="733309" y="858845"/>
                  <a:pt x="458558" y="873828"/>
                  <a:pt x="597916" y="864300"/>
                </a:cubicBezTo>
                <a:cubicBezTo>
                  <a:pt x="664394" y="858520"/>
                  <a:pt x="748421" y="855410"/>
                  <a:pt x="806503" y="849370"/>
                </a:cubicBezTo>
                <a:lnTo>
                  <a:pt x="886299" y="844272"/>
                </a:lnTo>
                <a:lnTo>
                  <a:pt x="925970" y="845580"/>
                </a:lnTo>
                <a:cubicBezTo>
                  <a:pt x="960534" y="845197"/>
                  <a:pt x="1004294" y="843978"/>
                  <a:pt x="1044425" y="843038"/>
                </a:cubicBezTo>
                <a:cubicBezTo>
                  <a:pt x="1064819" y="844884"/>
                  <a:pt x="1092283" y="840391"/>
                  <a:pt x="1117495" y="841435"/>
                </a:cubicBezTo>
                <a:cubicBezTo>
                  <a:pt x="1214180" y="845406"/>
                  <a:pt x="1338829" y="838057"/>
                  <a:pt x="1423597" y="830673"/>
                </a:cubicBezTo>
                <a:cubicBezTo>
                  <a:pt x="1418717" y="826946"/>
                  <a:pt x="1413712" y="827608"/>
                  <a:pt x="1424629" y="825100"/>
                </a:cubicBezTo>
                <a:lnTo>
                  <a:pt x="1419597" y="822066"/>
                </a:lnTo>
                <a:lnTo>
                  <a:pt x="1446440" y="822882"/>
                </a:lnTo>
                <a:cubicBezTo>
                  <a:pt x="1460804" y="825071"/>
                  <a:pt x="1479404" y="826850"/>
                  <a:pt x="1498349" y="827684"/>
                </a:cubicBezTo>
                <a:lnTo>
                  <a:pt x="1496618" y="804330"/>
                </a:lnTo>
                <a:lnTo>
                  <a:pt x="1515385" y="803405"/>
                </a:lnTo>
                <a:cubicBezTo>
                  <a:pt x="1538750" y="801935"/>
                  <a:pt x="1557433" y="800192"/>
                  <a:pt x="1566130" y="797879"/>
                </a:cubicBezTo>
                <a:cubicBezTo>
                  <a:pt x="1570847" y="798212"/>
                  <a:pt x="1575882" y="797433"/>
                  <a:pt x="1580939" y="795888"/>
                </a:cubicBezTo>
                <a:cubicBezTo>
                  <a:pt x="1670695" y="794150"/>
                  <a:pt x="1844458" y="771940"/>
                  <a:pt x="1957708" y="761118"/>
                </a:cubicBezTo>
                <a:cubicBezTo>
                  <a:pt x="2037987" y="753437"/>
                  <a:pt x="2112748" y="753799"/>
                  <a:pt x="2175271" y="749967"/>
                </a:cubicBezTo>
                <a:cubicBezTo>
                  <a:pt x="2245199" y="745687"/>
                  <a:pt x="2333692" y="739571"/>
                  <a:pt x="2414858" y="734130"/>
                </a:cubicBezTo>
                <a:lnTo>
                  <a:pt x="2483011" y="729852"/>
                </a:lnTo>
                <a:lnTo>
                  <a:pt x="2482149" y="743498"/>
                </a:lnTo>
                <a:cubicBezTo>
                  <a:pt x="2501010" y="742905"/>
                  <a:pt x="2519465" y="742000"/>
                  <a:pt x="2533666" y="741024"/>
                </a:cubicBezTo>
                <a:cubicBezTo>
                  <a:pt x="2546678" y="740676"/>
                  <a:pt x="2559722" y="740328"/>
                  <a:pt x="2572734" y="739980"/>
                </a:cubicBezTo>
                <a:cubicBezTo>
                  <a:pt x="2578990" y="741512"/>
                  <a:pt x="2586841" y="742313"/>
                  <a:pt x="2597977" y="743602"/>
                </a:cubicBezTo>
                <a:cubicBezTo>
                  <a:pt x="2600260" y="742104"/>
                  <a:pt x="2602544" y="740642"/>
                  <a:pt x="2604858" y="739144"/>
                </a:cubicBezTo>
                <a:cubicBezTo>
                  <a:pt x="2673799" y="737332"/>
                  <a:pt x="2538045" y="736914"/>
                  <a:pt x="2606955" y="735103"/>
                </a:cubicBezTo>
                <a:cubicBezTo>
                  <a:pt x="2639861" y="732943"/>
                  <a:pt x="2681337" y="734616"/>
                  <a:pt x="2710114" y="731690"/>
                </a:cubicBezTo>
                <a:cubicBezTo>
                  <a:pt x="2784622" y="730227"/>
                  <a:pt x="2870453" y="729600"/>
                  <a:pt x="2940300" y="726674"/>
                </a:cubicBezTo>
                <a:cubicBezTo>
                  <a:pt x="2969359" y="727719"/>
                  <a:pt x="2997761" y="727266"/>
                  <a:pt x="3021627" y="724549"/>
                </a:cubicBezTo>
                <a:cubicBezTo>
                  <a:pt x="3048716" y="725211"/>
                  <a:pt x="3077024" y="726117"/>
                  <a:pt x="3085720" y="722285"/>
                </a:cubicBezTo>
                <a:cubicBezTo>
                  <a:pt x="3088034" y="722912"/>
                  <a:pt x="3090536" y="722390"/>
                  <a:pt x="3093070" y="721066"/>
                </a:cubicBezTo>
                <a:cubicBezTo>
                  <a:pt x="3137331" y="724515"/>
                  <a:pt x="3223538" y="711418"/>
                  <a:pt x="3279622" y="706716"/>
                </a:cubicBezTo>
                <a:cubicBezTo>
                  <a:pt x="3319379" y="703372"/>
                  <a:pt x="3356195" y="708144"/>
                  <a:pt x="3387099" y="707795"/>
                </a:cubicBezTo>
                <a:cubicBezTo>
                  <a:pt x="3421663" y="707413"/>
                  <a:pt x="3465423" y="706193"/>
                  <a:pt x="3505554" y="705253"/>
                </a:cubicBezTo>
                <a:cubicBezTo>
                  <a:pt x="3525948" y="707099"/>
                  <a:pt x="3553412" y="702606"/>
                  <a:pt x="3578624" y="703651"/>
                </a:cubicBezTo>
                <a:cubicBezTo>
                  <a:pt x="3675309" y="707621"/>
                  <a:pt x="3799958" y="700272"/>
                  <a:pt x="3884726" y="692888"/>
                </a:cubicBezTo>
                <a:cubicBezTo>
                  <a:pt x="3879846" y="689161"/>
                  <a:pt x="3874841" y="689823"/>
                  <a:pt x="3885758" y="687315"/>
                </a:cubicBezTo>
                <a:lnTo>
                  <a:pt x="3880726" y="684281"/>
                </a:lnTo>
                <a:lnTo>
                  <a:pt x="3907569" y="685097"/>
                </a:lnTo>
                <a:cubicBezTo>
                  <a:pt x="3921933" y="687287"/>
                  <a:pt x="3940533" y="689065"/>
                  <a:pt x="3959478" y="689899"/>
                </a:cubicBezTo>
                <a:cubicBezTo>
                  <a:pt x="3948297" y="506548"/>
                  <a:pt x="3925457" y="453774"/>
                  <a:pt x="3921188" y="270706"/>
                </a:cubicBezTo>
                <a:cubicBezTo>
                  <a:pt x="3906978" y="272657"/>
                  <a:pt x="3922523" y="192555"/>
                  <a:pt x="3915577" y="174553"/>
                </a:cubicBezTo>
                <a:lnTo>
                  <a:pt x="3915560" y="174540"/>
                </a:lnTo>
                <a:lnTo>
                  <a:pt x="3932665" y="173631"/>
                </a:lnTo>
                <a:cubicBezTo>
                  <a:pt x="3924969" y="111812"/>
                  <a:pt x="3903252" y="95675"/>
                  <a:pt x="3902418" y="33369"/>
                </a:cubicBezTo>
                <a:cubicBezTo>
                  <a:pt x="3886237" y="35503"/>
                  <a:pt x="3910676" y="-2328"/>
                  <a:pt x="3894221" y="113"/>
                </a:cubicBezTo>
                <a:cubicBezTo>
                  <a:pt x="3892092" y="434"/>
                  <a:pt x="3860517" y="4481"/>
                  <a:pt x="3858342" y="4702"/>
                </a:cubicBezTo>
                <a:cubicBezTo>
                  <a:pt x="3849260" y="4852"/>
                  <a:pt x="3839202" y="5697"/>
                  <a:pt x="3828542" y="6744"/>
                </a:cubicBezTo>
                <a:cubicBezTo>
                  <a:pt x="3814365" y="7412"/>
                  <a:pt x="3800841" y="8012"/>
                  <a:pt x="3790027" y="10478"/>
                </a:cubicBezTo>
                <a:cubicBezTo>
                  <a:pt x="3785384" y="10844"/>
                  <a:pt x="3780768" y="11172"/>
                  <a:pt x="3776105" y="11400"/>
                </a:cubicBezTo>
                <a:cubicBezTo>
                  <a:pt x="3725170" y="13939"/>
                  <a:pt x="3724681" y="3764"/>
                  <a:pt x="3693908" y="4853"/>
                </a:cubicBezTo>
                <a:cubicBezTo>
                  <a:pt x="3683650" y="5217"/>
                  <a:pt x="3670027" y="6832"/>
                  <a:pt x="3650050" y="10586"/>
                </a:cubicBezTo>
                <a:cubicBezTo>
                  <a:pt x="3649844" y="10467"/>
                  <a:pt x="3649640" y="10347"/>
                  <a:pt x="3649434" y="10228"/>
                </a:cubicBezTo>
                <a:cubicBezTo>
                  <a:pt x="3529484" y="17738"/>
                  <a:pt x="3409471" y="25255"/>
                  <a:pt x="3289526" y="32799"/>
                </a:cubicBezTo>
                <a:cubicBezTo>
                  <a:pt x="3276171" y="32787"/>
                  <a:pt x="3242782" y="34843"/>
                  <a:pt x="3217722" y="37457"/>
                </a:cubicBezTo>
                <a:lnTo>
                  <a:pt x="3172007" y="40399"/>
                </a:lnTo>
                <a:lnTo>
                  <a:pt x="3173292" y="35373"/>
                </a:lnTo>
                <a:cubicBezTo>
                  <a:pt x="3176928" y="26701"/>
                  <a:pt x="3180497" y="18069"/>
                  <a:pt x="3163911" y="2016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s-CL"/>
          </a:p>
        </p:txBody>
      </p:sp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CC0CFD24-8820-2E2B-479A-844722261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142" y="1655796"/>
            <a:ext cx="5937050" cy="3802152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1921DC6-C943-7622-27D9-7C471D110126}"/>
              </a:ext>
            </a:extLst>
          </p:cNvPr>
          <p:cNvSpPr txBox="1"/>
          <p:nvPr/>
        </p:nvSpPr>
        <p:spPr>
          <a:xfrm>
            <a:off x="603912" y="1711058"/>
            <a:ext cx="3366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4800" spc="-100" dirty="0">
                <a:solidFill>
                  <a:srgbClr val="FF00FF"/>
                </a:solidFill>
                <a:latin typeface="Bahnschrift SemiCondensed" panose="020B0502040204020203" pitchFamily="34" charset="0"/>
              </a:rPr>
              <a:t>RESULTADOS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3AA09E8-6349-4F50-25EB-266E9E432D1D}"/>
              </a:ext>
            </a:extLst>
          </p:cNvPr>
          <p:cNvSpPr txBox="1"/>
          <p:nvPr/>
        </p:nvSpPr>
        <p:spPr>
          <a:xfrm>
            <a:off x="585213" y="2578563"/>
            <a:ext cx="4304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>
                <a:solidFill>
                  <a:srgbClr val="FF00FF"/>
                </a:solidFill>
                <a:latin typeface="Bahnschrift Light" panose="020B0502040204020203" pitchFamily="34" charset="0"/>
              </a:rPr>
              <a:t>CAMPAÑA PREVENTIVA 2023</a:t>
            </a:r>
          </a:p>
        </p:txBody>
      </p:sp>
    </p:spTree>
    <p:extLst>
      <p:ext uri="{BB962C8B-B14F-4D97-AF65-F5344CB8AC3E}">
        <p14:creationId xmlns:p14="http://schemas.microsoft.com/office/powerpoint/2010/main" val="61066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7">
            <a:extLst>
              <a:ext uri="{FF2B5EF4-FFF2-40B4-BE49-F238E27FC236}">
                <a16:creationId xmlns:a16="http://schemas.microsoft.com/office/drawing/2014/main" id="{B79DD5A8-131C-453F-EE5F-8287BDBDE1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836559"/>
              </p:ext>
            </p:extLst>
          </p:nvPr>
        </p:nvGraphicFramePr>
        <p:xfrm>
          <a:off x="419548" y="1438275"/>
          <a:ext cx="11392414" cy="4552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5270">
                  <a:extLst>
                    <a:ext uri="{9D8B030D-6E8A-4147-A177-3AD203B41FA5}">
                      <a16:colId xmlns:a16="http://schemas.microsoft.com/office/drawing/2014/main" val="1651061819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612685845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590027377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992966063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000135682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773563825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1333874448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2558003110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646361509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1990252175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2211785441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506638754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901093717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562992155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2492078336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624569478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404085789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530991562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830873747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423309500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1264000023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2046039914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914674396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4187017972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4289275469"/>
                    </a:ext>
                  </a:extLst>
                </a:gridCol>
              </a:tblGrid>
              <a:tr h="413862">
                <a:tc rowSpan="2"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Condición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Mes</a:t>
                      </a:r>
                      <a:endParaRPr lang="es-CL" sz="20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Mes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Mes</a:t>
                      </a:r>
                      <a:endParaRPr lang="es-CL" sz="20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Mes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Mes</a:t>
                      </a:r>
                      <a:endParaRPr lang="es-CL" sz="18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3"/>
                          </a:solidFill>
                          <a:effectLst/>
                          <a:uLnTx/>
                          <a:uFillTx/>
                          <a:latin typeface="Bahnschrift Condensed" panose="020B0502040204020203" pitchFamily="34" charset="0"/>
                          <a:ea typeface="+mn-ea"/>
                          <a:cs typeface="Arial" panose="020B0604020202020204" pitchFamily="34" charset="0"/>
                        </a:rPr>
                        <a:t>Mes</a:t>
                      </a:r>
                      <a:endParaRPr kumimoji="0" lang="es-CL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3"/>
                        </a:solidFill>
                        <a:effectLst/>
                        <a:uLnTx/>
                        <a:uFillTx/>
                        <a:latin typeface="Bahnschrift Condensed" panose="020B0502040204020203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596210"/>
                  </a:ext>
                </a:extLst>
              </a:tr>
              <a:tr h="413862">
                <a:tc v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0" dirty="0">
                          <a:solidFill>
                            <a:srgbClr val="545453"/>
                          </a:solidFill>
                          <a:latin typeface="Bahnschrift Condensed" panose="020B0502040204020203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600" b="0" dirty="0">
                        <a:solidFill>
                          <a:srgbClr val="545453"/>
                        </a:solidFill>
                        <a:latin typeface="Bahnschrift Condensed" panose="020B0502040204020203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48936"/>
                  </a:ext>
                </a:extLst>
              </a:tr>
              <a:tr h="413862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0579163"/>
                  </a:ext>
                </a:extLst>
              </a:tr>
              <a:tr h="413862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443132"/>
                  </a:ext>
                </a:extLst>
              </a:tr>
              <a:tr h="413862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776057"/>
                  </a:ext>
                </a:extLst>
              </a:tr>
              <a:tr h="413862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1165265"/>
                  </a:ext>
                </a:extLst>
              </a:tr>
              <a:tr h="413862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1414156"/>
                  </a:ext>
                </a:extLst>
              </a:tr>
              <a:tr h="413862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316298"/>
                  </a:ext>
                </a:extLst>
              </a:tr>
              <a:tr h="413862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6748546"/>
                  </a:ext>
                </a:extLst>
              </a:tr>
              <a:tr h="413862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571550"/>
                  </a:ext>
                </a:extLst>
              </a:tr>
              <a:tr h="4138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s-CL"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27594"/>
                  </a:ext>
                </a:extLst>
              </a:tr>
            </a:tbl>
          </a:graphicData>
        </a:graphic>
      </p:graphicFrame>
      <p:pic>
        <p:nvPicPr>
          <p:cNvPr id="39" name="Gráfico 38">
            <a:extLst>
              <a:ext uri="{FF2B5EF4-FFF2-40B4-BE49-F238E27FC236}">
                <a16:creationId xmlns:a16="http://schemas.microsoft.com/office/drawing/2014/main" id="{5D7D28C0-F5C4-E951-CD8C-89968316C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6281" y="470241"/>
            <a:ext cx="2646060" cy="680120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C699267E-4AC5-1CA4-5F0F-BF151A1E038C}"/>
              </a:ext>
            </a:extLst>
          </p:cNvPr>
          <p:cNvSpPr txBox="1"/>
          <p:nvPr/>
        </p:nvSpPr>
        <p:spPr>
          <a:xfrm>
            <a:off x="497189" y="470240"/>
            <a:ext cx="2547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Plan de acción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671EBD3E-3EA4-EA7E-6755-1605502A81D1}"/>
              </a:ext>
            </a:extLst>
          </p:cNvPr>
          <p:cNvGrpSpPr/>
          <p:nvPr/>
        </p:nvGrpSpPr>
        <p:grpSpPr>
          <a:xfrm>
            <a:off x="405576" y="6176289"/>
            <a:ext cx="940971" cy="389315"/>
            <a:chOff x="4995862" y="1787980"/>
            <a:chExt cx="5084898" cy="2103815"/>
          </a:xfrm>
        </p:grpSpPr>
        <p:grpSp>
          <p:nvGrpSpPr>
            <p:cNvPr id="42" name="Grupo 41">
              <a:extLst>
                <a:ext uri="{FF2B5EF4-FFF2-40B4-BE49-F238E27FC236}">
                  <a16:creationId xmlns:a16="http://schemas.microsoft.com/office/drawing/2014/main" id="{1BF03B69-AA51-97DF-3C2D-289B53DEE1E4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59" name="Forma libre: forma 58">
                <a:extLst>
                  <a:ext uri="{FF2B5EF4-FFF2-40B4-BE49-F238E27FC236}">
                    <a16:creationId xmlns:a16="http://schemas.microsoft.com/office/drawing/2014/main" id="{D8BB9671-40E5-7943-78EB-D29DDF927FE0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60" name="Grupo 59">
                <a:extLst>
                  <a:ext uri="{FF2B5EF4-FFF2-40B4-BE49-F238E27FC236}">
                    <a16:creationId xmlns:a16="http://schemas.microsoft.com/office/drawing/2014/main" id="{871D4DD4-F8A4-8467-00F5-A87613ADF289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61" name="Forma libre: forma 60">
                  <a:extLst>
                    <a:ext uri="{FF2B5EF4-FFF2-40B4-BE49-F238E27FC236}">
                      <a16:creationId xmlns:a16="http://schemas.microsoft.com/office/drawing/2014/main" id="{8F1A7BCC-A8C4-9F80-8978-D06284B0FE1A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2" name="Forma libre: forma 61">
                  <a:extLst>
                    <a:ext uri="{FF2B5EF4-FFF2-40B4-BE49-F238E27FC236}">
                      <a16:creationId xmlns:a16="http://schemas.microsoft.com/office/drawing/2014/main" id="{0D31C0CD-8D3D-C829-FD44-108BD2866322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3" name="Forma libre: forma 62">
                  <a:extLst>
                    <a:ext uri="{FF2B5EF4-FFF2-40B4-BE49-F238E27FC236}">
                      <a16:creationId xmlns:a16="http://schemas.microsoft.com/office/drawing/2014/main" id="{65B1A861-F990-0CCC-5EA5-1DB90F3A8B68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4" name="Forma libre: forma 63">
                  <a:extLst>
                    <a:ext uri="{FF2B5EF4-FFF2-40B4-BE49-F238E27FC236}">
                      <a16:creationId xmlns:a16="http://schemas.microsoft.com/office/drawing/2014/main" id="{753777F5-518A-0CBB-C709-4FABDDA53114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43" name="Grupo 42">
              <a:extLst>
                <a:ext uri="{FF2B5EF4-FFF2-40B4-BE49-F238E27FC236}">
                  <a16:creationId xmlns:a16="http://schemas.microsoft.com/office/drawing/2014/main" id="{0CF3F593-3408-B473-241E-963E7C7C7451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44" name="Grupo 43">
                <a:extLst>
                  <a:ext uri="{FF2B5EF4-FFF2-40B4-BE49-F238E27FC236}">
                    <a16:creationId xmlns:a16="http://schemas.microsoft.com/office/drawing/2014/main" id="{D71E34E5-906A-AE49-6129-FB0D6051D221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53" name="Forma libre: forma 52">
                  <a:extLst>
                    <a:ext uri="{FF2B5EF4-FFF2-40B4-BE49-F238E27FC236}">
                      <a16:creationId xmlns:a16="http://schemas.microsoft.com/office/drawing/2014/main" id="{FE7DF5D6-40AE-A1E7-D91A-2B6F819403C9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4" name="Forma libre: forma 53">
                  <a:extLst>
                    <a:ext uri="{FF2B5EF4-FFF2-40B4-BE49-F238E27FC236}">
                      <a16:creationId xmlns:a16="http://schemas.microsoft.com/office/drawing/2014/main" id="{EE5B3F1D-1AC0-F4A8-9DBC-9C2C6F11E46A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5" name="Forma libre: forma 54">
                  <a:extLst>
                    <a:ext uri="{FF2B5EF4-FFF2-40B4-BE49-F238E27FC236}">
                      <a16:creationId xmlns:a16="http://schemas.microsoft.com/office/drawing/2014/main" id="{D2D6AD75-89D7-EBAB-0E20-193B161AFA61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6" name="Forma libre: forma 55">
                  <a:extLst>
                    <a:ext uri="{FF2B5EF4-FFF2-40B4-BE49-F238E27FC236}">
                      <a16:creationId xmlns:a16="http://schemas.microsoft.com/office/drawing/2014/main" id="{BBCE5D18-8C3E-574F-2529-B32581ACEBC4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7" name="Forma libre: forma 56">
                  <a:extLst>
                    <a:ext uri="{FF2B5EF4-FFF2-40B4-BE49-F238E27FC236}">
                      <a16:creationId xmlns:a16="http://schemas.microsoft.com/office/drawing/2014/main" id="{225B3EC7-CFF2-B91D-9960-429EAA902363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8" name="Forma libre: forma 57">
                  <a:extLst>
                    <a:ext uri="{FF2B5EF4-FFF2-40B4-BE49-F238E27FC236}">
                      <a16:creationId xmlns:a16="http://schemas.microsoft.com/office/drawing/2014/main" id="{AA2B7A5E-A70C-F1B1-0824-9B3FDA0E1D3A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45" name="Grupo 44">
                <a:extLst>
                  <a:ext uri="{FF2B5EF4-FFF2-40B4-BE49-F238E27FC236}">
                    <a16:creationId xmlns:a16="http://schemas.microsoft.com/office/drawing/2014/main" id="{31C5C98A-4E46-37F6-F8CD-98C75B517507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46" name="Forma libre: forma 45">
                  <a:extLst>
                    <a:ext uri="{FF2B5EF4-FFF2-40B4-BE49-F238E27FC236}">
                      <a16:creationId xmlns:a16="http://schemas.microsoft.com/office/drawing/2014/main" id="{91BFFA45-78F2-D920-7541-B81599B4A307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7" name="Forma libre: forma 46">
                  <a:extLst>
                    <a:ext uri="{FF2B5EF4-FFF2-40B4-BE49-F238E27FC236}">
                      <a16:creationId xmlns:a16="http://schemas.microsoft.com/office/drawing/2014/main" id="{D21A8C73-B7F4-13DE-ABD0-C0DC663F4769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8" name="Forma libre: forma 47">
                  <a:extLst>
                    <a:ext uri="{FF2B5EF4-FFF2-40B4-BE49-F238E27FC236}">
                      <a16:creationId xmlns:a16="http://schemas.microsoft.com/office/drawing/2014/main" id="{DCB1BCFB-4E98-8B10-B800-DF6ECCBF9D96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9" name="Forma libre: forma 48">
                  <a:extLst>
                    <a:ext uri="{FF2B5EF4-FFF2-40B4-BE49-F238E27FC236}">
                      <a16:creationId xmlns:a16="http://schemas.microsoft.com/office/drawing/2014/main" id="{CEAE72B5-67BD-228E-E6B5-61FFBC7933F5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0" name="Forma libre: forma 49">
                  <a:extLst>
                    <a:ext uri="{FF2B5EF4-FFF2-40B4-BE49-F238E27FC236}">
                      <a16:creationId xmlns:a16="http://schemas.microsoft.com/office/drawing/2014/main" id="{AC0AABEE-6E6C-C31F-8278-7E224E1A26F3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1" name="Forma libre: forma 50">
                  <a:extLst>
                    <a:ext uri="{FF2B5EF4-FFF2-40B4-BE49-F238E27FC236}">
                      <a16:creationId xmlns:a16="http://schemas.microsoft.com/office/drawing/2014/main" id="{49FC3C39-7EEA-87AE-0E03-1DF029EF2BFF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2" name="Forma libre: forma 51">
                  <a:extLst>
                    <a:ext uri="{FF2B5EF4-FFF2-40B4-BE49-F238E27FC236}">
                      <a16:creationId xmlns:a16="http://schemas.microsoft.com/office/drawing/2014/main" id="{EA4C0344-16FA-D43E-0121-F7FB59F3ACC4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0244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áfico 18">
            <a:extLst>
              <a:ext uri="{FF2B5EF4-FFF2-40B4-BE49-F238E27FC236}">
                <a16:creationId xmlns:a16="http://schemas.microsoft.com/office/drawing/2014/main" id="{EDE17220-7A08-F307-5F6A-260F376D7C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139" y="2517960"/>
            <a:ext cx="3186113" cy="2807199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6561E78-6152-710F-482F-039744591DC0}"/>
              </a:ext>
            </a:extLst>
          </p:cNvPr>
          <p:cNvSpPr txBox="1"/>
          <p:nvPr/>
        </p:nvSpPr>
        <p:spPr>
          <a:xfrm>
            <a:off x="478139" y="419189"/>
            <a:ext cx="1991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>
                <a:solidFill>
                  <a:srgbClr val="FF00FF"/>
                </a:solidFill>
                <a:latin typeface="Bahnschrift SemiLight SemiConde" panose="020B0502040204020203" pitchFamily="34" charset="0"/>
              </a:rPr>
              <a:t>Cómo seguimos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684FF49-9BAB-AF1A-9313-F743FCADEC5A}"/>
              </a:ext>
            </a:extLst>
          </p:cNvPr>
          <p:cNvSpPr txBox="1"/>
          <p:nvPr/>
        </p:nvSpPr>
        <p:spPr>
          <a:xfrm>
            <a:off x="666468" y="3359769"/>
            <a:ext cx="262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Primera idea con</a:t>
            </a:r>
          </a:p>
          <a:p>
            <a:r>
              <a:rPr lang="es-CL" sz="2800" b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texto destacado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6CB8C0E-CDA5-FE1B-8314-C59511655099}"/>
              </a:ext>
            </a:extLst>
          </p:cNvPr>
          <p:cNvSpPr txBox="1"/>
          <p:nvPr/>
        </p:nvSpPr>
        <p:spPr>
          <a:xfrm>
            <a:off x="666468" y="4285490"/>
            <a:ext cx="27710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>
                <a:solidFill>
                  <a:srgbClr val="545453"/>
                </a:solidFill>
                <a:latin typeface="Bahnschrift SemiLight SemiConde" panose="020B0502040204020203" pitchFamily="34" charset="0"/>
              </a:rPr>
              <a:t>Continuación de la primera idea</a:t>
            </a: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D256D163-9986-6463-6B40-0020D4412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02943" y="2517960"/>
            <a:ext cx="3186113" cy="2807199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B648DBED-B6A7-5951-A128-A47BD7776449}"/>
              </a:ext>
            </a:extLst>
          </p:cNvPr>
          <p:cNvSpPr txBox="1"/>
          <p:nvPr/>
        </p:nvSpPr>
        <p:spPr>
          <a:xfrm>
            <a:off x="4700504" y="3359769"/>
            <a:ext cx="262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Segunda idea con</a:t>
            </a:r>
          </a:p>
          <a:p>
            <a:r>
              <a:rPr lang="es-CL" sz="2800" b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texto destacado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AA28F32A-5D32-6FE8-17C4-C15C379B5CCC}"/>
              </a:ext>
            </a:extLst>
          </p:cNvPr>
          <p:cNvSpPr txBox="1"/>
          <p:nvPr/>
        </p:nvSpPr>
        <p:spPr>
          <a:xfrm>
            <a:off x="4700504" y="4285490"/>
            <a:ext cx="27710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>
                <a:solidFill>
                  <a:srgbClr val="545453"/>
                </a:solidFill>
                <a:latin typeface="Bahnschrift SemiLight SemiConde" panose="020B0502040204020203" pitchFamily="34" charset="0"/>
              </a:rPr>
              <a:t>Continuación de la segunda idea</a:t>
            </a:r>
          </a:p>
        </p:txBody>
      </p:sp>
      <p:pic>
        <p:nvPicPr>
          <p:cNvPr id="26" name="Gráfico 25">
            <a:extLst>
              <a:ext uri="{FF2B5EF4-FFF2-40B4-BE49-F238E27FC236}">
                <a16:creationId xmlns:a16="http://schemas.microsoft.com/office/drawing/2014/main" id="{FB87D3CB-6ECB-1A08-8AFD-D1A42D81C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7747" y="2517960"/>
            <a:ext cx="3186113" cy="280719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6D7EB854-8976-CAA0-D6B8-4D9D55F9BABF}"/>
              </a:ext>
            </a:extLst>
          </p:cNvPr>
          <p:cNvSpPr txBox="1"/>
          <p:nvPr/>
        </p:nvSpPr>
        <p:spPr>
          <a:xfrm>
            <a:off x="8708113" y="3359769"/>
            <a:ext cx="262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Tercera idea con</a:t>
            </a:r>
          </a:p>
          <a:p>
            <a:r>
              <a:rPr lang="es-CL" sz="2800" b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texto destacado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82D50B81-062D-4052-66AA-9436B525128F}"/>
              </a:ext>
            </a:extLst>
          </p:cNvPr>
          <p:cNvSpPr txBox="1"/>
          <p:nvPr/>
        </p:nvSpPr>
        <p:spPr>
          <a:xfrm>
            <a:off x="8708113" y="4285490"/>
            <a:ext cx="27710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>
                <a:solidFill>
                  <a:srgbClr val="545453"/>
                </a:solidFill>
                <a:latin typeface="Bahnschrift SemiLight SemiConde" panose="020B0502040204020203" pitchFamily="34" charset="0"/>
              </a:rPr>
              <a:t>Continuación de la tercera idea</a:t>
            </a:r>
          </a:p>
        </p:txBody>
      </p:sp>
      <p:pic>
        <p:nvPicPr>
          <p:cNvPr id="38" name="Gráfico 37">
            <a:extLst>
              <a:ext uri="{FF2B5EF4-FFF2-40B4-BE49-F238E27FC236}">
                <a16:creationId xmlns:a16="http://schemas.microsoft.com/office/drawing/2014/main" id="{94CF7C52-156A-539B-ACB8-D588CE9128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6281" y="738694"/>
            <a:ext cx="2273273" cy="680120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30FEFDEC-BF86-59A2-0DEE-D455872B1B24}"/>
              </a:ext>
            </a:extLst>
          </p:cNvPr>
          <p:cNvSpPr txBox="1"/>
          <p:nvPr/>
        </p:nvSpPr>
        <p:spPr>
          <a:xfrm>
            <a:off x="478139" y="738693"/>
            <a:ext cx="2226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Conclusiones</a:t>
            </a:r>
            <a:endParaRPr lang="es-CL" sz="36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96DE14FD-B506-84E7-0F3C-0D399F3BE754}"/>
              </a:ext>
            </a:extLst>
          </p:cNvPr>
          <p:cNvGrpSpPr/>
          <p:nvPr/>
        </p:nvGrpSpPr>
        <p:grpSpPr>
          <a:xfrm>
            <a:off x="405576" y="6176289"/>
            <a:ext cx="940971" cy="389315"/>
            <a:chOff x="4995862" y="1787980"/>
            <a:chExt cx="5084898" cy="2103815"/>
          </a:xfrm>
        </p:grpSpPr>
        <p:grpSp>
          <p:nvGrpSpPr>
            <p:cNvPr id="41" name="Grupo 40">
              <a:extLst>
                <a:ext uri="{FF2B5EF4-FFF2-40B4-BE49-F238E27FC236}">
                  <a16:creationId xmlns:a16="http://schemas.microsoft.com/office/drawing/2014/main" id="{C8931218-18CA-A258-DAEE-FD306B9D8A27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58" name="Forma libre: forma 57">
                <a:extLst>
                  <a:ext uri="{FF2B5EF4-FFF2-40B4-BE49-F238E27FC236}">
                    <a16:creationId xmlns:a16="http://schemas.microsoft.com/office/drawing/2014/main" id="{2024F0B2-0961-DD31-01E4-BB1D4A764A91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59" name="Grupo 58">
                <a:extLst>
                  <a:ext uri="{FF2B5EF4-FFF2-40B4-BE49-F238E27FC236}">
                    <a16:creationId xmlns:a16="http://schemas.microsoft.com/office/drawing/2014/main" id="{AB039F4F-53AA-7696-47C1-2EE753A774F6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60" name="Forma libre: forma 59">
                  <a:extLst>
                    <a:ext uri="{FF2B5EF4-FFF2-40B4-BE49-F238E27FC236}">
                      <a16:creationId xmlns:a16="http://schemas.microsoft.com/office/drawing/2014/main" id="{747D5174-1073-A045-E775-0BD0DD86761E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1" name="Forma libre: forma 60">
                  <a:extLst>
                    <a:ext uri="{FF2B5EF4-FFF2-40B4-BE49-F238E27FC236}">
                      <a16:creationId xmlns:a16="http://schemas.microsoft.com/office/drawing/2014/main" id="{AFE07F34-31A9-D485-47DA-AEC2E631A0A9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2" name="Forma libre: forma 61">
                  <a:extLst>
                    <a:ext uri="{FF2B5EF4-FFF2-40B4-BE49-F238E27FC236}">
                      <a16:creationId xmlns:a16="http://schemas.microsoft.com/office/drawing/2014/main" id="{75612D85-9D27-6963-EBFA-733CD5188B24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3" name="Forma libre: forma 62">
                  <a:extLst>
                    <a:ext uri="{FF2B5EF4-FFF2-40B4-BE49-F238E27FC236}">
                      <a16:creationId xmlns:a16="http://schemas.microsoft.com/office/drawing/2014/main" id="{C70C720D-86D2-7AED-4123-BE2779C2510F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42" name="Grupo 41">
              <a:extLst>
                <a:ext uri="{FF2B5EF4-FFF2-40B4-BE49-F238E27FC236}">
                  <a16:creationId xmlns:a16="http://schemas.microsoft.com/office/drawing/2014/main" id="{C8B2ED8F-2AE8-F7C8-229A-E710F35171EE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43" name="Grupo 42">
                <a:extLst>
                  <a:ext uri="{FF2B5EF4-FFF2-40B4-BE49-F238E27FC236}">
                    <a16:creationId xmlns:a16="http://schemas.microsoft.com/office/drawing/2014/main" id="{6262A998-99D1-ECD4-BD91-1EE33571EDEA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52" name="Forma libre: forma 51">
                  <a:extLst>
                    <a:ext uri="{FF2B5EF4-FFF2-40B4-BE49-F238E27FC236}">
                      <a16:creationId xmlns:a16="http://schemas.microsoft.com/office/drawing/2014/main" id="{64D76D2F-20EB-9CA4-6E33-DE303A3F239A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3" name="Forma libre: forma 52">
                  <a:extLst>
                    <a:ext uri="{FF2B5EF4-FFF2-40B4-BE49-F238E27FC236}">
                      <a16:creationId xmlns:a16="http://schemas.microsoft.com/office/drawing/2014/main" id="{4B0E7170-C2FE-6A81-DD76-AF2C453B4804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4" name="Forma libre: forma 53">
                  <a:extLst>
                    <a:ext uri="{FF2B5EF4-FFF2-40B4-BE49-F238E27FC236}">
                      <a16:creationId xmlns:a16="http://schemas.microsoft.com/office/drawing/2014/main" id="{8E2A347A-6345-B827-C8E1-576DCCEC18DF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5" name="Forma libre: forma 54">
                  <a:extLst>
                    <a:ext uri="{FF2B5EF4-FFF2-40B4-BE49-F238E27FC236}">
                      <a16:creationId xmlns:a16="http://schemas.microsoft.com/office/drawing/2014/main" id="{EB250B37-ABC0-04D0-2CC8-060797A852AA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6" name="Forma libre: forma 55">
                  <a:extLst>
                    <a:ext uri="{FF2B5EF4-FFF2-40B4-BE49-F238E27FC236}">
                      <a16:creationId xmlns:a16="http://schemas.microsoft.com/office/drawing/2014/main" id="{58ECA5BE-3636-7742-2BC6-6538A8EB85DF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7" name="Forma libre: forma 56">
                  <a:extLst>
                    <a:ext uri="{FF2B5EF4-FFF2-40B4-BE49-F238E27FC236}">
                      <a16:creationId xmlns:a16="http://schemas.microsoft.com/office/drawing/2014/main" id="{F0E10383-DF84-3E35-90CF-26F1C1DD2FBF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44" name="Grupo 43">
                <a:extLst>
                  <a:ext uri="{FF2B5EF4-FFF2-40B4-BE49-F238E27FC236}">
                    <a16:creationId xmlns:a16="http://schemas.microsoft.com/office/drawing/2014/main" id="{FB246CB5-13D9-1B79-A5E2-1B6E8FFC4369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45" name="Forma libre: forma 44">
                  <a:extLst>
                    <a:ext uri="{FF2B5EF4-FFF2-40B4-BE49-F238E27FC236}">
                      <a16:creationId xmlns:a16="http://schemas.microsoft.com/office/drawing/2014/main" id="{10FCD5AA-027F-F0F8-D23A-322E20CBDE6E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6" name="Forma libre: forma 45">
                  <a:extLst>
                    <a:ext uri="{FF2B5EF4-FFF2-40B4-BE49-F238E27FC236}">
                      <a16:creationId xmlns:a16="http://schemas.microsoft.com/office/drawing/2014/main" id="{52E109F6-989D-7587-D718-479B8ED9CE32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7" name="Forma libre: forma 46">
                  <a:extLst>
                    <a:ext uri="{FF2B5EF4-FFF2-40B4-BE49-F238E27FC236}">
                      <a16:creationId xmlns:a16="http://schemas.microsoft.com/office/drawing/2014/main" id="{1190604E-A702-A22C-469A-6BE93A3D8C58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8" name="Forma libre: forma 47">
                  <a:extLst>
                    <a:ext uri="{FF2B5EF4-FFF2-40B4-BE49-F238E27FC236}">
                      <a16:creationId xmlns:a16="http://schemas.microsoft.com/office/drawing/2014/main" id="{BAE15E61-8495-6863-7324-5B518891E38C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9" name="Forma libre: forma 48">
                  <a:extLst>
                    <a:ext uri="{FF2B5EF4-FFF2-40B4-BE49-F238E27FC236}">
                      <a16:creationId xmlns:a16="http://schemas.microsoft.com/office/drawing/2014/main" id="{82863F30-826F-1621-592B-FDE073C8F5D0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0" name="Forma libre: forma 49">
                  <a:extLst>
                    <a:ext uri="{FF2B5EF4-FFF2-40B4-BE49-F238E27FC236}">
                      <a16:creationId xmlns:a16="http://schemas.microsoft.com/office/drawing/2014/main" id="{E16E0997-058E-41C5-15CF-59AA2AA77ABB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1" name="Forma libre: forma 50">
                  <a:extLst>
                    <a:ext uri="{FF2B5EF4-FFF2-40B4-BE49-F238E27FC236}">
                      <a16:creationId xmlns:a16="http://schemas.microsoft.com/office/drawing/2014/main" id="{BC0D19B2-0239-DAE9-9999-57FB19D2D482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  <p:sp>
        <p:nvSpPr>
          <p:cNvPr id="8" name="CuadroTexto 7">
            <a:extLst>
              <a:ext uri="{FF2B5EF4-FFF2-40B4-BE49-F238E27FC236}">
                <a16:creationId xmlns:a16="http://schemas.microsoft.com/office/drawing/2014/main" id="{B3C1083A-1CEE-C1DB-D874-9E0CB15DFFDA}"/>
              </a:ext>
            </a:extLst>
          </p:cNvPr>
          <p:cNvSpPr txBox="1"/>
          <p:nvPr/>
        </p:nvSpPr>
        <p:spPr>
          <a:xfrm>
            <a:off x="666468" y="2820655"/>
            <a:ext cx="388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dirty="0">
                <a:solidFill>
                  <a:srgbClr val="FF00FF"/>
                </a:solidFill>
                <a:latin typeface="Bahnschrift Condensed" panose="020B0502040204020203" pitchFamily="34" charset="0"/>
              </a:rPr>
              <a:t>1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2DEB72-11B4-9A0A-5E7E-0D9AFBFDB1E3}"/>
              </a:ext>
            </a:extLst>
          </p:cNvPr>
          <p:cNvSpPr txBox="1"/>
          <p:nvPr/>
        </p:nvSpPr>
        <p:spPr>
          <a:xfrm>
            <a:off x="4700504" y="2820655"/>
            <a:ext cx="333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dirty="0">
                <a:solidFill>
                  <a:srgbClr val="FF00FF"/>
                </a:solidFill>
                <a:latin typeface="Bahnschrift Condensed" panose="020B0502040204020203" pitchFamily="34" charset="0"/>
              </a:rPr>
              <a:t>2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8ABBFD4-FD01-2126-6884-C2E528953B00}"/>
              </a:ext>
            </a:extLst>
          </p:cNvPr>
          <p:cNvSpPr txBox="1"/>
          <p:nvPr/>
        </p:nvSpPr>
        <p:spPr>
          <a:xfrm>
            <a:off x="8708113" y="2811130"/>
            <a:ext cx="366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b="1" dirty="0">
                <a:solidFill>
                  <a:srgbClr val="FF00FF"/>
                </a:solidFill>
                <a:latin typeface="Bahnschrift Condensed" panose="020B05020402040202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0343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áfico 7">
            <a:extLst>
              <a:ext uri="{FF2B5EF4-FFF2-40B4-BE49-F238E27FC236}">
                <a16:creationId xmlns:a16="http://schemas.microsoft.com/office/drawing/2014/main" id="{DA11444C-E80A-7310-94B7-8AA150BA3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05099" y="2759012"/>
            <a:ext cx="6781802" cy="133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57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Diagrama&#10;&#10;Descripción generada automáticamente">
            <a:extLst>
              <a:ext uri="{FF2B5EF4-FFF2-40B4-BE49-F238E27FC236}">
                <a16:creationId xmlns:a16="http://schemas.microsoft.com/office/drawing/2014/main" id="{E6EB695C-D9B2-A07E-6ACB-16E7C17885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" t="12779" r="63129" b="12916"/>
          <a:stretch/>
        </p:blipFill>
        <p:spPr>
          <a:xfrm>
            <a:off x="313734" y="1057275"/>
            <a:ext cx="4016938" cy="4914900"/>
          </a:xfrm>
          <a:prstGeom prst="rect">
            <a:avLst/>
          </a:prstGeom>
        </p:spPr>
      </p:pic>
      <p:sp>
        <p:nvSpPr>
          <p:cNvPr id="17" name="Forma libre: forma 16">
            <a:extLst>
              <a:ext uri="{FF2B5EF4-FFF2-40B4-BE49-F238E27FC236}">
                <a16:creationId xmlns:a16="http://schemas.microsoft.com/office/drawing/2014/main" id="{C0DB2AA4-64E9-27F5-4984-16025D9514A2}"/>
              </a:ext>
            </a:extLst>
          </p:cNvPr>
          <p:cNvSpPr/>
          <p:nvPr/>
        </p:nvSpPr>
        <p:spPr>
          <a:xfrm>
            <a:off x="4625975" y="3102732"/>
            <a:ext cx="3617564" cy="663989"/>
          </a:xfrm>
          <a:custGeom>
            <a:avLst/>
            <a:gdLst>
              <a:gd name="connsiteX0" fmla="*/ 31750 w 4210050"/>
              <a:gd name="connsiteY0" fmla="*/ 57150 h 635000"/>
              <a:gd name="connsiteX1" fmla="*/ 63500 w 4210050"/>
              <a:gd name="connsiteY1" fmla="*/ 171450 h 635000"/>
              <a:gd name="connsiteX2" fmla="*/ 44450 w 4210050"/>
              <a:gd name="connsiteY2" fmla="*/ 184150 h 635000"/>
              <a:gd name="connsiteX3" fmla="*/ 0 w 4210050"/>
              <a:gd name="connsiteY3" fmla="*/ 615950 h 635000"/>
              <a:gd name="connsiteX4" fmla="*/ 260350 w 4210050"/>
              <a:gd name="connsiteY4" fmla="*/ 628650 h 635000"/>
              <a:gd name="connsiteX5" fmla="*/ 330200 w 4210050"/>
              <a:gd name="connsiteY5" fmla="*/ 635000 h 635000"/>
              <a:gd name="connsiteX6" fmla="*/ 387350 w 4210050"/>
              <a:gd name="connsiteY6" fmla="*/ 609600 h 635000"/>
              <a:gd name="connsiteX7" fmla="*/ 1758950 w 4210050"/>
              <a:gd name="connsiteY7" fmla="*/ 628650 h 635000"/>
              <a:gd name="connsiteX8" fmla="*/ 2343150 w 4210050"/>
              <a:gd name="connsiteY8" fmla="*/ 584200 h 635000"/>
              <a:gd name="connsiteX9" fmla="*/ 2565400 w 4210050"/>
              <a:gd name="connsiteY9" fmla="*/ 609600 h 635000"/>
              <a:gd name="connsiteX10" fmla="*/ 3200400 w 4210050"/>
              <a:gd name="connsiteY10" fmla="*/ 622300 h 635000"/>
              <a:gd name="connsiteX11" fmla="*/ 4076700 w 4210050"/>
              <a:gd name="connsiteY11" fmla="*/ 628650 h 635000"/>
              <a:gd name="connsiteX12" fmla="*/ 4038600 w 4210050"/>
              <a:gd name="connsiteY12" fmla="*/ 590550 h 635000"/>
              <a:gd name="connsiteX13" fmla="*/ 4197350 w 4210050"/>
              <a:gd name="connsiteY13" fmla="*/ 590550 h 635000"/>
              <a:gd name="connsiteX14" fmla="*/ 4146550 w 4210050"/>
              <a:gd name="connsiteY14" fmla="*/ 298450 h 635000"/>
              <a:gd name="connsiteX15" fmla="*/ 4210050 w 4210050"/>
              <a:gd name="connsiteY15" fmla="*/ 215900 h 635000"/>
              <a:gd name="connsiteX16" fmla="*/ 4178300 w 4210050"/>
              <a:gd name="connsiteY16" fmla="*/ 171450 h 635000"/>
              <a:gd name="connsiteX17" fmla="*/ 4210050 w 4210050"/>
              <a:gd name="connsiteY17" fmla="*/ 114300 h 635000"/>
              <a:gd name="connsiteX18" fmla="*/ 4184650 w 4210050"/>
              <a:gd name="connsiteY18" fmla="*/ 0 h 635000"/>
              <a:gd name="connsiteX19" fmla="*/ 3740150 w 4210050"/>
              <a:gd name="connsiteY19" fmla="*/ 19050 h 635000"/>
              <a:gd name="connsiteX20" fmla="*/ 2851150 w 4210050"/>
              <a:gd name="connsiteY20" fmla="*/ 19050 h 635000"/>
              <a:gd name="connsiteX21" fmla="*/ 2844800 w 4210050"/>
              <a:gd name="connsiteY21" fmla="*/ 44450 h 635000"/>
              <a:gd name="connsiteX22" fmla="*/ 2730500 w 4210050"/>
              <a:gd name="connsiteY22" fmla="*/ 19050 h 635000"/>
              <a:gd name="connsiteX23" fmla="*/ 2540000 w 4210050"/>
              <a:gd name="connsiteY23" fmla="*/ 44450 h 635000"/>
              <a:gd name="connsiteX24" fmla="*/ 2419350 w 4210050"/>
              <a:gd name="connsiteY24" fmla="*/ 25400 h 635000"/>
              <a:gd name="connsiteX25" fmla="*/ 2362200 w 4210050"/>
              <a:gd name="connsiteY25" fmla="*/ 38100 h 635000"/>
              <a:gd name="connsiteX26" fmla="*/ 781050 w 4210050"/>
              <a:gd name="connsiteY26" fmla="*/ 57150 h 635000"/>
              <a:gd name="connsiteX27" fmla="*/ 685800 w 4210050"/>
              <a:gd name="connsiteY27" fmla="*/ 38100 h 635000"/>
              <a:gd name="connsiteX28" fmla="*/ 596900 w 4210050"/>
              <a:gd name="connsiteY28" fmla="*/ 38100 h 635000"/>
              <a:gd name="connsiteX29" fmla="*/ 495300 w 4210050"/>
              <a:gd name="connsiteY29" fmla="*/ 76200 h 635000"/>
              <a:gd name="connsiteX30" fmla="*/ 31750 w 4210050"/>
              <a:gd name="connsiteY30" fmla="*/ 5715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10050" h="635000">
                <a:moveTo>
                  <a:pt x="31750" y="57150"/>
                </a:moveTo>
                <a:lnTo>
                  <a:pt x="63500" y="171450"/>
                </a:lnTo>
                <a:lnTo>
                  <a:pt x="44450" y="184150"/>
                </a:lnTo>
                <a:lnTo>
                  <a:pt x="0" y="615950"/>
                </a:lnTo>
                <a:lnTo>
                  <a:pt x="260350" y="628650"/>
                </a:lnTo>
                <a:lnTo>
                  <a:pt x="330200" y="635000"/>
                </a:lnTo>
                <a:lnTo>
                  <a:pt x="387350" y="609600"/>
                </a:lnTo>
                <a:lnTo>
                  <a:pt x="1758950" y="628650"/>
                </a:lnTo>
                <a:lnTo>
                  <a:pt x="2343150" y="584200"/>
                </a:lnTo>
                <a:lnTo>
                  <a:pt x="2565400" y="609600"/>
                </a:lnTo>
                <a:lnTo>
                  <a:pt x="3200400" y="622300"/>
                </a:lnTo>
                <a:lnTo>
                  <a:pt x="4076700" y="628650"/>
                </a:lnTo>
                <a:lnTo>
                  <a:pt x="4038600" y="590550"/>
                </a:lnTo>
                <a:lnTo>
                  <a:pt x="4197350" y="590550"/>
                </a:lnTo>
                <a:lnTo>
                  <a:pt x="4146550" y="298450"/>
                </a:lnTo>
                <a:lnTo>
                  <a:pt x="4210050" y="215900"/>
                </a:lnTo>
                <a:lnTo>
                  <a:pt x="4178300" y="171450"/>
                </a:lnTo>
                <a:lnTo>
                  <a:pt x="4210050" y="114300"/>
                </a:lnTo>
                <a:lnTo>
                  <a:pt x="4184650" y="0"/>
                </a:lnTo>
                <a:lnTo>
                  <a:pt x="3740150" y="19050"/>
                </a:lnTo>
                <a:lnTo>
                  <a:pt x="2851150" y="19050"/>
                </a:lnTo>
                <a:lnTo>
                  <a:pt x="2844800" y="44450"/>
                </a:lnTo>
                <a:lnTo>
                  <a:pt x="2730500" y="19050"/>
                </a:lnTo>
                <a:lnTo>
                  <a:pt x="2540000" y="44450"/>
                </a:lnTo>
                <a:lnTo>
                  <a:pt x="2419350" y="25400"/>
                </a:lnTo>
                <a:lnTo>
                  <a:pt x="2362200" y="38100"/>
                </a:lnTo>
                <a:lnTo>
                  <a:pt x="781050" y="57150"/>
                </a:lnTo>
                <a:lnTo>
                  <a:pt x="685800" y="38100"/>
                </a:lnTo>
                <a:lnTo>
                  <a:pt x="596900" y="38100"/>
                </a:lnTo>
                <a:lnTo>
                  <a:pt x="495300" y="76200"/>
                </a:lnTo>
                <a:lnTo>
                  <a:pt x="31750" y="57150"/>
                </a:lnTo>
                <a:close/>
              </a:path>
            </a:pathLst>
          </a:cu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1BE0DA8-09FC-7C22-87FC-800B438F668A}"/>
              </a:ext>
            </a:extLst>
          </p:cNvPr>
          <p:cNvSpPr txBox="1"/>
          <p:nvPr/>
        </p:nvSpPr>
        <p:spPr>
          <a:xfrm>
            <a:off x="4604411" y="2055903"/>
            <a:ext cx="3758539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s-CL" sz="3600" dirty="0">
                <a:solidFill>
                  <a:srgbClr val="FF00FF"/>
                </a:solidFill>
                <a:latin typeface="Bahnschrift SemiLight SemiConde" panose="020B0502040204020203" pitchFamily="34" charset="0"/>
              </a:rPr>
              <a:t>En la construcción ocurren cerca de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B3C2253E-DC07-9DBB-F9C7-1910D38411D6}"/>
              </a:ext>
            </a:extLst>
          </p:cNvPr>
          <p:cNvSpPr txBox="1"/>
          <p:nvPr/>
        </p:nvSpPr>
        <p:spPr>
          <a:xfrm>
            <a:off x="4730148" y="3121058"/>
            <a:ext cx="3386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4</a:t>
            </a:r>
            <a:r>
              <a:rPr lang="es-CL" sz="36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0 accidentes al día</a:t>
            </a:r>
          </a:p>
        </p:txBody>
      </p:sp>
      <p:pic>
        <p:nvPicPr>
          <p:cNvPr id="21" name="Gráfico 20">
            <a:extLst>
              <a:ext uri="{FF2B5EF4-FFF2-40B4-BE49-F238E27FC236}">
                <a16:creationId xmlns:a16="http://schemas.microsoft.com/office/drawing/2014/main" id="{BB3A3D6C-A8CA-B6EF-B6BF-9FB8389F8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43596" y="2959281"/>
            <a:ext cx="2788363" cy="1031694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6F8350FD-BE68-AF58-3EEF-E6593AA95892}"/>
              </a:ext>
            </a:extLst>
          </p:cNvPr>
          <p:cNvSpPr txBox="1"/>
          <p:nvPr/>
        </p:nvSpPr>
        <p:spPr>
          <a:xfrm>
            <a:off x="4745386" y="3912809"/>
            <a:ext cx="3617564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s-CL" dirty="0">
                <a:solidFill>
                  <a:srgbClr val="545453"/>
                </a:solidFill>
                <a:latin typeface="Bahnschrift SemiLight SemiConde" panose="020B0502040204020203" pitchFamily="34" charset="0"/>
              </a:rPr>
              <a:t>38% mayor que la tasa nacional ACHS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41B4EAD-5F05-7477-8BC4-18FF6EF4A165}"/>
              </a:ext>
            </a:extLst>
          </p:cNvPr>
          <p:cNvSpPr txBox="1"/>
          <p:nvPr/>
        </p:nvSpPr>
        <p:spPr>
          <a:xfrm>
            <a:off x="9076857" y="3107299"/>
            <a:ext cx="2640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Bahnschrift Condensed" panose="020B0502040204020203" pitchFamily="34" charset="0"/>
              </a:rPr>
              <a:t>14.004 accidentes del trabajo* </a:t>
            </a:r>
          </a:p>
          <a:p>
            <a:r>
              <a:rPr lang="es-MX" dirty="0">
                <a:latin typeface="Bahnschrift Condensed" panose="020B0502040204020203" pitchFamily="34" charset="0"/>
              </a:rPr>
              <a:t>totales en empresas de</a:t>
            </a:r>
            <a:br>
              <a:rPr lang="es-MX" dirty="0">
                <a:latin typeface="Bahnschrift Condensed" panose="020B0502040204020203" pitchFamily="34" charset="0"/>
              </a:rPr>
            </a:br>
            <a:r>
              <a:rPr lang="es-MX" dirty="0">
                <a:latin typeface="Bahnschrift Condensed" panose="020B0502040204020203" pitchFamily="34" charset="0"/>
              </a:rPr>
              <a:t>construcción durante 2022</a:t>
            </a:r>
            <a:endParaRPr lang="es-CL" dirty="0">
              <a:latin typeface="Bahnschrift Condensed" panose="020B0502040204020203" pitchFamily="34" charset="0"/>
            </a:endParaRPr>
          </a:p>
        </p:txBody>
      </p:sp>
      <p:pic>
        <p:nvPicPr>
          <p:cNvPr id="27" name="Gráfico 26">
            <a:extLst>
              <a:ext uri="{FF2B5EF4-FFF2-40B4-BE49-F238E27FC236}">
                <a16:creationId xmlns:a16="http://schemas.microsoft.com/office/drawing/2014/main" id="{8B062FEB-B4ED-D750-D69D-A28A831907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89913" y="3453776"/>
            <a:ext cx="304583" cy="663989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F7668015-5AFE-B98C-C49E-6DF909C4574B}"/>
              </a:ext>
            </a:extLst>
          </p:cNvPr>
          <p:cNvSpPr txBox="1"/>
          <p:nvPr/>
        </p:nvSpPr>
        <p:spPr>
          <a:xfrm>
            <a:off x="7038975" y="5523573"/>
            <a:ext cx="4839291" cy="24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5000"/>
              </a:lnSpc>
            </a:pPr>
            <a:r>
              <a:rPr lang="es-MX" sz="1200" dirty="0">
                <a:solidFill>
                  <a:srgbClr val="FF00FF"/>
                </a:solidFill>
                <a:latin typeface="Bahnschrift SemiLight SemiConde" panose="020B0502040204020203" pitchFamily="34" charset="0"/>
              </a:rPr>
              <a:t>*Considera accidentes con tiempo perdido (CTP) y sin tiempo perdido (STP).</a:t>
            </a:r>
          </a:p>
        </p:txBody>
      </p:sp>
    </p:spTree>
    <p:extLst>
      <p:ext uri="{BB962C8B-B14F-4D97-AF65-F5344CB8AC3E}">
        <p14:creationId xmlns:p14="http://schemas.microsoft.com/office/powerpoint/2010/main" val="15625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orma libre: forma 43">
            <a:extLst>
              <a:ext uri="{FF2B5EF4-FFF2-40B4-BE49-F238E27FC236}">
                <a16:creationId xmlns:a16="http://schemas.microsoft.com/office/drawing/2014/main" id="{8F1FA0F9-7665-61FD-A707-D605EA13B471}"/>
              </a:ext>
            </a:extLst>
          </p:cNvPr>
          <p:cNvSpPr/>
          <p:nvPr/>
        </p:nvSpPr>
        <p:spPr>
          <a:xfrm>
            <a:off x="8435497" y="1187692"/>
            <a:ext cx="1082090" cy="1076659"/>
          </a:xfrm>
          <a:custGeom>
            <a:avLst/>
            <a:gdLst>
              <a:gd name="connsiteX0" fmla="*/ 1495194 w 1495457"/>
              <a:gd name="connsiteY0" fmla="*/ 303553 h 1487951"/>
              <a:gd name="connsiteX1" fmla="*/ 1472915 w 1495457"/>
              <a:gd name="connsiteY1" fmla="*/ 25768 h 1487951"/>
              <a:gd name="connsiteX2" fmla="*/ 1297578 w 1495457"/>
              <a:gd name="connsiteY2" fmla="*/ 32259 h 1487951"/>
              <a:gd name="connsiteX3" fmla="*/ 1017426 w 1495457"/>
              <a:gd name="connsiteY3" fmla="*/ 16734 h 1487951"/>
              <a:gd name="connsiteX4" fmla="*/ 881735 w 1495457"/>
              <a:gd name="connsiteY4" fmla="*/ 14190 h 1487951"/>
              <a:gd name="connsiteX5" fmla="*/ 818318 w 1495457"/>
              <a:gd name="connsiteY5" fmla="*/ 5156 h 1487951"/>
              <a:gd name="connsiteX6" fmla="*/ 704292 w 1495457"/>
              <a:gd name="connsiteY6" fmla="*/ 15681 h 1487951"/>
              <a:gd name="connsiteX7" fmla="*/ 629913 w 1495457"/>
              <a:gd name="connsiteY7" fmla="*/ 10155 h 1487951"/>
              <a:gd name="connsiteX8" fmla="*/ 376074 w 1495457"/>
              <a:gd name="connsiteY8" fmla="*/ 20593 h 1487951"/>
              <a:gd name="connsiteX9" fmla="*/ 375547 w 1495457"/>
              <a:gd name="connsiteY9" fmla="*/ 23751 h 1487951"/>
              <a:gd name="connsiteX10" fmla="*/ 149688 w 1495457"/>
              <a:gd name="connsiteY10" fmla="*/ 15857 h 1487951"/>
              <a:gd name="connsiteX11" fmla="*/ 115656 w 1495457"/>
              <a:gd name="connsiteY11" fmla="*/ 21032 h 1487951"/>
              <a:gd name="connsiteX12" fmla="*/ 72151 w 1495457"/>
              <a:gd name="connsiteY12" fmla="*/ 15418 h 1487951"/>
              <a:gd name="connsiteX13" fmla="*/ 37767 w 1495457"/>
              <a:gd name="connsiteY13" fmla="*/ 14102 h 1487951"/>
              <a:gd name="connsiteX14" fmla="*/ 5051 w 1495457"/>
              <a:gd name="connsiteY14" fmla="*/ 16558 h 1487951"/>
              <a:gd name="connsiteX15" fmla="*/ 5051 w 1495457"/>
              <a:gd name="connsiteY15" fmla="*/ 291448 h 1487951"/>
              <a:gd name="connsiteX16" fmla="*/ 9348 w 1495457"/>
              <a:gd name="connsiteY16" fmla="*/ 1448987 h 1487951"/>
              <a:gd name="connsiteX17" fmla="*/ 62590 w 1495457"/>
              <a:gd name="connsiteY17" fmla="*/ 1448110 h 1487951"/>
              <a:gd name="connsiteX18" fmla="*/ 103026 w 1495457"/>
              <a:gd name="connsiteY18" fmla="*/ 1454250 h 1487951"/>
              <a:gd name="connsiteX19" fmla="*/ 160915 w 1495457"/>
              <a:gd name="connsiteY19" fmla="*/ 1461705 h 1487951"/>
              <a:gd name="connsiteX20" fmla="*/ 285466 w 1495457"/>
              <a:gd name="connsiteY20" fmla="*/ 1454863 h 1487951"/>
              <a:gd name="connsiteX21" fmla="*/ 502818 w 1495457"/>
              <a:gd name="connsiteY21" fmla="*/ 1456618 h 1487951"/>
              <a:gd name="connsiteX22" fmla="*/ 615615 w 1495457"/>
              <a:gd name="connsiteY22" fmla="*/ 1460039 h 1487951"/>
              <a:gd name="connsiteX23" fmla="*/ 672015 w 1495457"/>
              <a:gd name="connsiteY23" fmla="*/ 1468634 h 1487951"/>
              <a:gd name="connsiteX24" fmla="*/ 713151 w 1495457"/>
              <a:gd name="connsiteY24" fmla="*/ 1466880 h 1487951"/>
              <a:gd name="connsiteX25" fmla="*/ 839106 w 1495457"/>
              <a:gd name="connsiteY25" fmla="*/ 1466880 h 1487951"/>
              <a:gd name="connsiteX26" fmla="*/ 1003304 w 1495457"/>
              <a:gd name="connsiteY26" fmla="*/ 1475476 h 1487951"/>
              <a:gd name="connsiteX27" fmla="*/ 1107856 w 1495457"/>
              <a:gd name="connsiteY27" fmla="*/ 1478897 h 1487951"/>
              <a:gd name="connsiteX28" fmla="*/ 1212410 w 1495457"/>
              <a:gd name="connsiteY28" fmla="*/ 1471266 h 1487951"/>
              <a:gd name="connsiteX29" fmla="*/ 1373361 w 1495457"/>
              <a:gd name="connsiteY29" fmla="*/ 1478107 h 1487951"/>
              <a:gd name="connsiteX30" fmla="*/ 1484931 w 1495457"/>
              <a:gd name="connsiteY30" fmla="*/ 1462582 h 1487951"/>
              <a:gd name="connsiteX31" fmla="*/ 1486071 w 1495457"/>
              <a:gd name="connsiteY31" fmla="*/ 1384167 h 1487951"/>
              <a:gd name="connsiteX32" fmla="*/ 1487563 w 1495457"/>
              <a:gd name="connsiteY32" fmla="*/ 657121 h 1487951"/>
              <a:gd name="connsiteX33" fmla="*/ 1488002 w 1495457"/>
              <a:gd name="connsiteY33" fmla="*/ 408281 h 1487951"/>
              <a:gd name="connsiteX34" fmla="*/ 1495457 w 1495457"/>
              <a:gd name="connsiteY34" fmla="*/ 303290 h 148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95457" h="1487951">
                <a:moveTo>
                  <a:pt x="1495194" y="303553"/>
                </a:moveTo>
                <a:cubicBezTo>
                  <a:pt x="1484931" y="226805"/>
                  <a:pt x="1483966" y="83834"/>
                  <a:pt x="1472915" y="25768"/>
                </a:cubicBezTo>
                <a:cubicBezTo>
                  <a:pt x="1417393" y="18049"/>
                  <a:pt x="1371608" y="49538"/>
                  <a:pt x="1297578" y="32259"/>
                </a:cubicBezTo>
                <a:cubicBezTo>
                  <a:pt x="1223549" y="9805"/>
                  <a:pt x="1092069" y="36294"/>
                  <a:pt x="1017426" y="16734"/>
                </a:cubicBezTo>
                <a:cubicBezTo>
                  <a:pt x="1014356" y="15944"/>
                  <a:pt x="952255" y="-18790"/>
                  <a:pt x="881735" y="14190"/>
                </a:cubicBezTo>
                <a:cubicBezTo>
                  <a:pt x="882612" y="24540"/>
                  <a:pt x="817441" y="-5194"/>
                  <a:pt x="818318" y="5156"/>
                </a:cubicBezTo>
                <a:lnTo>
                  <a:pt x="704292" y="15681"/>
                </a:lnTo>
                <a:cubicBezTo>
                  <a:pt x="678066" y="5857"/>
                  <a:pt x="643508" y="4103"/>
                  <a:pt x="629913" y="10155"/>
                </a:cubicBezTo>
                <a:cubicBezTo>
                  <a:pt x="505713" y="2963"/>
                  <a:pt x="500274" y="27873"/>
                  <a:pt x="376074" y="20593"/>
                </a:cubicBezTo>
                <a:cubicBezTo>
                  <a:pt x="375898" y="21646"/>
                  <a:pt x="375723" y="22698"/>
                  <a:pt x="375547" y="23751"/>
                </a:cubicBezTo>
                <a:cubicBezTo>
                  <a:pt x="287133" y="25768"/>
                  <a:pt x="219770" y="12787"/>
                  <a:pt x="149688" y="15857"/>
                </a:cubicBezTo>
                <a:cubicBezTo>
                  <a:pt x="144864" y="16032"/>
                  <a:pt x="120392" y="21909"/>
                  <a:pt x="115656" y="21032"/>
                </a:cubicBezTo>
                <a:cubicBezTo>
                  <a:pt x="103990" y="5857"/>
                  <a:pt x="86799" y="14366"/>
                  <a:pt x="72151" y="15418"/>
                </a:cubicBezTo>
                <a:cubicBezTo>
                  <a:pt x="61011" y="11734"/>
                  <a:pt x="47065" y="11383"/>
                  <a:pt x="37767" y="14102"/>
                </a:cubicBezTo>
                <a:cubicBezTo>
                  <a:pt x="35487" y="13050"/>
                  <a:pt x="7331" y="18137"/>
                  <a:pt x="5051" y="16558"/>
                </a:cubicBezTo>
                <a:cubicBezTo>
                  <a:pt x="-12316" y="3928"/>
                  <a:pt x="22067" y="301623"/>
                  <a:pt x="5051" y="291448"/>
                </a:cubicBezTo>
                <a:cubicBezTo>
                  <a:pt x="19787" y="799916"/>
                  <a:pt x="1718" y="941396"/>
                  <a:pt x="9348" y="1448987"/>
                </a:cubicBezTo>
                <a:cubicBezTo>
                  <a:pt x="28908" y="1451092"/>
                  <a:pt x="47942" y="1450829"/>
                  <a:pt x="62590" y="1448110"/>
                </a:cubicBezTo>
                <a:cubicBezTo>
                  <a:pt x="76097" y="1450127"/>
                  <a:pt x="89518" y="1452232"/>
                  <a:pt x="103026" y="1454250"/>
                </a:cubicBezTo>
                <a:cubicBezTo>
                  <a:pt x="109692" y="1468985"/>
                  <a:pt x="149162" y="1447233"/>
                  <a:pt x="160915" y="1461705"/>
                </a:cubicBezTo>
                <a:cubicBezTo>
                  <a:pt x="163108" y="1450390"/>
                  <a:pt x="255907" y="1468020"/>
                  <a:pt x="285466" y="1454863"/>
                </a:cubicBezTo>
                <a:cubicBezTo>
                  <a:pt x="362654" y="1470652"/>
                  <a:pt x="430631" y="1454513"/>
                  <a:pt x="502818" y="1456618"/>
                </a:cubicBezTo>
                <a:cubicBezTo>
                  <a:pt x="533079" y="1476002"/>
                  <a:pt x="591144" y="1473283"/>
                  <a:pt x="615615" y="1460039"/>
                </a:cubicBezTo>
                <a:cubicBezTo>
                  <a:pt x="643860" y="1475564"/>
                  <a:pt x="648507" y="1458284"/>
                  <a:pt x="672015" y="1468634"/>
                </a:cubicBezTo>
                <a:cubicBezTo>
                  <a:pt x="674471" y="1474774"/>
                  <a:pt x="710696" y="1476704"/>
                  <a:pt x="713151" y="1466880"/>
                </a:cubicBezTo>
                <a:cubicBezTo>
                  <a:pt x="769551" y="1460039"/>
                  <a:pt x="781479" y="1484423"/>
                  <a:pt x="839106" y="1466880"/>
                </a:cubicBezTo>
                <a:cubicBezTo>
                  <a:pt x="880068" y="1454425"/>
                  <a:pt x="971201" y="1466880"/>
                  <a:pt x="1003304" y="1475476"/>
                </a:cubicBezTo>
                <a:cubicBezTo>
                  <a:pt x="1039178" y="1485212"/>
                  <a:pt x="1066281" y="1471529"/>
                  <a:pt x="1107856" y="1478897"/>
                </a:cubicBezTo>
                <a:cubicBezTo>
                  <a:pt x="1129259" y="1501614"/>
                  <a:pt x="1183552" y="1474862"/>
                  <a:pt x="1212410" y="1471266"/>
                </a:cubicBezTo>
                <a:cubicBezTo>
                  <a:pt x="1295824" y="1460916"/>
                  <a:pt x="1286176" y="1506789"/>
                  <a:pt x="1373361" y="1478107"/>
                </a:cubicBezTo>
                <a:cubicBezTo>
                  <a:pt x="1425024" y="1476353"/>
                  <a:pt x="1488528" y="1479686"/>
                  <a:pt x="1484931" y="1462582"/>
                </a:cubicBezTo>
                <a:lnTo>
                  <a:pt x="1486071" y="1384167"/>
                </a:lnTo>
                <a:lnTo>
                  <a:pt x="1487563" y="657121"/>
                </a:lnTo>
                <a:cubicBezTo>
                  <a:pt x="1498176" y="588442"/>
                  <a:pt x="1493966" y="490117"/>
                  <a:pt x="1488002" y="408281"/>
                </a:cubicBezTo>
                <a:cubicBezTo>
                  <a:pt x="1492825" y="392493"/>
                  <a:pt x="1490633" y="319078"/>
                  <a:pt x="1495457" y="303290"/>
                </a:cubicBezTo>
                <a:close/>
              </a:path>
            </a:pathLst>
          </a:custGeom>
          <a:solidFill>
            <a:srgbClr val="FF00FF"/>
          </a:solidFill>
          <a:ln w="8771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MX" sz="72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14</a:t>
            </a:r>
            <a:endParaRPr lang="es-CL" sz="72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45" name="Forma libre: forma 44">
            <a:extLst>
              <a:ext uri="{FF2B5EF4-FFF2-40B4-BE49-F238E27FC236}">
                <a16:creationId xmlns:a16="http://schemas.microsoft.com/office/drawing/2014/main" id="{ED9AA803-D92A-1A56-AAC4-6C406FB03E71}"/>
              </a:ext>
            </a:extLst>
          </p:cNvPr>
          <p:cNvSpPr/>
          <p:nvPr/>
        </p:nvSpPr>
        <p:spPr>
          <a:xfrm>
            <a:off x="9229984" y="3841441"/>
            <a:ext cx="287349" cy="285820"/>
          </a:xfrm>
          <a:custGeom>
            <a:avLst/>
            <a:gdLst>
              <a:gd name="connsiteX0" fmla="*/ 397118 w 397118"/>
              <a:gd name="connsiteY0" fmla="*/ 80597 h 395005"/>
              <a:gd name="connsiteX1" fmla="*/ 391155 w 397118"/>
              <a:gd name="connsiteY1" fmla="*/ 6831 h 395005"/>
              <a:gd name="connsiteX2" fmla="*/ 344579 w 397118"/>
              <a:gd name="connsiteY2" fmla="*/ 8585 h 395005"/>
              <a:gd name="connsiteX3" fmla="*/ 270199 w 397118"/>
              <a:gd name="connsiteY3" fmla="*/ 4463 h 395005"/>
              <a:gd name="connsiteX4" fmla="*/ 234149 w 397118"/>
              <a:gd name="connsiteY4" fmla="*/ 3761 h 395005"/>
              <a:gd name="connsiteX5" fmla="*/ 217308 w 397118"/>
              <a:gd name="connsiteY5" fmla="*/ 1393 h 395005"/>
              <a:gd name="connsiteX6" fmla="*/ 187048 w 397118"/>
              <a:gd name="connsiteY6" fmla="*/ 4199 h 395005"/>
              <a:gd name="connsiteX7" fmla="*/ 167313 w 397118"/>
              <a:gd name="connsiteY7" fmla="*/ 2708 h 395005"/>
              <a:gd name="connsiteX8" fmla="*/ 99949 w 397118"/>
              <a:gd name="connsiteY8" fmla="*/ 5515 h 395005"/>
              <a:gd name="connsiteX9" fmla="*/ 99774 w 397118"/>
              <a:gd name="connsiteY9" fmla="*/ 6392 h 395005"/>
              <a:gd name="connsiteX10" fmla="*/ 39779 w 397118"/>
              <a:gd name="connsiteY10" fmla="*/ 4287 h 395005"/>
              <a:gd name="connsiteX11" fmla="*/ 30744 w 397118"/>
              <a:gd name="connsiteY11" fmla="*/ 5690 h 395005"/>
              <a:gd name="connsiteX12" fmla="*/ 19167 w 397118"/>
              <a:gd name="connsiteY12" fmla="*/ 4199 h 395005"/>
              <a:gd name="connsiteX13" fmla="*/ 10044 w 397118"/>
              <a:gd name="connsiteY13" fmla="*/ 3848 h 395005"/>
              <a:gd name="connsiteX14" fmla="*/ 1361 w 397118"/>
              <a:gd name="connsiteY14" fmla="*/ 4463 h 395005"/>
              <a:gd name="connsiteX15" fmla="*/ 1361 w 397118"/>
              <a:gd name="connsiteY15" fmla="*/ 77439 h 395005"/>
              <a:gd name="connsiteX16" fmla="*/ 2501 w 397118"/>
              <a:gd name="connsiteY16" fmla="*/ 384695 h 395005"/>
              <a:gd name="connsiteX17" fmla="*/ 16623 w 397118"/>
              <a:gd name="connsiteY17" fmla="*/ 384432 h 395005"/>
              <a:gd name="connsiteX18" fmla="*/ 27323 w 397118"/>
              <a:gd name="connsiteY18" fmla="*/ 386098 h 395005"/>
              <a:gd name="connsiteX19" fmla="*/ 42673 w 397118"/>
              <a:gd name="connsiteY19" fmla="*/ 388116 h 395005"/>
              <a:gd name="connsiteX20" fmla="*/ 75741 w 397118"/>
              <a:gd name="connsiteY20" fmla="*/ 386274 h 395005"/>
              <a:gd name="connsiteX21" fmla="*/ 133456 w 397118"/>
              <a:gd name="connsiteY21" fmla="*/ 386712 h 395005"/>
              <a:gd name="connsiteX22" fmla="*/ 163365 w 397118"/>
              <a:gd name="connsiteY22" fmla="*/ 387589 h 395005"/>
              <a:gd name="connsiteX23" fmla="*/ 178365 w 397118"/>
              <a:gd name="connsiteY23" fmla="*/ 389870 h 395005"/>
              <a:gd name="connsiteX24" fmla="*/ 189241 w 397118"/>
              <a:gd name="connsiteY24" fmla="*/ 389431 h 395005"/>
              <a:gd name="connsiteX25" fmla="*/ 222659 w 397118"/>
              <a:gd name="connsiteY25" fmla="*/ 389431 h 395005"/>
              <a:gd name="connsiteX26" fmla="*/ 266251 w 397118"/>
              <a:gd name="connsiteY26" fmla="*/ 391712 h 395005"/>
              <a:gd name="connsiteX27" fmla="*/ 293969 w 397118"/>
              <a:gd name="connsiteY27" fmla="*/ 392589 h 395005"/>
              <a:gd name="connsiteX28" fmla="*/ 321686 w 397118"/>
              <a:gd name="connsiteY28" fmla="*/ 390572 h 395005"/>
              <a:gd name="connsiteX29" fmla="*/ 364402 w 397118"/>
              <a:gd name="connsiteY29" fmla="*/ 392414 h 395005"/>
              <a:gd name="connsiteX30" fmla="*/ 394049 w 397118"/>
              <a:gd name="connsiteY30" fmla="*/ 388291 h 395005"/>
              <a:gd name="connsiteX31" fmla="*/ 394400 w 397118"/>
              <a:gd name="connsiteY31" fmla="*/ 367503 h 395005"/>
              <a:gd name="connsiteX32" fmla="*/ 394750 w 397118"/>
              <a:gd name="connsiteY32" fmla="*/ 174536 h 395005"/>
              <a:gd name="connsiteX33" fmla="*/ 394838 w 397118"/>
              <a:gd name="connsiteY33" fmla="*/ 108489 h 395005"/>
              <a:gd name="connsiteX34" fmla="*/ 396855 w 397118"/>
              <a:gd name="connsiteY34" fmla="*/ 80597 h 39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97118" h="395005">
                <a:moveTo>
                  <a:pt x="397118" y="80597"/>
                </a:moveTo>
                <a:cubicBezTo>
                  <a:pt x="394400" y="60247"/>
                  <a:pt x="394136" y="22268"/>
                  <a:pt x="391155" y="6831"/>
                </a:cubicBezTo>
                <a:cubicBezTo>
                  <a:pt x="376418" y="4813"/>
                  <a:pt x="364226" y="13146"/>
                  <a:pt x="344579" y="8585"/>
                </a:cubicBezTo>
                <a:cubicBezTo>
                  <a:pt x="324931" y="2620"/>
                  <a:pt x="290022" y="9637"/>
                  <a:pt x="270199" y="4463"/>
                </a:cubicBezTo>
                <a:cubicBezTo>
                  <a:pt x="269410" y="4287"/>
                  <a:pt x="252920" y="-5011"/>
                  <a:pt x="234149" y="3761"/>
                </a:cubicBezTo>
                <a:cubicBezTo>
                  <a:pt x="234413" y="6480"/>
                  <a:pt x="217045" y="-1414"/>
                  <a:pt x="217308" y="1393"/>
                </a:cubicBezTo>
                <a:lnTo>
                  <a:pt x="187048" y="4199"/>
                </a:lnTo>
                <a:cubicBezTo>
                  <a:pt x="180118" y="1568"/>
                  <a:pt x="170908" y="1129"/>
                  <a:pt x="167313" y="2708"/>
                </a:cubicBezTo>
                <a:cubicBezTo>
                  <a:pt x="134333" y="778"/>
                  <a:pt x="132929" y="7357"/>
                  <a:pt x="99949" y="5515"/>
                </a:cubicBezTo>
                <a:cubicBezTo>
                  <a:pt x="99949" y="5778"/>
                  <a:pt x="99862" y="6041"/>
                  <a:pt x="99774" y="6392"/>
                </a:cubicBezTo>
                <a:cubicBezTo>
                  <a:pt x="76267" y="6918"/>
                  <a:pt x="58374" y="3498"/>
                  <a:pt x="39779" y="4287"/>
                </a:cubicBezTo>
                <a:cubicBezTo>
                  <a:pt x="38463" y="4287"/>
                  <a:pt x="31972" y="5866"/>
                  <a:pt x="30744" y="5690"/>
                </a:cubicBezTo>
                <a:cubicBezTo>
                  <a:pt x="27675" y="1656"/>
                  <a:pt x="23113" y="3936"/>
                  <a:pt x="19167" y="4199"/>
                </a:cubicBezTo>
                <a:cubicBezTo>
                  <a:pt x="16185" y="3234"/>
                  <a:pt x="12500" y="3147"/>
                  <a:pt x="10044" y="3848"/>
                </a:cubicBezTo>
                <a:cubicBezTo>
                  <a:pt x="9431" y="3585"/>
                  <a:pt x="1975" y="4901"/>
                  <a:pt x="1361" y="4463"/>
                </a:cubicBezTo>
                <a:cubicBezTo>
                  <a:pt x="-3288" y="1129"/>
                  <a:pt x="5834" y="80158"/>
                  <a:pt x="1361" y="77439"/>
                </a:cubicBezTo>
                <a:cubicBezTo>
                  <a:pt x="5307" y="212428"/>
                  <a:pt x="484" y="249969"/>
                  <a:pt x="2501" y="384695"/>
                </a:cubicBezTo>
                <a:cubicBezTo>
                  <a:pt x="7676" y="385221"/>
                  <a:pt x="12764" y="385134"/>
                  <a:pt x="16623" y="384432"/>
                </a:cubicBezTo>
                <a:cubicBezTo>
                  <a:pt x="20219" y="384958"/>
                  <a:pt x="23816" y="385484"/>
                  <a:pt x="27323" y="386098"/>
                </a:cubicBezTo>
                <a:cubicBezTo>
                  <a:pt x="29078" y="390045"/>
                  <a:pt x="39603" y="384256"/>
                  <a:pt x="42673" y="388116"/>
                </a:cubicBezTo>
                <a:cubicBezTo>
                  <a:pt x="43288" y="385134"/>
                  <a:pt x="67846" y="389782"/>
                  <a:pt x="75741" y="386274"/>
                </a:cubicBezTo>
                <a:cubicBezTo>
                  <a:pt x="96266" y="390484"/>
                  <a:pt x="114246" y="386186"/>
                  <a:pt x="133456" y="386712"/>
                </a:cubicBezTo>
                <a:cubicBezTo>
                  <a:pt x="141525" y="391887"/>
                  <a:pt x="156874" y="391186"/>
                  <a:pt x="163365" y="387589"/>
                </a:cubicBezTo>
                <a:cubicBezTo>
                  <a:pt x="170821" y="391712"/>
                  <a:pt x="172136" y="387151"/>
                  <a:pt x="178365" y="389870"/>
                </a:cubicBezTo>
                <a:cubicBezTo>
                  <a:pt x="179066" y="391536"/>
                  <a:pt x="188626" y="391975"/>
                  <a:pt x="189241" y="389431"/>
                </a:cubicBezTo>
                <a:cubicBezTo>
                  <a:pt x="204239" y="387589"/>
                  <a:pt x="207397" y="394080"/>
                  <a:pt x="222659" y="389431"/>
                </a:cubicBezTo>
                <a:cubicBezTo>
                  <a:pt x="233535" y="386098"/>
                  <a:pt x="257744" y="389431"/>
                  <a:pt x="266251" y="391712"/>
                </a:cubicBezTo>
                <a:cubicBezTo>
                  <a:pt x="275725" y="394255"/>
                  <a:pt x="283005" y="390659"/>
                  <a:pt x="293969" y="392589"/>
                </a:cubicBezTo>
                <a:cubicBezTo>
                  <a:pt x="299670" y="398641"/>
                  <a:pt x="314055" y="391536"/>
                  <a:pt x="321686" y="390572"/>
                </a:cubicBezTo>
                <a:cubicBezTo>
                  <a:pt x="343790" y="387853"/>
                  <a:pt x="341246" y="400044"/>
                  <a:pt x="364402" y="392414"/>
                </a:cubicBezTo>
                <a:cubicBezTo>
                  <a:pt x="378084" y="391975"/>
                  <a:pt x="395013" y="392852"/>
                  <a:pt x="394049" y="388291"/>
                </a:cubicBezTo>
                <a:lnTo>
                  <a:pt x="394400" y="367503"/>
                </a:lnTo>
                <a:lnTo>
                  <a:pt x="394750" y="174536"/>
                </a:lnTo>
                <a:cubicBezTo>
                  <a:pt x="397557" y="156292"/>
                  <a:pt x="396417" y="130242"/>
                  <a:pt x="394838" y="108489"/>
                </a:cubicBezTo>
                <a:cubicBezTo>
                  <a:pt x="396154" y="104279"/>
                  <a:pt x="395540" y="84807"/>
                  <a:pt x="396855" y="80597"/>
                </a:cubicBezTo>
                <a:close/>
              </a:path>
            </a:pathLst>
          </a:custGeom>
          <a:solidFill>
            <a:srgbClr val="FF00FF"/>
          </a:solidFill>
          <a:ln w="8771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MX" sz="20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1</a:t>
            </a:r>
            <a:endParaRPr lang="es-CL" sz="20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46" name="Forma libre: forma 45">
            <a:extLst>
              <a:ext uri="{FF2B5EF4-FFF2-40B4-BE49-F238E27FC236}">
                <a16:creationId xmlns:a16="http://schemas.microsoft.com/office/drawing/2014/main" id="{53412424-6323-CB5D-514D-FBADD3D5EB1F}"/>
              </a:ext>
            </a:extLst>
          </p:cNvPr>
          <p:cNvSpPr/>
          <p:nvPr/>
        </p:nvSpPr>
        <p:spPr>
          <a:xfrm>
            <a:off x="9229984" y="4581659"/>
            <a:ext cx="287349" cy="285820"/>
          </a:xfrm>
          <a:custGeom>
            <a:avLst/>
            <a:gdLst>
              <a:gd name="connsiteX0" fmla="*/ 397118 w 397118"/>
              <a:gd name="connsiteY0" fmla="*/ 80597 h 395005"/>
              <a:gd name="connsiteX1" fmla="*/ 391155 w 397118"/>
              <a:gd name="connsiteY1" fmla="*/ 6830 h 395005"/>
              <a:gd name="connsiteX2" fmla="*/ 344579 w 397118"/>
              <a:gd name="connsiteY2" fmla="*/ 8585 h 395005"/>
              <a:gd name="connsiteX3" fmla="*/ 270199 w 397118"/>
              <a:gd name="connsiteY3" fmla="*/ 4463 h 395005"/>
              <a:gd name="connsiteX4" fmla="*/ 234149 w 397118"/>
              <a:gd name="connsiteY4" fmla="*/ 3761 h 395005"/>
              <a:gd name="connsiteX5" fmla="*/ 217308 w 397118"/>
              <a:gd name="connsiteY5" fmla="*/ 1392 h 395005"/>
              <a:gd name="connsiteX6" fmla="*/ 187048 w 397118"/>
              <a:gd name="connsiteY6" fmla="*/ 4199 h 395005"/>
              <a:gd name="connsiteX7" fmla="*/ 167313 w 397118"/>
              <a:gd name="connsiteY7" fmla="*/ 2708 h 395005"/>
              <a:gd name="connsiteX8" fmla="*/ 99949 w 397118"/>
              <a:gd name="connsiteY8" fmla="*/ 5515 h 395005"/>
              <a:gd name="connsiteX9" fmla="*/ 99774 w 397118"/>
              <a:gd name="connsiteY9" fmla="*/ 6392 h 395005"/>
              <a:gd name="connsiteX10" fmla="*/ 39779 w 397118"/>
              <a:gd name="connsiteY10" fmla="*/ 4287 h 395005"/>
              <a:gd name="connsiteX11" fmla="*/ 30744 w 397118"/>
              <a:gd name="connsiteY11" fmla="*/ 5690 h 395005"/>
              <a:gd name="connsiteX12" fmla="*/ 19167 w 397118"/>
              <a:gd name="connsiteY12" fmla="*/ 4199 h 395005"/>
              <a:gd name="connsiteX13" fmla="*/ 10044 w 397118"/>
              <a:gd name="connsiteY13" fmla="*/ 3848 h 395005"/>
              <a:gd name="connsiteX14" fmla="*/ 1361 w 397118"/>
              <a:gd name="connsiteY14" fmla="*/ 4463 h 395005"/>
              <a:gd name="connsiteX15" fmla="*/ 1361 w 397118"/>
              <a:gd name="connsiteY15" fmla="*/ 77439 h 395005"/>
              <a:gd name="connsiteX16" fmla="*/ 2501 w 397118"/>
              <a:gd name="connsiteY16" fmla="*/ 384695 h 395005"/>
              <a:gd name="connsiteX17" fmla="*/ 16623 w 397118"/>
              <a:gd name="connsiteY17" fmla="*/ 384432 h 395005"/>
              <a:gd name="connsiteX18" fmla="*/ 27323 w 397118"/>
              <a:gd name="connsiteY18" fmla="*/ 386099 h 395005"/>
              <a:gd name="connsiteX19" fmla="*/ 42673 w 397118"/>
              <a:gd name="connsiteY19" fmla="*/ 388116 h 395005"/>
              <a:gd name="connsiteX20" fmla="*/ 75741 w 397118"/>
              <a:gd name="connsiteY20" fmla="*/ 386274 h 395005"/>
              <a:gd name="connsiteX21" fmla="*/ 133456 w 397118"/>
              <a:gd name="connsiteY21" fmla="*/ 386712 h 395005"/>
              <a:gd name="connsiteX22" fmla="*/ 163365 w 397118"/>
              <a:gd name="connsiteY22" fmla="*/ 387589 h 395005"/>
              <a:gd name="connsiteX23" fmla="*/ 178365 w 397118"/>
              <a:gd name="connsiteY23" fmla="*/ 389870 h 395005"/>
              <a:gd name="connsiteX24" fmla="*/ 189241 w 397118"/>
              <a:gd name="connsiteY24" fmla="*/ 389431 h 395005"/>
              <a:gd name="connsiteX25" fmla="*/ 222659 w 397118"/>
              <a:gd name="connsiteY25" fmla="*/ 389431 h 395005"/>
              <a:gd name="connsiteX26" fmla="*/ 266251 w 397118"/>
              <a:gd name="connsiteY26" fmla="*/ 391712 h 395005"/>
              <a:gd name="connsiteX27" fmla="*/ 293969 w 397118"/>
              <a:gd name="connsiteY27" fmla="*/ 392589 h 395005"/>
              <a:gd name="connsiteX28" fmla="*/ 321686 w 397118"/>
              <a:gd name="connsiteY28" fmla="*/ 390571 h 395005"/>
              <a:gd name="connsiteX29" fmla="*/ 364402 w 397118"/>
              <a:gd name="connsiteY29" fmla="*/ 392414 h 395005"/>
              <a:gd name="connsiteX30" fmla="*/ 394049 w 397118"/>
              <a:gd name="connsiteY30" fmla="*/ 388291 h 395005"/>
              <a:gd name="connsiteX31" fmla="*/ 394400 w 397118"/>
              <a:gd name="connsiteY31" fmla="*/ 367503 h 395005"/>
              <a:gd name="connsiteX32" fmla="*/ 394750 w 397118"/>
              <a:gd name="connsiteY32" fmla="*/ 174536 h 395005"/>
              <a:gd name="connsiteX33" fmla="*/ 394838 w 397118"/>
              <a:gd name="connsiteY33" fmla="*/ 108489 h 395005"/>
              <a:gd name="connsiteX34" fmla="*/ 396855 w 397118"/>
              <a:gd name="connsiteY34" fmla="*/ 80597 h 39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97118" h="395005">
                <a:moveTo>
                  <a:pt x="397118" y="80597"/>
                </a:moveTo>
                <a:cubicBezTo>
                  <a:pt x="394400" y="60247"/>
                  <a:pt x="394136" y="22268"/>
                  <a:pt x="391155" y="6830"/>
                </a:cubicBezTo>
                <a:cubicBezTo>
                  <a:pt x="376418" y="4813"/>
                  <a:pt x="364226" y="13146"/>
                  <a:pt x="344579" y="8585"/>
                </a:cubicBezTo>
                <a:cubicBezTo>
                  <a:pt x="324931" y="2620"/>
                  <a:pt x="290022" y="9637"/>
                  <a:pt x="270199" y="4463"/>
                </a:cubicBezTo>
                <a:cubicBezTo>
                  <a:pt x="269410" y="4287"/>
                  <a:pt x="252920" y="-5011"/>
                  <a:pt x="234149" y="3761"/>
                </a:cubicBezTo>
                <a:cubicBezTo>
                  <a:pt x="234413" y="6480"/>
                  <a:pt x="217045" y="-1415"/>
                  <a:pt x="217308" y="1392"/>
                </a:cubicBezTo>
                <a:lnTo>
                  <a:pt x="187048" y="4199"/>
                </a:lnTo>
                <a:cubicBezTo>
                  <a:pt x="180118" y="1568"/>
                  <a:pt x="170908" y="1129"/>
                  <a:pt x="167313" y="2708"/>
                </a:cubicBezTo>
                <a:cubicBezTo>
                  <a:pt x="134333" y="778"/>
                  <a:pt x="132929" y="7357"/>
                  <a:pt x="99949" y="5515"/>
                </a:cubicBezTo>
                <a:cubicBezTo>
                  <a:pt x="99949" y="5778"/>
                  <a:pt x="99862" y="6041"/>
                  <a:pt x="99774" y="6392"/>
                </a:cubicBezTo>
                <a:cubicBezTo>
                  <a:pt x="76267" y="6918"/>
                  <a:pt x="58374" y="3497"/>
                  <a:pt x="39779" y="4287"/>
                </a:cubicBezTo>
                <a:cubicBezTo>
                  <a:pt x="38463" y="4287"/>
                  <a:pt x="31972" y="5866"/>
                  <a:pt x="30744" y="5690"/>
                </a:cubicBezTo>
                <a:cubicBezTo>
                  <a:pt x="27675" y="1656"/>
                  <a:pt x="23113" y="3936"/>
                  <a:pt x="19167" y="4199"/>
                </a:cubicBezTo>
                <a:cubicBezTo>
                  <a:pt x="16185" y="3234"/>
                  <a:pt x="12500" y="3147"/>
                  <a:pt x="10044" y="3848"/>
                </a:cubicBezTo>
                <a:cubicBezTo>
                  <a:pt x="9431" y="3585"/>
                  <a:pt x="1975" y="4901"/>
                  <a:pt x="1361" y="4463"/>
                </a:cubicBezTo>
                <a:cubicBezTo>
                  <a:pt x="-3288" y="1129"/>
                  <a:pt x="5834" y="80158"/>
                  <a:pt x="1361" y="77439"/>
                </a:cubicBezTo>
                <a:cubicBezTo>
                  <a:pt x="5307" y="212428"/>
                  <a:pt x="484" y="249969"/>
                  <a:pt x="2501" y="384695"/>
                </a:cubicBezTo>
                <a:cubicBezTo>
                  <a:pt x="7676" y="385221"/>
                  <a:pt x="12764" y="385133"/>
                  <a:pt x="16623" y="384432"/>
                </a:cubicBezTo>
                <a:cubicBezTo>
                  <a:pt x="20219" y="384958"/>
                  <a:pt x="23816" y="385484"/>
                  <a:pt x="27323" y="386099"/>
                </a:cubicBezTo>
                <a:cubicBezTo>
                  <a:pt x="29078" y="390045"/>
                  <a:pt x="39603" y="384256"/>
                  <a:pt x="42673" y="388116"/>
                </a:cubicBezTo>
                <a:cubicBezTo>
                  <a:pt x="43288" y="385133"/>
                  <a:pt x="67846" y="389782"/>
                  <a:pt x="75741" y="386274"/>
                </a:cubicBezTo>
                <a:cubicBezTo>
                  <a:pt x="96266" y="390484"/>
                  <a:pt x="114246" y="386186"/>
                  <a:pt x="133456" y="386712"/>
                </a:cubicBezTo>
                <a:cubicBezTo>
                  <a:pt x="141525" y="391887"/>
                  <a:pt x="156874" y="391185"/>
                  <a:pt x="163365" y="387589"/>
                </a:cubicBezTo>
                <a:cubicBezTo>
                  <a:pt x="170821" y="391712"/>
                  <a:pt x="172136" y="387151"/>
                  <a:pt x="178365" y="389870"/>
                </a:cubicBezTo>
                <a:cubicBezTo>
                  <a:pt x="179066" y="391537"/>
                  <a:pt x="188626" y="391975"/>
                  <a:pt x="189241" y="389431"/>
                </a:cubicBezTo>
                <a:cubicBezTo>
                  <a:pt x="204239" y="387589"/>
                  <a:pt x="207397" y="394080"/>
                  <a:pt x="222659" y="389431"/>
                </a:cubicBezTo>
                <a:cubicBezTo>
                  <a:pt x="233535" y="386099"/>
                  <a:pt x="257744" y="389431"/>
                  <a:pt x="266251" y="391712"/>
                </a:cubicBezTo>
                <a:cubicBezTo>
                  <a:pt x="275725" y="394256"/>
                  <a:pt x="283005" y="390659"/>
                  <a:pt x="293969" y="392589"/>
                </a:cubicBezTo>
                <a:cubicBezTo>
                  <a:pt x="299670" y="398641"/>
                  <a:pt x="314055" y="391537"/>
                  <a:pt x="321686" y="390571"/>
                </a:cubicBezTo>
                <a:cubicBezTo>
                  <a:pt x="343790" y="387852"/>
                  <a:pt x="341246" y="400044"/>
                  <a:pt x="364402" y="392414"/>
                </a:cubicBezTo>
                <a:cubicBezTo>
                  <a:pt x="378084" y="391975"/>
                  <a:pt x="395013" y="392852"/>
                  <a:pt x="394049" y="388291"/>
                </a:cubicBezTo>
                <a:lnTo>
                  <a:pt x="394400" y="367503"/>
                </a:lnTo>
                <a:lnTo>
                  <a:pt x="394750" y="174536"/>
                </a:lnTo>
                <a:cubicBezTo>
                  <a:pt x="397557" y="156292"/>
                  <a:pt x="396417" y="130242"/>
                  <a:pt x="394838" y="108489"/>
                </a:cubicBezTo>
                <a:cubicBezTo>
                  <a:pt x="396154" y="104279"/>
                  <a:pt x="395540" y="84807"/>
                  <a:pt x="396855" y="80597"/>
                </a:cubicBezTo>
                <a:close/>
              </a:path>
            </a:pathLst>
          </a:custGeom>
          <a:solidFill>
            <a:srgbClr val="FF00FF"/>
          </a:solidFill>
          <a:ln w="8771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MX" sz="20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1</a:t>
            </a:r>
            <a:endParaRPr lang="es-CL" sz="20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47" name="Forma libre: forma 46">
            <a:extLst>
              <a:ext uri="{FF2B5EF4-FFF2-40B4-BE49-F238E27FC236}">
                <a16:creationId xmlns:a16="http://schemas.microsoft.com/office/drawing/2014/main" id="{605F3890-D562-05F2-56D8-F9E7AD1B3B9E}"/>
              </a:ext>
            </a:extLst>
          </p:cNvPr>
          <p:cNvSpPr/>
          <p:nvPr/>
        </p:nvSpPr>
        <p:spPr>
          <a:xfrm>
            <a:off x="702571" y="4606881"/>
            <a:ext cx="370194" cy="368294"/>
          </a:xfrm>
          <a:custGeom>
            <a:avLst/>
            <a:gdLst>
              <a:gd name="connsiteX0" fmla="*/ 511436 w 511611"/>
              <a:gd name="connsiteY0" fmla="*/ 103805 h 508986"/>
              <a:gd name="connsiteX1" fmla="*/ 503805 w 511611"/>
              <a:gd name="connsiteY1" fmla="*/ 8813 h 508986"/>
              <a:gd name="connsiteX2" fmla="*/ 443810 w 511611"/>
              <a:gd name="connsiteY2" fmla="*/ 11006 h 508986"/>
              <a:gd name="connsiteX3" fmla="*/ 348028 w 511611"/>
              <a:gd name="connsiteY3" fmla="*/ 5743 h 508986"/>
              <a:gd name="connsiteX4" fmla="*/ 301629 w 511611"/>
              <a:gd name="connsiteY4" fmla="*/ 4866 h 508986"/>
              <a:gd name="connsiteX5" fmla="*/ 279964 w 511611"/>
              <a:gd name="connsiteY5" fmla="*/ 1796 h 508986"/>
              <a:gd name="connsiteX6" fmla="*/ 240932 w 511611"/>
              <a:gd name="connsiteY6" fmla="*/ 5392 h 508986"/>
              <a:gd name="connsiteX7" fmla="*/ 215495 w 511611"/>
              <a:gd name="connsiteY7" fmla="*/ 3550 h 508986"/>
              <a:gd name="connsiteX8" fmla="*/ 128660 w 511611"/>
              <a:gd name="connsiteY8" fmla="*/ 7146 h 508986"/>
              <a:gd name="connsiteX9" fmla="*/ 128485 w 511611"/>
              <a:gd name="connsiteY9" fmla="*/ 8199 h 508986"/>
              <a:gd name="connsiteX10" fmla="*/ 51210 w 511611"/>
              <a:gd name="connsiteY10" fmla="*/ 5480 h 508986"/>
              <a:gd name="connsiteX11" fmla="*/ 39544 w 511611"/>
              <a:gd name="connsiteY11" fmla="*/ 7234 h 508986"/>
              <a:gd name="connsiteX12" fmla="*/ 24721 w 511611"/>
              <a:gd name="connsiteY12" fmla="*/ 5305 h 508986"/>
              <a:gd name="connsiteX13" fmla="*/ 12968 w 511611"/>
              <a:gd name="connsiteY13" fmla="*/ 4866 h 508986"/>
              <a:gd name="connsiteX14" fmla="*/ 1741 w 511611"/>
              <a:gd name="connsiteY14" fmla="*/ 5743 h 508986"/>
              <a:gd name="connsiteX15" fmla="*/ 1741 w 511611"/>
              <a:gd name="connsiteY15" fmla="*/ 99770 h 508986"/>
              <a:gd name="connsiteX16" fmla="*/ 3232 w 511611"/>
              <a:gd name="connsiteY16" fmla="*/ 495616 h 508986"/>
              <a:gd name="connsiteX17" fmla="*/ 21388 w 511611"/>
              <a:gd name="connsiteY17" fmla="*/ 495353 h 508986"/>
              <a:gd name="connsiteX18" fmla="*/ 35247 w 511611"/>
              <a:gd name="connsiteY18" fmla="*/ 497458 h 508986"/>
              <a:gd name="connsiteX19" fmla="*/ 55070 w 511611"/>
              <a:gd name="connsiteY19" fmla="*/ 500001 h 508986"/>
              <a:gd name="connsiteX20" fmla="*/ 97698 w 511611"/>
              <a:gd name="connsiteY20" fmla="*/ 497633 h 508986"/>
              <a:gd name="connsiteX21" fmla="*/ 171990 w 511611"/>
              <a:gd name="connsiteY21" fmla="*/ 498247 h 508986"/>
              <a:gd name="connsiteX22" fmla="*/ 210583 w 511611"/>
              <a:gd name="connsiteY22" fmla="*/ 499387 h 508986"/>
              <a:gd name="connsiteX23" fmla="*/ 229880 w 511611"/>
              <a:gd name="connsiteY23" fmla="*/ 502370 h 508986"/>
              <a:gd name="connsiteX24" fmla="*/ 243914 w 511611"/>
              <a:gd name="connsiteY24" fmla="*/ 501756 h 508986"/>
              <a:gd name="connsiteX25" fmla="*/ 286981 w 511611"/>
              <a:gd name="connsiteY25" fmla="*/ 501756 h 508986"/>
              <a:gd name="connsiteX26" fmla="*/ 343117 w 511611"/>
              <a:gd name="connsiteY26" fmla="*/ 504738 h 508986"/>
              <a:gd name="connsiteX27" fmla="*/ 378903 w 511611"/>
              <a:gd name="connsiteY27" fmla="*/ 505878 h 508986"/>
              <a:gd name="connsiteX28" fmla="*/ 414690 w 511611"/>
              <a:gd name="connsiteY28" fmla="*/ 503247 h 508986"/>
              <a:gd name="connsiteX29" fmla="*/ 469773 w 511611"/>
              <a:gd name="connsiteY29" fmla="*/ 505615 h 508986"/>
              <a:gd name="connsiteX30" fmla="*/ 507928 w 511611"/>
              <a:gd name="connsiteY30" fmla="*/ 500352 h 508986"/>
              <a:gd name="connsiteX31" fmla="*/ 508366 w 511611"/>
              <a:gd name="connsiteY31" fmla="*/ 473512 h 508986"/>
              <a:gd name="connsiteX32" fmla="*/ 508893 w 511611"/>
              <a:gd name="connsiteY32" fmla="*/ 224936 h 508986"/>
              <a:gd name="connsiteX33" fmla="*/ 509068 w 511611"/>
              <a:gd name="connsiteY33" fmla="*/ 139855 h 508986"/>
              <a:gd name="connsiteX34" fmla="*/ 511612 w 511611"/>
              <a:gd name="connsiteY34" fmla="*/ 103981 h 50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11611" h="508986">
                <a:moveTo>
                  <a:pt x="511436" y="103805"/>
                </a:moveTo>
                <a:cubicBezTo>
                  <a:pt x="507928" y="77579"/>
                  <a:pt x="507577" y="28636"/>
                  <a:pt x="503805" y="8813"/>
                </a:cubicBezTo>
                <a:cubicBezTo>
                  <a:pt x="484859" y="6182"/>
                  <a:pt x="469159" y="16970"/>
                  <a:pt x="443810" y="11006"/>
                </a:cubicBezTo>
                <a:cubicBezTo>
                  <a:pt x="418461" y="3287"/>
                  <a:pt x="373553" y="12409"/>
                  <a:pt x="348028" y="5743"/>
                </a:cubicBezTo>
                <a:cubicBezTo>
                  <a:pt x="346976" y="5480"/>
                  <a:pt x="325750" y="-6449"/>
                  <a:pt x="301629" y="4866"/>
                </a:cubicBezTo>
                <a:cubicBezTo>
                  <a:pt x="301892" y="8374"/>
                  <a:pt x="279613" y="-1800"/>
                  <a:pt x="279964" y="1796"/>
                </a:cubicBezTo>
                <a:lnTo>
                  <a:pt x="240932" y="5392"/>
                </a:lnTo>
                <a:cubicBezTo>
                  <a:pt x="231985" y="2059"/>
                  <a:pt x="220144" y="1445"/>
                  <a:pt x="215495" y="3550"/>
                </a:cubicBezTo>
                <a:cubicBezTo>
                  <a:pt x="173042" y="1094"/>
                  <a:pt x="171201" y="9602"/>
                  <a:pt x="128660" y="7146"/>
                </a:cubicBezTo>
                <a:cubicBezTo>
                  <a:pt x="128660" y="7497"/>
                  <a:pt x="128572" y="7848"/>
                  <a:pt x="128485" y="8199"/>
                </a:cubicBezTo>
                <a:cubicBezTo>
                  <a:pt x="98224" y="8901"/>
                  <a:pt x="75243" y="4427"/>
                  <a:pt x="51210" y="5480"/>
                </a:cubicBezTo>
                <a:cubicBezTo>
                  <a:pt x="49544" y="5480"/>
                  <a:pt x="41211" y="7585"/>
                  <a:pt x="39544" y="7234"/>
                </a:cubicBezTo>
                <a:cubicBezTo>
                  <a:pt x="35597" y="2059"/>
                  <a:pt x="29721" y="4953"/>
                  <a:pt x="24721" y="5305"/>
                </a:cubicBezTo>
                <a:cubicBezTo>
                  <a:pt x="20949" y="4077"/>
                  <a:pt x="16125" y="3901"/>
                  <a:pt x="12968" y="4866"/>
                </a:cubicBezTo>
                <a:cubicBezTo>
                  <a:pt x="12178" y="4515"/>
                  <a:pt x="2530" y="6269"/>
                  <a:pt x="1741" y="5743"/>
                </a:cubicBezTo>
                <a:cubicBezTo>
                  <a:pt x="-4224" y="1445"/>
                  <a:pt x="7530" y="103191"/>
                  <a:pt x="1741" y="99770"/>
                </a:cubicBezTo>
                <a:cubicBezTo>
                  <a:pt x="6740" y="273616"/>
                  <a:pt x="600" y="322033"/>
                  <a:pt x="3232" y="495616"/>
                </a:cubicBezTo>
                <a:cubicBezTo>
                  <a:pt x="9898" y="496318"/>
                  <a:pt x="16388" y="496230"/>
                  <a:pt x="21388" y="495353"/>
                </a:cubicBezTo>
                <a:cubicBezTo>
                  <a:pt x="26037" y="496054"/>
                  <a:pt x="30598" y="496756"/>
                  <a:pt x="35247" y="497458"/>
                </a:cubicBezTo>
                <a:cubicBezTo>
                  <a:pt x="37527" y="502457"/>
                  <a:pt x="51035" y="495089"/>
                  <a:pt x="55070" y="500001"/>
                </a:cubicBezTo>
                <a:cubicBezTo>
                  <a:pt x="55859" y="496142"/>
                  <a:pt x="87523" y="502194"/>
                  <a:pt x="97698" y="497633"/>
                </a:cubicBezTo>
                <a:cubicBezTo>
                  <a:pt x="124099" y="503072"/>
                  <a:pt x="147343" y="497546"/>
                  <a:pt x="171990" y="498247"/>
                </a:cubicBezTo>
                <a:cubicBezTo>
                  <a:pt x="182340" y="504913"/>
                  <a:pt x="202163" y="503948"/>
                  <a:pt x="210583" y="499387"/>
                </a:cubicBezTo>
                <a:cubicBezTo>
                  <a:pt x="220232" y="504650"/>
                  <a:pt x="221811" y="498773"/>
                  <a:pt x="229880" y="502370"/>
                </a:cubicBezTo>
                <a:cubicBezTo>
                  <a:pt x="230757" y="504475"/>
                  <a:pt x="243125" y="505089"/>
                  <a:pt x="243914" y="501756"/>
                </a:cubicBezTo>
                <a:cubicBezTo>
                  <a:pt x="263211" y="499387"/>
                  <a:pt x="267245" y="507808"/>
                  <a:pt x="286981" y="501756"/>
                </a:cubicBezTo>
                <a:cubicBezTo>
                  <a:pt x="301015" y="497458"/>
                  <a:pt x="332152" y="501756"/>
                  <a:pt x="343117" y="504738"/>
                </a:cubicBezTo>
                <a:cubicBezTo>
                  <a:pt x="355396" y="508071"/>
                  <a:pt x="364694" y="503422"/>
                  <a:pt x="378903" y="505878"/>
                </a:cubicBezTo>
                <a:cubicBezTo>
                  <a:pt x="386183" y="513684"/>
                  <a:pt x="404778" y="504475"/>
                  <a:pt x="414690" y="503247"/>
                </a:cubicBezTo>
                <a:cubicBezTo>
                  <a:pt x="443196" y="499738"/>
                  <a:pt x="439951" y="515439"/>
                  <a:pt x="469773" y="505615"/>
                </a:cubicBezTo>
                <a:cubicBezTo>
                  <a:pt x="487491" y="505001"/>
                  <a:pt x="509156" y="506141"/>
                  <a:pt x="507928" y="500352"/>
                </a:cubicBezTo>
                <a:lnTo>
                  <a:pt x="508366" y="473512"/>
                </a:lnTo>
                <a:lnTo>
                  <a:pt x="508893" y="224936"/>
                </a:lnTo>
                <a:cubicBezTo>
                  <a:pt x="512489" y="201429"/>
                  <a:pt x="511085" y="167835"/>
                  <a:pt x="509068" y="139855"/>
                </a:cubicBezTo>
                <a:cubicBezTo>
                  <a:pt x="510735" y="134417"/>
                  <a:pt x="509945" y="109331"/>
                  <a:pt x="511612" y="103981"/>
                </a:cubicBezTo>
                <a:close/>
              </a:path>
            </a:pathLst>
          </a:custGeom>
          <a:solidFill>
            <a:srgbClr val="FF00FF"/>
          </a:solidFill>
          <a:ln w="8771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2</a:t>
            </a:r>
            <a:endParaRPr lang="es-CL" sz="24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CA2F74F7-4924-5793-4C33-42A5C7839397}"/>
              </a:ext>
            </a:extLst>
          </p:cNvPr>
          <p:cNvSpPr/>
          <p:nvPr/>
        </p:nvSpPr>
        <p:spPr>
          <a:xfrm>
            <a:off x="705034" y="3768377"/>
            <a:ext cx="430182" cy="428225"/>
          </a:xfrm>
          <a:custGeom>
            <a:avLst/>
            <a:gdLst>
              <a:gd name="connsiteX0" fmla="*/ 594515 w 594515"/>
              <a:gd name="connsiteY0" fmla="*/ 120699 h 591811"/>
              <a:gd name="connsiteX1" fmla="*/ 585656 w 594515"/>
              <a:gd name="connsiteY1" fmla="*/ 10269 h 591811"/>
              <a:gd name="connsiteX2" fmla="*/ 515925 w 594515"/>
              <a:gd name="connsiteY2" fmla="*/ 12813 h 591811"/>
              <a:gd name="connsiteX3" fmla="*/ 404530 w 594515"/>
              <a:gd name="connsiteY3" fmla="*/ 6673 h 591811"/>
              <a:gd name="connsiteX4" fmla="*/ 350587 w 594515"/>
              <a:gd name="connsiteY4" fmla="*/ 5620 h 591811"/>
              <a:gd name="connsiteX5" fmla="*/ 325326 w 594515"/>
              <a:gd name="connsiteY5" fmla="*/ 2024 h 591811"/>
              <a:gd name="connsiteX6" fmla="*/ 279979 w 594515"/>
              <a:gd name="connsiteY6" fmla="*/ 6234 h 591811"/>
              <a:gd name="connsiteX7" fmla="*/ 250420 w 594515"/>
              <a:gd name="connsiteY7" fmla="*/ 4041 h 591811"/>
              <a:gd name="connsiteX8" fmla="*/ 149463 w 594515"/>
              <a:gd name="connsiteY8" fmla="*/ 8164 h 591811"/>
              <a:gd name="connsiteX9" fmla="*/ 149288 w 594515"/>
              <a:gd name="connsiteY9" fmla="*/ 9392 h 591811"/>
              <a:gd name="connsiteX10" fmla="*/ 59471 w 594515"/>
              <a:gd name="connsiteY10" fmla="*/ 6234 h 591811"/>
              <a:gd name="connsiteX11" fmla="*/ 45963 w 594515"/>
              <a:gd name="connsiteY11" fmla="*/ 8252 h 591811"/>
              <a:gd name="connsiteX12" fmla="*/ 28684 w 594515"/>
              <a:gd name="connsiteY12" fmla="*/ 6059 h 591811"/>
              <a:gd name="connsiteX13" fmla="*/ 15000 w 594515"/>
              <a:gd name="connsiteY13" fmla="*/ 5533 h 591811"/>
              <a:gd name="connsiteX14" fmla="*/ 2019 w 594515"/>
              <a:gd name="connsiteY14" fmla="*/ 6497 h 591811"/>
              <a:gd name="connsiteX15" fmla="*/ 2019 w 594515"/>
              <a:gd name="connsiteY15" fmla="*/ 115875 h 591811"/>
              <a:gd name="connsiteX16" fmla="*/ 3686 w 594515"/>
              <a:gd name="connsiteY16" fmla="*/ 576188 h 591811"/>
              <a:gd name="connsiteX17" fmla="*/ 24824 w 594515"/>
              <a:gd name="connsiteY17" fmla="*/ 575838 h 591811"/>
              <a:gd name="connsiteX18" fmla="*/ 40876 w 594515"/>
              <a:gd name="connsiteY18" fmla="*/ 578293 h 591811"/>
              <a:gd name="connsiteX19" fmla="*/ 63856 w 594515"/>
              <a:gd name="connsiteY19" fmla="*/ 581276 h 591811"/>
              <a:gd name="connsiteX20" fmla="*/ 113414 w 594515"/>
              <a:gd name="connsiteY20" fmla="*/ 578557 h 591811"/>
              <a:gd name="connsiteX21" fmla="*/ 199810 w 594515"/>
              <a:gd name="connsiteY21" fmla="*/ 579258 h 591811"/>
              <a:gd name="connsiteX22" fmla="*/ 244631 w 594515"/>
              <a:gd name="connsiteY22" fmla="*/ 580662 h 591811"/>
              <a:gd name="connsiteX23" fmla="*/ 267085 w 594515"/>
              <a:gd name="connsiteY23" fmla="*/ 584082 h 591811"/>
              <a:gd name="connsiteX24" fmla="*/ 283400 w 594515"/>
              <a:gd name="connsiteY24" fmla="*/ 583381 h 591811"/>
              <a:gd name="connsiteX25" fmla="*/ 333484 w 594515"/>
              <a:gd name="connsiteY25" fmla="*/ 583381 h 591811"/>
              <a:gd name="connsiteX26" fmla="*/ 398741 w 594515"/>
              <a:gd name="connsiteY26" fmla="*/ 586802 h 591811"/>
              <a:gd name="connsiteX27" fmla="*/ 440317 w 594515"/>
              <a:gd name="connsiteY27" fmla="*/ 588205 h 591811"/>
              <a:gd name="connsiteX28" fmla="*/ 481893 w 594515"/>
              <a:gd name="connsiteY28" fmla="*/ 585223 h 591811"/>
              <a:gd name="connsiteX29" fmla="*/ 545923 w 594515"/>
              <a:gd name="connsiteY29" fmla="*/ 587942 h 591811"/>
              <a:gd name="connsiteX30" fmla="*/ 590305 w 594515"/>
              <a:gd name="connsiteY30" fmla="*/ 581802 h 591811"/>
              <a:gd name="connsiteX31" fmla="*/ 590744 w 594515"/>
              <a:gd name="connsiteY31" fmla="*/ 550577 h 591811"/>
              <a:gd name="connsiteX32" fmla="*/ 591358 w 594515"/>
              <a:gd name="connsiteY32" fmla="*/ 261477 h 591811"/>
              <a:gd name="connsiteX33" fmla="*/ 591533 w 594515"/>
              <a:gd name="connsiteY33" fmla="*/ 162538 h 591811"/>
              <a:gd name="connsiteX34" fmla="*/ 594515 w 594515"/>
              <a:gd name="connsiteY34" fmla="*/ 120787 h 591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4515" h="591811">
                <a:moveTo>
                  <a:pt x="594515" y="120699"/>
                </a:moveTo>
                <a:cubicBezTo>
                  <a:pt x="590393" y="90175"/>
                  <a:pt x="590042" y="33338"/>
                  <a:pt x="585656" y="10269"/>
                </a:cubicBezTo>
                <a:cubicBezTo>
                  <a:pt x="563553" y="7199"/>
                  <a:pt x="545396" y="19742"/>
                  <a:pt x="515925" y="12813"/>
                </a:cubicBezTo>
                <a:cubicBezTo>
                  <a:pt x="486454" y="3866"/>
                  <a:pt x="434177" y="14392"/>
                  <a:pt x="404530" y="6673"/>
                </a:cubicBezTo>
                <a:cubicBezTo>
                  <a:pt x="403302" y="6322"/>
                  <a:pt x="378568" y="-7449"/>
                  <a:pt x="350587" y="5620"/>
                </a:cubicBezTo>
                <a:cubicBezTo>
                  <a:pt x="350938" y="9743"/>
                  <a:pt x="325063" y="-2098"/>
                  <a:pt x="325326" y="2024"/>
                </a:cubicBezTo>
                <a:lnTo>
                  <a:pt x="279979" y="6234"/>
                </a:lnTo>
                <a:cubicBezTo>
                  <a:pt x="269541" y="2287"/>
                  <a:pt x="255771" y="1673"/>
                  <a:pt x="250420" y="4041"/>
                </a:cubicBezTo>
                <a:cubicBezTo>
                  <a:pt x="201038" y="1147"/>
                  <a:pt x="198845" y="11059"/>
                  <a:pt x="149463" y="8164"/>
                </a:cubicBezTo>
                <a:cubicBezTo>
                  <a:pt x="149463" y="8603"/>
                  <a:pt x="149288" y="9041"/>
                  <a:pt x="149288" y="9392"/>
                </a:cubicBezTo>
                <a:cubicBezTo>
                  <a:pt x="114115" y="10181"/>
                  <a:pt x="87363" y="5006"/>
                  <a:pt x="59471" y="6234"/>
                </a:cubicBezTo>
                <a:cubicBezTo>
                  <a:pt x="57541" y="6234"/>
                  <a:pt x="47805" y="8603"/>
                  <a:pt x="45963" y="8252"/>
                </a:cubicBezTo>
                <a:cubicBezTo>
                  <a:pt x="41314" y="2200"/>
                  <a:pt x="34473" y="5620"/>
                  <a:pt x="28684" y="6059"/>
                </a:cubicBezTo>
                <a:cubicBezTo>
                  <a:pt x="24298" y="4568"/>
                  <a:pt x="18684" y="4480"/>
                  <a:pt x="15000" y="5533"/>
                </a:cubicBezTo>
                <a:cubicBezTo>
                  <a:pt x="14123" y="5094"/>
                  <a:pt x="2896" y="7111"/>
                  <a:pt x="2019" y="6497"/>
                </a:cubicBezTo>
                <a:cubicBezTo>
                  <a:pt x="-4910" y="1498"/>
                  <a:pt x="8773" y="119910"/>
                  <a:pt x="2019" y="115875"/>
                </a:cubicBezTo>
                <a:cubicBezTo>
                  <a:pt x="7896" y="318051"/>
                  <a:pt x="703" y="374363"/>
                  <a:pt x="3686" y="576188"/>
                </a:cubicBezTo>
                <a:cubicBezTo>
                  <a:pt x="11492" y="576978"/>
                  <a:pt x="19035" y="576890"/>
                  <a:pt x="24824" y="575838"/>
                </a:cubicBezTo>
                <a:cubicBezTo>
                  <a:pt x="30175" y="576627"/>
                  <a:pt x="35525" y="577504"/>
                  <a:pt x="40876" y="578293"/>
                </a:cubicBezTo>
                <a:cubicBezTo>
                  <a:pt x="43507" y="584170"/>
                  <a:pt x="59207" y="575487"/>
                  <a:pt x="63856" y="581276"/>
                </a:cubicBezTo>
                <a:cubicBezTo>
                  <a:pt x="64733" y="576802"/>
                  <a:pt x="101660" y="583819"/>
                  <a:pt x="113414" y="578557"/>
                </a:cubicBezTo>
                <a:cubicBezTo>
                  <a:pt x="144113" y="584872"/>
                  <a:pt x="171128" y="578381"/>
                  <a:pt x="199810" y="579258"/>
                </a:cubicBezTo>
                <a:cubicBezTo>
                  <a:pt x="211827" y="586977"/>
                  <a:pt x="234895" y="585925"/>
                  <a:pt x="244631" y="580662"/>
                </a:cubicBezTo>
                <a:cubicBezTo>
                  <a:pt x="255858" y="586802"/>
                  <a:pt x="257700" y="579960"/>
                  <a:pt x="267085" y="584082"/>
                </a:cubicBezTo>
                <a:cubicBezTo>
                  <a:pt x="268050" y="586538"/>
                  <a:pt x="282435" y="587328"/>
                  <a:pt x="283400" y="583381"/>
                </a:cubicBezTo>
                <a:cubicBezTo>
                  <a:pt x="305854" y="580662"/>
                  <a:pt x="310591" y="590398"/>
                  <a:pt x="333484" y="583381"/>
                </a:cubicBezTo>
                <a:cubicBezTo>
                  <a:pt x="349798" y="578469"/>
                  <a:pt x="386023" y="583381"/>
                  <a:pt x="398741" y="586802"/>
                </a:cubicBezTo>
                <a:cubicBezTo>
                  <a:pt x="413039" y="590661"/>
                  <a:pt x="423827" y="585223"/>
                  <a:pt x="440317" y="588205"/>
                </a:cubicBezTo>
                <a:cubicBezTo>
                  <a:pt x="448825" y="597239"/>
                  <a:pt x="470402" y="586626"/>
                  <a:pt x="481893" y="585223"/>
                </a:cubicBezTo>
                <a:cubicBezTo>
                  <a:pt x="515048" y="581100"/>
                  <a:pt x="511189" y="599345"/>
                  <a:pt x="545923" y="587942"/>
                </a:cubicBezTo>
                <a:cubicBezTo>
                  <a:pt x="566447" y="587240"/>
                  <a:pt x="591708" y="588556"/>
                  <a:pt x="590305" y="581802"/>
                </a:cubicBezTo>
                <a:lnTo>
                  <a:pt x="590744" y="550577"/>
                </a:lnTo>
                <a:lnTo>
                  <a:pt x="591358" y="261477"/>
                </a:lnTo>
                <a:cubicBezTo>
                  <a:pt x="595568" y="234199"/>
                  <a:pt x="593901" y="195079"/>
                  <a:pt x="591533" y="162538"/>
                </a:cubicBezTo>
                <a:cubicBezTo>
                  <a:pt x="593463" y="156222"/>
                  <a:pt x="592586" y="127102"/>
                  <a:pt x="594515" y="120787"/>
                </a:cubicBezTo>
                <a:close/>
              </a:path>
            </a:pathLst>
          </a:custGeom>
          <a:solidFill>
            <a:srgbClr val="FF00FF"/>
          </a:solidFill>
          <a:ln w="8771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MX" sz="28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3</a:t>
            </a:r>
            <a:endParaRPr lang="es-CL" sz="28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49" name="Forma libre: forma 48">
            <a:extLst>
              <a:ext uri="{FF2B5EF4-FFF2-40B4-BE49-F238E27FC236}">
                <a16:creationId xmlns:a16="http://schemas.microsoft.com/office/drawing/2014/main" id="{2F2D1F85-3A93-9898-34D7-62BAF6D25AF4}"/>
              </a:ext>
            </a:extLst>
          </p:cNvPr>
          <p:cNvSpPr/>
          <p:nvPr/>
        </p:nvSpPr>
        <p:spPr>
          <a:xfrm>
            <a:off x="704939" y="2742275"/>
            <a:ext cx="574221" cy="571308"/>
          </a:xfrm>
          <a:custGeom>
            <a:avLst/>
            <a:gdLst>
              <a:gd name="connsiteX0" fmla="*/ 793578 w 793578"/>
              <a:gd name="connsiteY0" fmla="*/ 161173 h 789552"/>
              <a:gd name="connsiteX1" fmla="*/ 781737 w 793578"/>
              <a:gd name="connsiteY1" fmla="*/ 13728 h 789552"/>
              <a:gd name="connsiteX2" fmla="*/ 688675 w 793578"/>
              <a:gd name="connsiteY2" fmla="*/ 17149 h 789552"/>
              <a:gd name="connsiteX3" fmla="*/ 540002 w 793578"/>
              <a:gd name="connsiteY3" fmla="*/ 8904 h 789552"/>
              <a:gd name="connsiteX4" fmla="*/ 467991 w 793578"/>
              <a:gd name="connsiteY4" fmla="*/ 7501 h 789552"/>
              <a:gd name="connsiteX5" fmla="*/ 434309 w 793578"/>
              <a:gd name="connsiteY5" fmla="*/ 2677 h 789552"/>
              <a:gd name="connsiteX6" fmla="*/ 373788 w 793578"/>
              <a:gd name="connsiteY6" fmla="*/ 8290 h 789552"/>
              <a:gd name="connsiteX7" fmla="*/ 334317 w 793578"/>
              <a:gd name="connsiteY7" fmla="*/ 5396 h 789552"/>
              <a:gd name="connsiteX8" fmla="*/ 199591 w 793578"/>
              <a:gd name="connsiteY8" fmla="*/ 10921 h 789552"/>
              <a:gd name="connsiteX9" fmla="*/ 199328 w 793578"/>
              <a:gd name="connsiteY9" fmla="*/ 12588 h 789552"/>
              <a:gd name="connsiteX10" fmla="*/ 79425 w 793578"/>
              <a:gd name="connsiteY10" fmla="*/ 8378 h 789552"/>
              <a:gd name="connsiteX11" fmla="*/ 61357 w 793578"/>
              <a:gd name="connsiteY11" fmla="*/ 11097 h 789552"/>
              <a:gd name="connsiteX12" fmla="*/ 38288 w 793578"/>
              <a:gd name="connsiteY12" fmla="*/ 8115 h 789552"/>
              <a:gd name="connsiteX13" fmla="*/ 20044 w 793578"/>
              <a:gd name="connsiteY13" fmla="*/ 7413 h 789552"/>
              <a:gd name="connsiteX14" fmla="*/ 2677 w 793578"/>
              <a:gd name="connsiteY14" fmla="*/ 8729 h 789552"/>
              <a:gd name="connsiteX15" fmla="*/ 2677 w 793578"/>
              <a:gd name="connsiteY15" fmla="*/ 154594 h 789552"/>
              <a:gd name="connsiteX16" fmla="*/ 4958 w 793578"/>
              <a:gd name="connsiteY16" fmla="*/ 768843 h 789552"/>
              <a:gd name="connsiteX17" fmla="*/ 33201 w 793578"/>
              <a:gd name="connsiteY17" fmla="*/ 768404 h 789552"/>
              <a:gd name="connsiteX18" fmla="*/ 54691 w 793578"/>
              <a:gd name="connsiteY18" fmla="*/ 771650 h 789552"/>
              <a:gd name="connsiteX19" fmla="*/ 85390 w 793578"/>
              <a:gd name="connsiteY19" fmla="*/ 775597 h 789552"/>
              <a:gd name="connsiteX20" fmla="*/ 151437 w 793578"/>
              <a:gd name="connsiteY20" fmla="*/ 771913 h 789552"/>
              <a:gd name="connsiteX21" fmla="*/ 266779 w 793578"/>
              <a:gd name="connsiteY21" fmla="*/ 772790 h 789552"/>
              <a:gd name="connsiteX22" fmla="*/ 326599 w 793578"/>
              <a:gd name="connsiteY22" fmla="*/ 774632 h 789552"/>
              <a:gd name="connsiteX23" fmla="*/ 356508 w 793578"/>
              <a:gd name="connsiteY23" fmla="*/ 779193 h 789552"/>
              <a:gd name="connsiteX24" fmla="*/ 378349 w 793578"/>
              <a:gd name="connsiteY24" fmla="*/ 778316 h 789552"/>
              <a:gd name="connsiteX25" fmla="*/ 445186 w 793578"/>
              <a:gd name="connsiteY25" fmla="*/ 778316 h 789552"/>
              <a:gd name="connsiteX26" fmla="*/ 532284 w 793578"/>
              <a:gd name="connsiteY26" fmla="*/ 782877 h 789552"/>
              <a:gd name="connsiteX27" fmla="*/ 587806 w 793578"/>
              <a:gd name="connsiteY27" fmla="*/ 784719 h 789552"/>
              <a:gd name="connsiteX28" fmla="*/ 643327 w 793578"/>
              <a:gd name="connsiteY28" fmla="*/ 780684 h 789552"/>
              <a:gd name="connsiteX29" fmla="*/ 728759 w 793578"/>
              <a:gd name="connsiteY29" fmla="*/ 784368 h 789552"/>
              <a:gd name="connsiteX30" fmla="*/ 787965 w 793578"/>
              <a:gd name="connsiteY30" fmla="*/ 776123 h 789552"/>
              <a:gd name="connsiteX31" fmla="*/ 788579 w 793578"/>
              <a:gd name="connsiteY31" fmla="*/ 734547 h 789552"/>
              <a:gd name="connsiteX32" fmla="*/ 789368 w 793578"/>
              <a:gd name="connsiteY32" fmla="*/ 348701 h 789552"/>
              <a:gd name="connsiteX33" fmla="*/ 789631 w 793578"/>
              <a:gd name="connsiteY33" fmla="*/ 216607 h 789552"/>
              <a:gd name="connsiteX34" fmla="*/ 793578 w 793578"/>
              <a:gd name="connsiteY34" fmla="*/ 160909 h 789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93578" h="789552">
                <a:moveTo>
                  <a:pt x="793578" y="161173"/>
                </a:moveTo>
                <a:cubicBezTo>
                  <a:pt x="788140" y="120474"/>
                  <a:pt x="787614" y="44603"/>
                  <a:pt x="781737" y="13728"/>
                </a:cubicBezTo>
                <a:cubicBezTo>
                  <a:pt x="752266" y="9606"/>
                  <a:pt x="727970" y="26359"/>
                  <a:pt x="688675" y="17149"/>
                </a:cubicBezTo>
                <a:cubicBezTo>
                  <a:pt x="649380" y="5220"/>
                  <a:pt x="579648" y="19254"/>
                  <a:pt x="540002" y="8904"/>
                </a:cubicBezTo>
                <a:cubicBezTo>
                  <a:pt x="538424" y="8466"/>
                  <a:pt x="505444" y="-9954"/>
                  <a:pt x="467991" y="7501"/>
                </a:cubicBezTo>
                <a:cubicBezTo>
                  <a:pt x="468429" y="13026"/>
                  <a:pt x="433871" y="-2762"/>
                  <a:pt x="434309" y="2677"/>
                </a:cubicBezTo>
                <a:lnTo>
                  <a:pt x="373788" y="8290"/>
                </a:lnTo>
                <a:cubicBezTo>
                  <a:pt x="359842" y="3027"/>
                  <a:pt x="341510" y="2150"/>
                  <a:pt x="334317" y="5396"/>
                </a:cubicBezTo>
                <a:cubicBezTo>
                  <a:pt x="268358" y="1536"/>
                  <a:pt x="265551" y="14781"/>
                  <a:pt x="199591" y="10921"/>
                </a:cubicBezTo>
                <a:cubicBezTo>
                  <a:pt x="199504" y="11448"/>
                  <a:pt x="199416" y="12062"/>
                  <a:pt x="199328" y="12588"/>
                </a:cubicBezTo>
                <a:cubicBezTo>
                  <a:pt x="152402" y="13641"/>
                  <a:pt x="116615" y="6799"/>
                  <a:pt x="79425" y="8378"/>
                </a:cubicBezTo>
                <a:cubicBezTo>
                  <a:pt x="76882" y="8466"/>
                  <a:pt x="63900" y="11623"/>
                  <a:pt x="61357" y="11097"/>
                </a:cubicBezTo>
                <a:cubicBezTo>
                  <a:pt x="55217" y="3027"/>
                  <a:pt x="46095" y="7588"/>
                  <a:pt x="38288" y="8115"/>
                </a:cubicBezTo>
                <a:cubicBezTo>
                  <a:pt x="32412" y="6185"/>
                  <a:pt x="24956" y="6010"/>
                  <a:pt x="20044" y="7413"/>
                </a:cubicBezTo>
                <a:cubicBezTo>
                  <a:pt x="18816" y="6887"/>
                  <a:pt x="3905" y="9606"/>
                  <a:pt x="2677" y="8729"/>
                </a:cubicBezTo>
                <a:cubicBezTo>
                  <a:pt x="-6532" y="2062"/>
                  <a:pt x="11712" y="160032"/>
                  <a:pt x="2677" y="154594"/>
                </a:cubicBezTo>
                <a:cubicBezTo>
                  <a:pt x="10484" y="424397"/>
                  <a:pt x="923" y="499479"/>
                  <a:pt x="4958" y="768843"/>
                </a:cubicBezTo>
                <a:cubicBezTo>
                  <a:pt x="15308" y="769983"/>
                  <a:pt x="25395" y="769808"/>
                  <a:pt x="33201" y="768404"/>
                </a:cubicBezTo>
                <a:cubicBezTo>
                  <a:pt x="40394" y="769457"/>
                  <a:pt x="47498" y="770597"/>
                  <a:pt x="54691" y="771650"/>
                </a:cubicBezTo>
                <a:cubicBezTo>
                  <a:pt x="58199" y="779456"/>
                  <a:pt x="79162" y="767878"/>
                  <a:pt x="85390" y="775597"/>
                </a:cubicBezTo>
                <a:cubicBezTo>
                  <a:pt x="86530" y="769632"/>
                  <a:pt x="135824" y="778930"/>
                  <a:pt x="151437" y="771913"/>
                </a:cubicBezTo>
                <a:cubicBezTo>
                  <a:pt x="192399" y="780333"/>
                  <a:pt x="228449" y="771737"/>
                  <a:pt x="266779" y="772790"/>
                </a:cubicBezTo>
                <a:cubicBezTo>
                  <a:pt x="282830" y="783052"/>
                  <a:pt x="313617" y="781649"/>
                  <a:pt x="326599" y="774632"/>
                </a:cubicBezTo>
                <a:cubicBezTo>
                  <a:pt x="341597" y="782877"/>
                  <a:pt x="344053" y="773755"/>
                  <a:pt x="356508" y="779193"/>
                </a:cubicBezTo>
                <a:cubicBezTo>
                  <a:pt x="357824" y="782438"/>
                  <a:pt x="377033" y="783491"/>
                  <a:pt x="378349" y="778316"/>
                </a:cubicBezTo>
                <a:cubicBezTo>
                  <a:pt x="408259" y="774632"/>
                  <a:pt x="414574" y="787613"/>
                  <a:pt x="445186" y="778316"/>
                </a:cubicBezTo>
                <a:cubicBezTo>
                  <a:pt x="466938" y="771737"/>
                  <a:pt x="515268" y="778316"/>
                  <a:pt x="532284" y="782877"/>
                </a:cubicBezTo>
                <a:cubicBezTo>
                  <a:pt x="551317" y="788052"/>
                  <a:pt x="565702" y="780772"/>
                  <a:pt x="587806" y="784719"/>
                </a:cubicBezTo>
                <a:cubicBezTo>
                  <a:pt x="599120" y="796823"/>
                  <a:pt x="627978" y="782614"/>
                  <a:pt x="643327" y="780684"/>
                </a:cubicBezTo>
                <a:cubicBezTo>
                  <a:pt x="687622" y="775246"/>
                  <a:pt x="682447" y="799542"/>
                  <a:pt x="728759" y="784368"/>
                </a:cubicBezTo>
                <a:cubicBezTo>
                  <a:pt x="756213" y="783491"/>
                  <a:pt x="789895" y="785245"/>
                  <a:pt x="787965" y="776123"/>
                </a:cubicBezTo>
                <a:lnTo>
                  <a:pt x="788579" y="734547"/>
                </a:lnTo>
                <a:lnTo>
                  <a:pt x="789368" y="348701"/>
                </a:lnTo>
                <a:cubicBezTo>
                  <a:pt x="794982" y="312301"/>
                  <a:pt x="792789" y="260112"/>
                  <a:pt x="789631" y="216607"/>
                </a:cubicBezTo>
                <a:cubicBezTo>
                  <a:pt x="792175" y="208186"/>
                  <a:pt x="791035" y="169330"/>
                  <a:pt x="793578" y="160909"/>
                </a:cubicBezTo>
                <a:close/>
              </a:path>
            </a:pathLst>
          </a:custGeom>
          <a:solidFill>
            <a:srgbClr val="FF00FF"/>
          </a:solidFill>
          <a:ln w="8771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MX" sz="36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5</a:t>
            </a:r>
            <a:endParaRPr lang="es-CL" sz="36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50" name="Forma libre: forma 49">
            <a:extLst>
              <a:ext uri="{FF2B5EF4-FFF2-40B4-BE49-F238E27FC236}">
                <a16:creationId xmlns:a16="http://schemas.microsoft.com/office/drawing/2014/main" id="{22631332-04ED-910B-67E2-36C5C3235F7A}"/>
              </a:ext>
            </a:extLst>
          </p:cNvPr>
          <p:cNvSpPr/>
          <p:nvPr/>
        </p:nvSpPr>
        <p:spPr>
          <a:xfrm>
            <a:off x="704794" y="1803463"/>
            <a:ext cx="632565" cy="629225"/>
          </a:xfrm>
          <a:custGeom>
            <a:avLst/>
            <a:gdLst>
              <a:gd name="connsiteX0" fmla="*/ 874123 w 874210"/>
              <a:gd name="connsiteY0" fmla="*/ 177406 h 869594"/>
              <a:gd name="connsiteX1" fmla="*/ 861054 w 874210"/>
              <a:gd name="connsiteY1" fmla="*/ 15051 h 869594"/>
              <a:gd name="connsiteX2" fmla="*/ 758606 w 874210"/>
              <a:gd name="connsiteY2" fmla="*/ 18823 h 869594"/>
              <a:gd name="connsiteX3" fmla="*/ 594847 w 874210"/>
              <a:gd name="connsiteY3" fmla="*/ 9788 h 869594"/>
              <a:gd name="connsiteX4" fmla="*/ 515555 w 874210"/>
              <a:gd name="connsiteY4" fmla="*/ 8297 h 869594"/>
              <a:gd name="connsiteX5" fmla="*/ 478453 w 874210"/>
              <a:gd name="connsiteY5" fmla="*/ 3034 h 869594"/>
              <a:gd name="connsiteX6" fmla="*/ 411792 w 874210"/>
              <a:gd name="connsiteY6" fmla="*/ 9174 h 869594"/>
              <a:gd name="connsiteX7" fmla="*/ 368287 w 874210"/>
              <a:gd name="connsiteY7" fmla="*/ 5929 h 869594"/>
              <a:gd name="connsiteX8" fmla="*/ 219878 w 874210"/>
              <a:gd name="connsiteY8" fmla="*/ 12069 h 869594"/>
              <a:gd name="connsiteX9" fmla="*/ 219527 w 874210"/>
              <a:gd name="connsiteY9" fmla="*/ 13911 h 869594"/>
              <a:gd name="connsiteX10" fmla="*/ 87520 w 874210"/>
              <a:gd name="connsiteY10" fmla="*/ 9262 h 869594"/>
              <a:gd name="connsiteX11" fmla="*/ 67609 w 874210"/>
              <a:gd name="connsiteY11" fmla="*/ 12244 h 869594"/>
              <a:gd name="connsiteX12" fmla="*/ 42173 w 874210"/>
              <a:gd name="connsiteY12" fmla="*/ 8999 h 869594"/>
              <a:gd name="connsiteX13" fmla="*/ 22086 w 874210"/>
              <a:gd name="connsiteY13" fmla="*/ 8209 h 869594"/>
              <a:gd name="connsiteX14" fmla="*/ 2965 w 874210"/>
              <a:gd name="connsiteY14" fmla="*/ 9613 h 869594"/>
              <a:gd name="connsiteX15" fmla="*/ 2965 w 874210"/>
              <a:gd name="connsiteY15" fmla="*/ 170302 h 869594"/>
              <a:gd name="connsiteX16" fmla="*/ 5509 w 874210"/>
              <a:gd name="connsiteY16" fmla="*/ 846826 h 869594"/>
              <a:gd name="connsiteX17" fmla="*/ 36647 w 874210"/>
              <a:gd name="connsiteY17" fmla="*/ 846300 h 869594"/>
              <a:gd name="connsiteX18" fmla="*/ 60329 w 874210"/>
              <a:gd name="connsiteY18" fmla="*/ 849896 h 869594"/>
              <a:gd name="connsiteX19" fmla="*/ 94098 w 874210"/>
              <a:gd name="connsiteY19" fmla="*/ 854282 h 869594"/>
              <a:gd name="connsiteX20" fmla="*/ 166899 w 874210"/>
              <a:gd name="connsiteY20" fmla="*/ 850247 h 869594"/>
              <a:gd name="connsiteX21" fmla="*/ 293907 w 874210"/>
              <a:gd name="connsiteY21" fmla="*/ 851212 h 869594"/>
              <a:gd name="connsiteX22" fmla="*/ 359779 w 874210"/>
              <a:gd name="connsiteY22" fmla="*/ 853229 h 869594"/>
              <a:gd name="connsiteX23" fmla="*/ 392758 w 874210"/>
              <a:gd name="connsiteY23" fmla="*/ 858229 h 869594"/>
              <a:gd name="connsiteX24" fmla="*/ 416792 w 874210"/>
              <a:gd name="connsiteY24" fmla="*/ 857264 h 869594"/>
              <a:gd name="connsiteX25" fmla="*/ 490470 w 874210"/>
              <a:gd name="connsiteY25" fmla="*/ 857264 h 869594"/>
              <a:gd name="connsiteX26" fmla="*/ 586427 w 874210"/>
              <a:gd name="connsiteY26" fmla="*/ 862263 h 869594"/>
              <a:gd name="connsiteX27" fmla="*/ 647562 w 874210"/>
              <a:gd name="connsiteY27" fmla="*/ 864281 h 869594"/>
              <a:gd name="connsiteX28" fmla="*/ 708698 w 874210"/>
              <a:gd name="connsiteY28" fmla="*/ 859808 h 869594"/>
              <a:gd name="connsiteX29" fmla="*/ 802725 w 874210"/>
              <a:gd name="connsiteY29" fmla="*/ 863842 h 869594"/>
              <a:gd name="connsiteX30" fmla="*/ 867983 w 874210"/>
              <a:gd name="connsiteY30" fmla="*/ 854808 h 869594"/>
              <a:gd name="connsiteX31" fmla="*/ 868685 w 874210"/>
              <a:gd name="connsiteY31" fmla="*/ 809022 h 869594"/>
              <a:gd name="connsiteX32" fmla="*/ 869562 w 874210"/>
              <a:gd name="connsiteY32" fmla="*/ 384144 h 869594"/>
              <a:gd name="connsiteX33" fmla="*/ 869825 w 874210"/>
              <a:gd name="connsiteY33" fmla="*/ 238717 h 869594"/>
              <a:gd name="connsiteX34" fmla="*/ 874211 w 874210"/>
              <a:gd name="connsiteY34" fmla="*/ 177319 h 86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74210" h="869594">
                <a:moveTo>
                  <a:pt x="874123" y="177406"/>
                </a:moveTo>
                <a:cubicBezTo>
                  <a:pt x="868159" y="132585"/>
                  <a:pt x="867545" y="48996"/>
                  <a:pt x="861054" y="15051"/>
                </a:cubicBezTo>
                <a:cubicBezTo>
                  <a:pt x="828600" y="10490"/>
                  <a:pt x="801848" y="28910"/>
                  <a:pt x="758606" y="18823"/>
                </a:cubicBezTo>
                <a:cubicBezTo>
                  <a:pt x="715276" y="5666"/>
                  <a:pt x="638528" y="21191"/>
                  <a:pt x="594847" y="9788"/>
                </a:cubicBezTo>
                <a:cubicBezTo>
                  <a:pt x="593093" y="9350"/>
                  <a:pt x="556780" y="-11000"/>
                  <a:pt x="515555" y="8297"/>
                </a:cubicBezTo>
                <a:cubicBezTo>
                  <a:pt x="516082" y="14349"/>
                  <a:pt x="478015" y="-3018"/>
                  <a:pt x="478453" y="3034"/>
                </a:cubicBezTo>
                <a:lnTo>
                  <a:pt x="411792" y="9174"/>
                </a:lnTo>
                <a:cubicBezTo>
                  <a:pt x="396442" y="3385"/>
                  <a:pt x="376268" y="2420"/>
                  <a:pt x="368287" y="5929"/>
                </a:cubicBezTo>
                <a:cubicBezTo>
                  <a:pt x="295661" y="1719"/>
                  <a:pt x="292503" y="16279"/>
                  <a:pt x="219878" y="12069"/>
                </a:cubicBezTo>
                <a:cubicBezTo>
                  <a:pt x="219790" y="12683"/>
                  <a:pt x="219702" y="13297"/>
                  <a:pt x="219527" y="13911"/>
                </a:cubicBezTo>
                <a:cubicBezTo>
                  <a:pt x="167864" y="15051"/>
                  <a:pt x="128481" y="7508"/>
                  <a:pt x="87520" y="9262"/>
                </a:cubicBezTo>
                <a:cubicBezTo>
                  <a:pt x="84713" y="9350"/>
                  <a:pt x="70416" y="12771"/>
                  <a:pt x="67609" y="12244"/>
                </a:cubicBezTo>
                <a:cubicBezTo>
                  <a:pt x="60768" y="3385"/>
                  <a:pt x="50768" y="8385"/>
                  <a:pt x="42173" y="8999"/>
                </a:cubicBezTo>
                <a:cubicBezTo>
                  <a:pt x="35682" y="6806"/>
                  <a:pt x="27525" y="6631"/>
                  <a:pt x="22086" y="8209"/>
                </a:cubicBezTo>
                <a:cubicBezTo>
                  <a:pt x="20771" y="7595"/>
                  <a:pt x="4281" y="10578"/>
                  <a:pt x="2965" y="9613"/>
                </a:cubicBezTo>
                <a:cubicBezTo>
                  <a:pt x="-7209" y="2245"/>
                  <a:pt x="12877" y="176178"/>
                  <a:pt x="2965" y="170302"/>
                </a:cubicBezTo>
                <a:cubicBezTo>
                  <a:pt x="11561" y="467471"/>
                  <a:pt x="1036" y="550183"/>
                  <a:pt x="5509" y="846826"/>
                </a:cubicBezTo>
                <a:cubicBezTo>
                  <a:pt x="16911" y="848054"/>
                  <a:pt x="28051" y="847879"/>
                  <a:pt x="36647" y="846300"/>
                </a:cubicBezTo>
                <a:cubicBezTo>
                  <a:pt x="44541" y="847528"/>
                  <a:pt x="52435" y="848668"/>
                  <a:pt x="60329" y="849896"/>
                </a:cubicBezTo>
                <a:cubicBezTo>
                  <a:pt x="64188" y="858492"/>
                  <a:pt x="87344" y="845774"/>
                  <a:pt x="94098" y="854282"/>
                </a:cubicBezTo>
                <a:cubicBezTo>
                  <a:pt x="95414" y="847703"/>
                  <a:pt x="149620" y="857966"/>
                  <a:pt x="166899" y="850247"/>
                </a:cubicBezTo>
                <a:cubicBezTo>
                  <a:pt x="211983" y="859457"/>
                  <a:pt x="251717" y="849984"/>
                  <a:pt x="293907" y="851212"/>
                </a:cubicBezTo>
                <a:cubicBezTo>
                  <a:pt x="311625" y="862527"/>
                  <a:pt x="345481" y="860948"/>
                  <a:pt x="359779" y="853229"/>
                </a:cubicBezTo>
                <a:cubicBezTo>
                  <a:pt x="376268" y="862263"/>
                  <a:pt x="378988" y="852264"/>
                  <a:pt x="392758" y="858229"/>
                </a:cubicBezTo>
                <a:cubicBezTo>
                  <a:pt x="394249" y="861825"/>
                  <a:pt x="415300" y="862965"/>
                  <a:pt x="416792" y="857264"/>
                </a:cubicBezTo>
                <a:cubicBezTo>
                  <a:pt x="449771" y="853229"/>
                  <a:pt x="456701" y="867526"/>
                  <a:pt x="490470" y="857264"/>
                </a:cubicBezTo>
                <a:cubicBezTo>
                  <a:pt x="514415" y="849984"/>
                  <a:pt x="567657" y="857264"/>
                  <a:pt x="586427" y="862263"/>
                </a:cubicBezTo>
                <a:cubicBezTo>
                  <a:pt x="607390" y="867965"/>
                  <a:pt x="623266" y="859983"/>
                  <a:pt x="647562" y="864281"/>
                </a:cubicBezTo>
                <a:cubicBezTo>
                  <a:pt x="660018" y="877613"/>
                  <a:pt x="691769" y="861913"/>
                  <a:pt x="708698" y="859808"/>
                </a:cubicBezTo>
                <a:cubicBezTo>
                  <a:pt x="757466" y="853755"/>
                  <a:pt x="751765" y="880595"/>
                  <a:pt x="802725" y="863842"/>
                </a:cubicBezTo>
                <a:cubicBezTo>
                  <a:pt x="832898" y="862877"/>
                  <a:pt x="870088" y="864807"/>
                  <a:pt x="867983" y="854808"/>
                </a:cubicBezTo>
                <a:lnTo>
                  <a:pt x="868685" y="809022"/>
                </a:lnTo>
                <a:lnTo>
                  <a:pt x="869562" y="384144"/>
                </a:lnTo>
                <a:cubicBezTo>
                  <a:pt x="875790" y="344060"/>
                  <a:pt x="873334" y="286520"/>
                  <a:pt x="869825" y="238717"/>
                </a:cubicBezTo>
                <a:cubicBezTo>
                  <a:pt x="872632" y="229507"/>
                  <a:pt x="871404" y="186616"/>
                  <a:pt x="874211" y="177319"/>
                </a:cubicBezTo>
                <a:close/>
              </a:path>
            </a:pathLst>
          </a:custGeom>
          <a:solidFill>
            <a:srgbClr val="FF00FF"/>
          </a:solidFill>
          <a:ln w="8771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MX" sz="44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6</a:t>
            </a:r>
            <a:endParaRPr lang="es-CL" sz="44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51" name="Forma libre: forma 50">
            <a:extLst>
              <a:ext uri="{FF2B5EF4-FFF2-40B4-BE49-F238E27FC236}">
                <a16:creationId xmlns:a16="http://schemas.microsoft.com/office/drawing/2014/main" id="{E1006B31-10B3-0920-7011-393CB3A257AD}"/>
              </a:ext>
            </a:extLst>
          </p:cNvPr>
          <p:cNvSpPr/>
          <p:nvPr/>
        </p:nvSpPr>
        <p:spPr>
          <a:xfrm>
            <a:off x="8893271" y="2594264"/>
            <a:ext cx="632565" cy="629225"/>
          </a:xfrm>
          <a:custGeom>
            <a:avLst/>
            <a:gdLst>
              <a:gd name="connsiteX0" fmla="*/ 874123 w 874210"/>
              <a:gd name="connsiteY0" fmla="*/ 177406 h 869594"/>
              <a:gd name="connsiteX1" fmla="*/ 861054 w 874210"/>
              <a:gd name="connsiteY1" fmla="*/ 15051 h 869594"/>
              <a:gd name="connsiteX2" fmla="*/ 758606 w 874210"/>
              <a:gd name="connsiteY2" fmla="*/ 18823 h 869594"/>
              <a:gd name="connsiteX3" fmla="*/ 594847 w 874210"/>
              <a:gd name="connsiteY3" fmla="*/ 9788 h 869594"/>
              <a:gd name="connsiteX4" fmla="*/ 515556 w 874210"/>
              <a:gd name="connsiteY4" fmla="*/ 8297 h 869594"/>
              <a:gd name="connsiteX5" fmla="*/ 478453 w 874210"/>
              <a:gd name="connsiteY5" fmla="*/ 3034 h 869594"/>
              <a:gd name="connsiteX6" fmla="*/ 411792 w 874210"/>
              <a:gd name="connsiteY6" fmla="*/ 9174 h 869594"/>
              <a:gd name="connsiteX7" fmla="*/ 368287 w 874210"/>
              <a:gd name="connsiteY7" fmla="*/ 5929 h 869594"/>
              <a:gd name="connsiteX8" fmla="*/ 219878 w 874210"/>
              <a:gd name="connsiteY8" fmla="*/ 12069 h 869594"/>
              <a:gd name="connsiteX9" fmla="*/ 219527 w 874210"/>
              <a:gd name="connsiteY9" fmla="*/ 13911 h 869594"/>
              <a:gd name="connsiteX10" fmla="*/ 87520 w 874210"/>
              <a:gd name="connsiteY10" fmla="*/ 9262 h 869594"/>
              <a:gd name="connsiteX11" fmla="*/ 67609 w 874210"/>
              <a:gd name="connsiteY11" fmla="*/ 12244 h 869594"/>
              <a:gd name="connsiteX12" fmla="*/ 42172 w 874210"/>
              <a:gd name="connsiteY12" fmla="*/ 8999 h 869594"/>
              <a:gd name="connsiteX13" fmla="*/ 22087 w 874210"/>
              <a:gd name="connsiteY13" fmla="*/ 8209 h 869594"/>
              <a:gd name="connsiteX14" fmla="*/ 2965 w 874210"/>
              <a:gd name="connsiteY14" fmla="*/ 9613 h 869594"/>
              <a:gd name="connsiteX15" fmla="*/ 2965 w 874210"/>
              <a:gd name="connsiteY15" fmla="*/ 170302 h 869594"/>
              <a:gd name="connsiteX16" fmla="*/ 5509 w 874210"/>
              <a:gd name="connsiteY16" fmla="*/ 846826 h 869594"/>
              <a:gd name="connsiteX17" fmla="*/ 36647 w 874210"/>
              <a:gd name="connsiteY17" fmla="*/ 846300 h 869594"/>
              <a:gd name="connsiteX18" fmla="*/ 60329 w 874210"/>
              <a:gd name="connsiteY18" fmla="*/ 849896 h 869594"/>
              <a:gd name="connsiteX19" fmla="*/ 94098 w 874210"/>
              <a:gd name="connsiteY19" fmla="*/ 854282 h 869594"/>
              <a:gd name="connsiteX20" fmla="*/ 166900 w 874210"/>
              <a:gd name="connsiteY20" fmla="*/ 850247 h 869594"/>
              <a:gd name="connsiteX21" fmla="*/ 293907 w 874210"/>
              <a:gd name="connsiteY21" fmla="*/ 851212 h 869594"/>
              <a:gd name="connsiteX22" fmla="*/ 359779 w 874210"/>
              <a:gd name="connsiteY22" fmla="*/ 853229 h 869594"/>
              <a:gd name="connsiteX23" fmla="*/ 392759 w 874210"/>
              <a:gd name="connsiteY23" fmla="*/ 858229 h 869594"/>
              <a:gd name="connsiteX24" fmla="*/ 416792 w 874210"/>
              <a:gd name="connsiteY24" fmla="*/ 857264 h 869594"/>
              <a:gd name="connsiteX25" fmla="*/ 490470 w 874210"/>
              <a:gd name="connsiteY25" fmla="*/ 857264 h 869594"/>
              <a:gd name="connsiteX26" fmla="*/ 586427 w 874210"/>
              <a:gd name="connsiteY26" fmla="*/ 862263 h 869594"/>
              <a:gd name="connsiteX27" fmla="*/ 647562 w 874210"/>
              <a:gd name="connsiteY27" fmla="*/ 864281 h 869594"/>
              <a:gd name="connsiteX28" fmla="*/ 708698 w 874210"/>
              <a:gd name="connsiteY28" fmla="*/ 859807 h 869594"/>
              <a:gd name="connsiteX29" fmla="*/ 802726 w 874210"/>
              <a:gd name="connsiteY29" fmla="*/ 863842 h 869594"/>
              <a:gd name="connsiteX30" fmla="*/ 867983 w 874210"/>
              <a:gd name="connsiteY30" fmla="*/ 854808 h 869594"/>
              <a:gd name="connsiteX31" fmla="*/ 868685 w 874210"/>
              <a:gd name="connsiteY31" fmla="*/ 809022 h 869594"/>
              <a:gd name="connsiteX32" fmla="*/ 869563 w 874210"/>
              <a:gd name="connsiteY32" fmla="*/ 384144 h 869594"/>
              <a:gd name="connsiteX33" fmla="*/ 869825 w 874210"/>
              <a:gd name="connsiteY33" fmla="*/ 238717 h 869594"/>
              <a:gd name="connsiteX34" fmla="*/ 874211 w 874210"/>
              <a:gd name="connsiteY34" fmla="*/ 177319 h 86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74210" h="869594">
                <a:moveTo>
                  <a:pt x="874123" y="177406"/>
                </a:moveTo>
                <a:cubicBezTo>
                  <a:pt x="868159" y="132585"/>
                  <a:pt x="867544" y="48996"/>
                  <a:pt x="861054" y="15051"/>
                </a:cubicBezTo>
                <a:cubicBezTo>
                  <a:pt x="828601" y="10490"/>
                  <a:pt x="801848" y="28910"/>
                  <a:pt x="758606" y="18823"/>
                </a:cubicBezTo>
                <a:cubicBezTo>
                  <a:pt x="715276" y="5666"/>
                  <a:pt x="638528" y="21191"/>
                  <a:pt x="594847" y="9788"/>
                </a:cubicBezTo>
                <a:cubicBezTo>
                  <a:pt x="593093" y="9350"/>
                  <a:pt x="556781" y="-11000"/>
                  <a:pt x="515556" y="8297"/>
                </a:cubicBezTo>
                <a:cubicBezTo>
                  <a:pt x="516082" y="14349"/>
                  <a:pt x="478015" y="-3018"/>
                  <a:pt x="478453" y="3034"/>
                </a:cubicBezTo>
                <a:lnTo>
                  <a:pt x="411792" y="9174"/>
                </a:lnTo>
                <a:cubicBezTo>
                  <a:pt x="396442" y="3385"/>
                  <a:pt x="376269" y="2420"/>
                  <a:pt x="368287" y="5929"/>
                </a:cubicBezTo>
                <a:cubicBezTo>
                  <a:pt x="295661" y="1719"/>
                  <a:pt x="292503" y="16279"/>
                  <a:pt x="219878" y="12069"/>
                </a:cubicBezTo>
                <a:cubicBezTo>
                  <a:pt x="219790" y="12683"/>
                  <a:pt x="219702" y="13297"/>
                  <a:pt x="219527" y="13911"/>
                </a:cubicBezTo>
                <a:cubicBezTo>
                  <a:pt x="167865" y="15051"/>
                  <a:pt x="128482" y="7508"/>
                  <a:pt x="87520" y="9262"/>
                </a:cubicBezTo>
                <a:cubicBezTo>
                  <a:pt x="84713" y="9350"/>
                  <a:pt x="70417" y="12770"/>
                  <a:pt x="67609" y="12244"/>
                </a:cubicBezTo>
                <a:cubicBezTo>
                  <a:pt x="60767" y="3385"/>
                  <a:pt x="50768" y="8385"/>
                  <a:pt x="42172" y="8999"/>
                </a:cubicBezTo>
                <a:cubicBezTo>
                  <a:pt x="35682" y="6806"/>
                  <a:pt x="27525" y="6631"/>
                  <a:pt x="22087" y="8209"/>
                </a:cubicBezTo>
                <a:cubicBezTo>
                  <a:pt x="20771" y="7596"/>
                  <a:pt x="4281" y="10578"/>
                  <a:pt x="2965" y="9613"/>
                </a:cubicBezTo>
                <a:cubicBezTo>
                  <a:pt x="-7210" y="2245"/>
                  <a:pt x="12877" y="176178"/>
                  <a:pt x="2965" y="170302"/>
                </a:cubicBezTo>
                <a:cubicBezTo>
                  <a:pt x="11561" y="467471"/>
                  <a:pt x="1036" y="550183"/>
                  <a:pt x="5509" y="846826"/>
                </a:cubicBezTo>
                <a:cubicBezTo>
                  <a:pt x="16911" y="848054"/>
                  <a:pt x="28051" y="847879"/>
                  <a:pt x="36647" y="846300"/>
                </a:cubicBezTo>
                <a:cubicBezTo>
                  <a:pt x="44541" y="847528"/>
                  <a:pt x="52435" y="848668"/>
                  <a:pt x="60329" y="849896"/>
                </a:cubicBezTo>
                <a:cubicBezTo>
                  <a:pt x="64188" y="858492"/>
                  <a:pt x="87344" y="845773"/>
                  <a:pt x="94098" y="854282"/>
                </a:cubicBezTo>
                <a:cubicBezTo>
                  <a:pt x="95414" y="847703"/>
                  <a:pt x="149620" y="857966"/>
                  <a:pt x="166900" y="850247"/>
                </a:cubicBezTo>
                <a:cubicBezTo>
                  <a:pt x="211983" y="859457"/>
                  <a:pt x="251717" y="849984"/>
                  <a:pt x="293907" y="851212"/>
                </a:cubicBezTo>
                <a:cubicBezTo>
                  <a:pt x="311625" y="862526"/>
                  <a:pt x="345482" y="860948"/>
                  <a:pt x="359779" y="853229"/>
                </a:cubicBezTo>
                <a:cubicBezTo>
                  <a:pt x="376269" y="862263"/>
                  <a:pt x="378988" y="852264"/>
                  <a:pt x="392759" y="858229"/>
                </a:cubicBezTo>
                <a:cubicBezTo>
                  <a:pt x="394249" y="861825"/>
                  <a:pt x="415301" y="862965"/>
                  <a:pt x="416792" y="857264"/>
                </a:cubicBezTo>
                <a:cubicBezTo>
                  <a:pt x="449772" y="853229"/>
                  <a:pt x="456701" y="867526"/>
                  <a:pt x="490470" y="857264"/>
                </a:cubicBezTo>
                <a:cubicBezTo>
                  <a:pt x="514416" y="849984"/>
                  <a:pt x="567657" y="857264"/>
                  <a:pt x="586427" y="862263"/>
                </a:cubicBezTo>
                <a:cubicBezTo>
                  <a:pt x="607391" y="867965"/>
                  <a:pt x="623266" y="859983"/>
                  <a:pt x="647562" y="864281"/>
                </a:cubicBezTo>
                <a:cubicBezTo>
                  <a:pt x="660018" y="877613"/>
                  <a:pt x="691770" y="861913"/>
                  <a:pt x="708698" y="859807"/>
                </a:cubicBezTo>
                <a:cubicBezTo>
                  <a:pt x="757466" y="853755"/>
                  <a:pt x="751765" y="880595"/>
                  <a:pt x="802726" y="863842"/>
                </a:cubicBezTo>
                <a:cubicBezTo>
                  <a:pt x="832898" y="862877"/>
                  <a:pt x="870088" y="864807"/>
                  <a:pt x="867983" y="854808"/>
                </a:cubicBezTo>
                <a:lnTo>
                  <a:pt x="868685" y="809022"/>
                </a:lnTo>
                <a:lnTo>
                  <a:pt x="869563" y="384144"/>
                </a:lnTo>
                <a:cubicBezTo>
                  <a:pt x="875790" y="344060"/>
                  <a:pt x="873334" y="286520"/>
                  <a:pt x="869825" y="238717"/>
                </a:cubicBezTo>
                <a:cubicBezTo>
                  <a:pt x="872632" y="229507"/>
                  <a:pt x="871404" y="186616"/>
                  <a:pt x="874211" y="177319"/>
                </a:cubicBezTo>
                <a:close/>
              </a:path>
            </a:pathLst>
          </a:custGeom>
          <a:solidFill>
            <a:srgbClr val="FF00FF"/>
          </a:solidFill>
          <a:ln w="8771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s-MX" sz="44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6</a:t>
            </a:r>
            <a:endParaRPr lang="es-CL" sz="44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0DB80DA-09D3-1F15-71AA-47ABE8340B4A}"/>
              </a:ext>
            </a:extLst>
          </p:cNvPr>
          <p:cNvSpPr txBox="1"/>
          <p:nvPr/>
        </p:nvSpPr>
        <p:spPr>
          <a:xfrm>
            <a:off x="408187" y="316899"/>
            <a:ext cx="4367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dirty="0">
                <a:solidFill>
                  <a:srgbClr val="FF00FF"/>
                </a:solidFill>
                <a:latin typeface="Bahnschrift Condensed" panose="020B0502040204020203" pitchFamily="34" charset="0"/>
              </a:rPr>
              <a:t>¿Qué accidentes ocurren?</a:t>
            </a:r>
          </a:p>
        </p:txBody>
      </p:sp>
      <p:pic>
        <p:nvPicPr>
          <p:cNvPr id="8" name="Imagen 7" descr="Imagen de la pantalla de un video juego&#10;&#10;Descripción generada automáticamente con confianza media">
            <a:extLst>
              <a:ext uri="{FF2B5EF4-FFF2-40B4-BE49-F238E27FC236}">
                <a16:creationId xmlns:a16="http://schemas.microsoft.com/office/drawing/2014/main" id="{D14147F8-5730-B757-EDE9-F1C9816E3D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8723" y="1410511"/>
            <a:ext cx="5992240" cy="4591455"/>
          </a:xfrm>
          <a:prstGeom prst="rect">
            <a:avLst/>
          </a:prstGeom>
        </p:spPr>
      </p:pic>
      <p:pic>
        <p:nvPicPr>
          <p:cNvPr id="10" name="Imagen 9" descr="Imagen de la pantalla de un video juego&#10;&#10;Descripción generada automáticamente con confianza media">
            <a:extLst>
              <a:ext uri="{FF2B5EF4-FFF2-40B4-BE49-F238E27FC236}">
                <a16:creationId xmlns:a16="http://schemas.microsoft.com/office/drawing/2014/main" id="{D4ECFF25-4167-8C13-B0E3-0579EE54F7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44390" y="1040861"/>
            <a:ext cx="1974716" cy="4893012"/>
          </a:xfrm>
          <a:prstGeom prst="rect">
            <a:avLst/>
          </a:prstGeom>
        </p:spPr>
      </p:pic>
      <p:pic>
        <p:nvPicPr>
          <p:cNvPr id="17" name="Imagen 16" descr="Texto&#10;&#10;Descripción generada automáticamente">
            <a:extLst>
              <a:ext uri="{FF2B5EF4-FFF2-40B4-BE49-F238E27FC236}">
                <a16:creationId xmlns:a16="http://schemas.microsoft.com/office/drawing/2014/main" id="{84471024-0C1C-F1E7-ECDA-C21634BD99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36087" y="2360886"/>
            <a:ext cx="818811" cy="2428058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3B96CC62-676A-F092-CFD0-90D109BEFC5E}"/>
              </a:ext>
            </a:extLst>
          </p:cNvPr>
          <p:cNvSpPr txBox="1"/>
          <p:nvPr/>
        </p:nvSpPr>
        <p:spPr>
          <a:xfrm>
            <a:off x="1332690" y="1995610"/>
            <a:ext cx="20863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dirty="0">
                <a:solidFill>
                  <a:srgbClr val="545453"/>
                </a:solidFill>
                <a:latin typeface="Bahnschrift Condensed" panose="020B0502040204020203" pitchFamily="34" charset="0"/>
              </a:rPr>
              <a:t>Co</a:t>
            </a:r>
            <a:r>
              <a:rPr lang="es-CL" dirty="0" err="1">
                <a:solidFill>
                  <a:srgbClr val="545453"/>
                </a:solidFill>
                <a:latin typeface="Bahnschrift Condensed" panose="020B0502040204020203" pitchFamily="34" charset="0"/>
              </a:rPr>
              <a:t>ntactos</a:t>
            </a:r>
            <a:endParaRPr lang="es-CL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  <a:p>
            <a:pPr>
              <a:lnSpc>
                <a:spcPct val="90000"/>
              </a:lnSpc>
            </a:pPr>
            <a:r>
              <a:rPr lang="es-CL" sz="1200" dirty="0">
                <a:solidFill>
                  <a:srgbClr val="545453"/>
                </a:solidFill>
                <a:latin typeface="Bahnschrift SemiLight Condensed" panose="020B0502040204020203" pitchFamily="34" charset="0"/>
              </a:rPr>
              <a:t>con objetos cortantes o punzantes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DC981956-67B2-1A94-E952-F918C0341619}"/>
              </a:ext>
            </a:extLst>
          </p:cNvPr>
          <p:cNvSpPr txBox="1"/>
          <p:nvPr/>
        </p:nvSpPr>
        <p:spPr>
          <a:xfrm>
            <a:off x="1282995" y="2880021"/>
            <a:ext cx="13715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dirty="0">
                <a:solidFill>
                  <a:srgbClr val="545453"/>
                </a:solidFill>
                <a:latin typeface="Bahnschrift Condensed" panose="020B0502040204020203" pitchFamily="34" charset="0"/>
              </a:rPr>
              <a:t>Proyecciones</a:t>
            </a:r>
            <a:endParaRPr lang="es-CL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  <a:p>
            <a:pPr>
              <a:lnSpc>
                <a:spcPct val="90000"/>
              </a:lnSpc>
            </a:pPr>
            <a:r>
              <a:rPr lang="es-CL" sz="1200" dirty="0">
                <a:solidFill>
                  <a:srgbClr val="545453"/>
                </a:solidFill>
                <a:latin typeface="Bahnschrift SemiLight Condensed" panose="020B0502040204020203" pitchFamily="34" charset="0"/>
              </a:rPr>
              <a:t>de partículas o líquidos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43B9BB5-411D-AE60-5D1C-A7E0020E73AF}"/>
              </a:ext>
            </a:extLst>
          </p:cNvPr>
          <p:cNvSpPr txBox="1"/>
          <p:nvPr/>
        </p:nvSpPr>
        <p:spPr>
          <a:xfrm>
            <a:off x="1156325" y="3760839"/>
            <a:ext cx="218005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MX" dirty="0">
                <a:solidFill>
                  <a:srgbClr val="545453"/>
                </a:solidFill>
                <a:latin typeface="Bahnschrift Condensed" panose="020B0502040204020203" pitchFamily="34" charset="0"/>
              </a:rPr>
              <a:t>Sobreesfuerzos</a:t>
            </a:r>
            <a:endParaRPr lang="es-CL" sz="2000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  <a:p>
            <a:pPr>
              <a:lnSpc>
                <a:spcPct val="90000"/>
              </a:lnSpc>
            </a:pPr>
            <a:r>
              <a:rPr lang="es-CL" sz="1200" dirty="0">
                <a:solidFill>
                  <a:srgbClr val="545453"/>
                </a:solidFill>
                <a:latin typeface="Bahnschrift SemiLight Condensed" panose="020B0502040204020203" pitchFamily="34" charset="0"/>
              </a:rPr>
              <a:t>por manejo manual de cargas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F5DCFBAE-4EBB-5221-EA8F-A8E62CA24BBA}"/>
              </a:ext>
            </a:extLst>
          </p:cNvPr>
          <p:cNvSpPr txBox="1"/>
          <p:nvPr/>
        </p:nvSpPr>
        <p:spPr>
          <a:xfrm>
            <a:off x="1084285" y="4582348"/>
            <a:ext cx="130153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s-MX" dirty="0">
                <a:solidFill>
                  <a:srgbClr val="545453"/>
                </a:solidFill>
                <a:latin typeface="Bahnschrift Condensed" panose="020B0502040204020203" pitchFamily="34" charset="0"/>
              </a:rPr>
              <a:t>Falsos movimientos</a:t>
            </a:r>
            <a:endParaRPr lang="es-CL" sz="1100" dirty="0">
              <a:solidFill>
                <a:srgbClr val="545453"/>
              </a:solidFill>
              <a:latin typeface="Bahnschrift SemiLight Condensed" panose="020B0502040204020203" pitchFamily="34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704D4E32-54BA-D324-B86B-59335718E9CD}"/>
              </a:ext>
            </a:extLst>
          </p:cNvPr>
          <p:cNvSpPr txBox="1"/>
          <p:nvPr/>
        </p:nvSpPr>
        <p:spPr>
          <a:xfrm>
            <a:off x="7923178" y="4477431"/>
            <a:ext cx="130153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s-MX" dirty="0">
                <a:solidFill>
                  <a:srgbClr val="545453"/>
                </a:solidFill>
                <a:latin typeface="Bahnschrift Condensed" panose="020B0502040204020203" pitchFamily="34" charset="0"/>
              </a:rPr>
              <a:t>Accidente vehicular</a:t>
            </a:r>
            <a:endParaRPr lang="es-CL" sz="1100" dirty="0">
              <a:solidFill>
                <a:srgbClr val="545453"/>
              </a:solidFill>
              <a:latin typeface="Bahnschrift SemiLight Condensed" panose="020B0502040204020203" pitchFamily="34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C2ED7D4E-6E18-02E1-5BE7-37C10164706F}"/>
              </a:ext>
            </a:extLst>
          </p:cNvPr>
          <p:cNvSpPr txBox="1"/>
          <p:nvPr/>
        </p:nvSpPr>
        <p:spPr>
          <a:xfrm>
            <a:off x="7863002" y="3518185"/>
            <a:ext cx="1367262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s-MX" dirty="0">
                <a:solidFill>
                  <a:srgbClr val="545453"/>
                </a:solidFill>
                <a:latin typeface="Bahnschrift Condensed" panose="020B0502040204020203" pitchFamily="34" charset="0"/>
              </a:rPr>
              <a:t>Atrapamiento</a:t>
            </a:r>
            <a:endParaRPr lang="es-CL" sz="2000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  <a:p>
            <a:pPr algn="r">
              <a:lnSpc>
                <a:spcPct val="90000"/>
              </a:lnSpc>
            </a:pPr>
            <a:r>
              <a:rPr lang="es-CL" sz="1200" dirty="0">
                <a:solidFill>
                  <a:srgbClr val="545453"/>
                </a:solidFill>
                <a:latin typeface="Bahnschrift SemiLight Condensed" panose="020B0502040204020203" pitchFamily="34" charset="0"/>
              </a:rPr>
              <a:t>con máquinas o equipos de trabajo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BF48A9F8-5209-6C4E-41F3-87673F98DEA9}"/>
              </a:ext>
            </a:extLst>
          </p:cNvPr>
          <p:cNvSpPr txBox="1"/>
          <p:nvPr/>
        </p:nvSpPr>
        <p:spPr>
          <a:xfrm>
            <a:off x="7469228" y="2778891"/>
            <a:ext cx="14234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s-MX" dirty="0">
                <a:solidFill>
                  <a:srgbClr val="545453"/>
                </a:solidFill>
                <a:latin typeface="Bahnschrift Condensed" panose="020B0502040204020203" pitchFamily="34" charset="0"/>
              </a:rPr>
              <a:t>Caídas</a:t>
            </a:r>
            <a:endParaRPr lang="es-CL" sz="2000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  <a:p>
            <a:pPr algn="r">
              <a:lnSpc>
                <a:spcPct val="90000"/>
              </a:lnSpc>
            </a:pPr>
            <a:r>
              <a:rPr lang="es-CL" sz="1200" dirty="0">
                <a:solidFill>
                  <a:srgbClr val="545453"/>
                </a:solidFill>
                <a:latin typeface="Bahnschrift SemiLight Condensed" panose="020B0502040204020203" pitchFamily="34" charset="0"/>
              </a:rPr>
              <a:t>al mismo y distinto nivel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8624CCCD-50AC-3696-576B-CC23DF61479B}"/>
              </a:ext>
            </a:extLst>
          </p:cNvPr>
          <p:cNvSpPr txBox="1"/>
          <p:nvPr/>
        </p:nvSpPr>
        <p:spPr>
          <a:xfrm>
            <a:off x="6925705" y="1647088"/>
            <a:ext cx="1498236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s-MX" dirty="0">
                <a:solidFill>
                  <a:srgbClr val="545453"/>
                </a:solidFill>
                <a:latin typeface="Bahnschrift Condensed" panose="020B0502040204020203" pitchFamily="34" charset="0"/>
              </a:rPr>
              <a:t>Golpes</a:t>
            </a:r>
            <a:endParaRPr lang="es-CL" sz="2000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  <a:p>
            <a:pPr algn="r">
              <a:lnSpc>
                <a:spcPct val="90000"/>
              </a:lnSpc>
            </a:pPr>
            <a:r>
              <a:rPr lang="es-MX" sz="1200" dirty="0">
                <a:solidFill>
                  <a:srgbClr val="545453"/>
                </a:solidFill>
                <a:latin typeface="Bahnschrift SemiLight Condensed" panose="020B0502040204020203" pitchFamily="34" charset="0"/>
              </a:rPr>
              <a:t>por/con/contra objetos</a:t>
            </a:r>
          </a:p>
          <a:p>
            <a:pPr algn="r">
              <a:lnSpc>
                <a:spcPct val="90000"/>
              </a:lnSpc>
            </a:pPr>
            <a:r>
              <a:rPr lang="es-MX" sz="1200" dirty="0">
                <a:solidFill>
                  <a:srgbClr val="545453"/>
                </a:solidFill>
                <a:latin typeface="Bahnschrift SemiLight Condensed" panose="020B0502040204020203" pitchFamily="34" charset="0"/>
              </a:rPr>
              <a:t>fijos o en movimiento</a:t>
            </a:r>
            <a:endParaRPr lang="es-CL" sz="1200" dirty="0">
              <a:solidFill>
                <a:srgbClr val="545453"/>
              </a:solidFill>
              <a:latin typeface="Bahnschrift SemiLight Condensed" panose="020B0502040204020203" pitchFamily="34" charset="0"/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ED540AAD-A0D3-4182-F820-FC61737A2FEE}"/>
              </a:ext>
            </a:extLst>
          </p:cNvPr>
          <p:cNvSpPr txBox="1"/>
          <p:nvPr/>
        </p:nvSpPr>
        <p:spPr>
          <a:xfrm>
            <a:off x="9943008" y="1215957"/>
            <a:ext cx="1783050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MX" sz="1600" dirty="0">
                <a:solidFill>
                  <a:srgbClr val="545453"/>
                </a:solidFill>
                <a:latin typeface="Bahnschrift SemiLight Condensed" panose="020B0502040204020203" pitchFamily="34" charset="0"/>
              </a:rPr>
              <a:t>Algunos son muy</a:t>
            </a:r>
            <a:endParaRPr lang="es-MX" sz="1600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s-MX" sz="2800" dirty="0">
                <a:solidFill>
                  <a:srgbClr val="3263FF"/>
                </a:solidFill>
                <a:latin typeface="Bahnschrift Condensed" panose="020B0502040204020203" pitchFamily="34" charset="0"/>
              </a:rPr>
              <a:t>frecuentes</a:t>
            </a:r>
            <a:endParaRPr lang="es-CL" sz="2800" dirty="0">
              <a:solidFill>
                <a:srgbClr val="3263FF"/>
              </a:solidFill>
              <a:latin typeface="Bahnschrift Condensed" panose="020B0502040204020203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s-MX" sz="1600" dirty="0">
                <a:solidFill>
                  <a:srgbClr val="545453"/>
                </a:solidFill>
                <a:latin typeface="Bahnschrift SemiLight Condensed" panose="020B0502040204020203" pitchFamily="34" charset="0"/>
              </a:rPr>
              <a:t>Pero con consecuencias leves</a:t>
            </a:r>
            <a:endParaRPr lang="es-CL" sz="1600" dirty="0">
              <a:solidFill>
                <a:srgbClr val="545453"/>
              </a:solidFill>
              <a:latin typeface="Bahnschrift SemiLight Condensed" panose="020B0502040204020203" pitchFamily="34" charset="0"/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341287DB-607A-3E54-66FD-A0D8FAF8C2BF}"/>
              </a:ext>
            </a:extLst>
          </p:cNvPr>
          <p:cNvSpPr txBox="1"/>
          <p:nvPr/>
        </p:nvSpPr>
        <p:spPr>
          <a:xfrm>
            <a:off x="10061607" y="4850693"/>
            <a:ext cx="1508704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MX" sz="1600" dirty="0">
                <a:solidFill>
                  <a:srgbClr val="545453"/>
                </a:solidFill>
                <a:latin typeface="Bahnschrift SemiLight Condensed" panose="020B0502040204020203" pitchFamily="34" charset="0"/>
              </a:rPr>
              <a:t>Mientras otros, menos comunes, pueden ser</a:t>
            </a:r>
            <a:endParaRPr lang="es-MX" sz="1600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s-MX" sz="2800" dirty="0">
                <a:solidFill>
                  <a:srgbClr val="FF0000"/>
                </a:solidFill>
                <a:latin typeface="Bahnschrift Condensed" panose="020B0502040204020203" pitchFamily="34" charset="0"/>
              </a:rPr>
              <a:t>fatales</a:t>
            </a:r>
            <a:endParaRPr lang="es-CL" sz="2800" dirty="0">
              <a:solidFill>
                <a:srgbClr val="FF0000"/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75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FF651E1-B9B2-070B-DD5A-86D6A34E18E4}"/>
              </a:ext>
            </a:extLst>
          </p:cNvPr>
          <p:cNvSpPr txBox="1"/>
          <p:nvPr/>
        </p:nvSpPr>
        <p:spPr>
          <a:xfrm>
            <a:off x="408188" y="316899"/>
            <a:ext cx="4239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dirty="0">
                <a:solidFill>
                  <a:srgbClr val="FF00FF"/>
                </a:solidFill>
                <a:latin typeface="Bahnschrift Condensed" panose="020B0502040204020203" pitchFamily="34" charset="0"/>
              </a:rPr>
              <a:t>¿Dónde ocurren?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8685519-3C13-7A96-8082-FEF435F84824}"/>
              </a:ext>
            </a:extLst>
          </p:cNvPr>
          <p:cNvSpPr txBox="1"/>
          <p:nvPr/>
        </p:nvSpPr>
        <p:spPr>
          <a:xfrm>
            <a:off x="408188" y="919688"/>
            <a:ext cx="4581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dirty="0">
                <a:solidFill>
                  <a:srgbClr val="545453"/>
                </a:solidFill>
                <a:latin typeface="Bahnschrift SemiLight SemiConde" panose="020B0502040204020203" pitchFamily="34" charset="0"/>
              </a:rPr>
              <a:t>Las actividades con mayor riesgo para los trabajadores son las que ocasionan accidentes con mayor frecuencia o gravedad.</a:t>
            </a:r>
          </a:p>
        </p:txBody>
      </p:sp>
      <p:pic>
        <p:nvPicPr>
          <p:cNvPr id="8" name="Imagen 7" descr="Imagen que contiene edificio&#10;&#10;Descripción generada automáticamente">
            <a:extLst>
              <a:ext uri="{FF2B5EF4-FFF2-40B4-BE49-F238E27FC236}">
                <a16:creationId xmlns:a16="http://schemas.microsoft.com/office/drawing/2014/main" id="{66FE741A-79D6-FD33-53FC-18E58F4DCC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8962" y="3501957"/>
            <a:ext cx="4717915" cy="3039144"/>
          </a:xfrm>
          <a:prstGeom prst="rect">
            <a:avLst/>
          </a:prstGeom>
        </p:spPr>
      </p:pic>
      <p:pic>
        <p:nvPicPr>
          <p:cNvPr id="10" name="Imagen 9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08003C64-B54E-8C88-E731-1E2DDAE00E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4597" y="4065104"/>
            <a:ext cx="1031557" cy="979075"/>
          </a:xfrm>
          <a:prstGeom prst="rect">
            <a:avLst/>
          </a:prstGeom>
        </p:spPr>
      </p:pic>
      <p:pic>
        <p:nvPicPr>
          <p:cNvPr id="11" name="Imagen 10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656E2240-D007-11B0-0F24-525C915259D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39367" y="4065104"/>
            <a:ext cx="957753" cy="960035"/>
          </a:xfrm>
          <a:prstGeom prst="rect">
            <a:avLst/>
          </a:prstGeom>
        </p:spPr>
      </p:pic>
      <p:pic>
        <p:nvPicPr>
          <p:cNvPr id="12" name="Imagen 11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D2EF0D2D-1AC1-B1DC-BEBA-E79B18DCF7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3334" y="1993971"/>
            <a:ext cx="1030710" cy="989092"/>
          </a:xfrm>
          <a:prstGeom prst="rect">
            <a:avLst/>
          </a:prstGeom>
        </p:spPr>
      </p:pic>
      <p:pic>
        <p:nvPicPr>
          <p:cNvPr id="13" name="Imagen 12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A92C6166-BC23-0808-CDBD-38B5E3DB775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2774" y="1993971"/>
            <a:ext cx="1030710" cy="972119"/>
          </a:xfrm>
          <a:prstGeom prst="rect">
            <a:avLst/>
          </a:prstGeom>
        </p:spPr>
      </p:pic>
      <p:pic>
        <p:nvPicPr>
          <p:cNvPr id="14" name="Imagen 13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1D43B7EF-3FBC-DDEF-2F0B-5EFC3B3C4B0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60795" y="4065104"/>
            <a:ext cx="948470" cy="960035"/>
          </a:xfrm>
          <a:prstGeom prst="rect">
            <a:avLst/>
          </a:prstGeom>
        </p:spPr>
      </p:pic>
      <p:pic>
        <p:nvPicPr>
          <p:cNvPr id="15" name="Imagen 1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8CE65F79-65E7-8B2D-76D4-657637EA83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4597" y="1942305"/>
            <a:ext cx="1030710" cy="1040758"/>
          </a:xfrm>
          <a:prstGeom prst="rect">
            <a:avLst/>
          </a:prstGeom>
        </p:spPr>
      </p:pic>
      <p:pic>
        <p:nvPicPr>
          <p:cNvPr id="16" name="Imagen 15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D9D3A03C-3BF6-3B8B-902D-6888EF8A55C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4772" y="4065104"/>
            <a:ext cx="1030711" cy="960035"/>
          </a:xfrm>
          <a:prstGeom prst="rect">
            <a:avLst/>
          </a:prstGeom>
        </p:spPr>
      </p:pic>
      <p:pic>
        <p:nvPicPr>
          <p:cNvPr id="17" name="Imagen 1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7A98D032-3E2A-DE48-1453-B61DB7DE589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51511" y="1993970"/>
            <a:ext cx="957753" cy="989092"/>
          </a:xfrm>
          <a:prstGeom prst="rect">
            <a:avLst/>
          </a:prstGeom>
        </p:spPr>
      </p:pic>
      <p:pic>
        <p:nvPicPr>
          <p:cNvPr id="18" name="Imagen 17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A24CE42E-3E92-0075-66BC-6F4F103F1FA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39367" y="1993970"/>
            <a:ext cx="957753" cy="972120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3CC388D3-2C57-EDBA-276E-7A9979D7D0D6}"/>
              </a:ext>
            </a:extLst>
          </p:cNvPr>
          <p:cNvSpPr txBox="1"/>
          <p:nvPr/>
        </p:nvSpPr>
        <p:spPr>
          <a:xfrm>
            <a:off x="1108743" y="2983062"/>
            <a:ext cx="130350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Uso de </a:t>
            </a:r>
            <a:r>
              <a:rPr lang="es-CL" sz="1600" i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herramientas eléctricas</a:t>
            </a:r>
            <a:endParaRPr lang="es-CL" sz="1400" i="1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F159647F-4EEE-28D8-FF1F-A25590802A19}"/>
              </a:ext>
            </a:extLst>
          </p:cNvPr>
          <p:cNvSpPr txBox="1"/>
          <p:nvPr/>
        </p:nvSpPr>
        <p:spPr>
          <a:xfrm>
            <a:off x="3326860" y="2983062"/>
            <a:ext cx="130350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Trabajo</a:t>
            </a:r>
            <a:b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</a:br>
            <a:r>
              <a:rPr lang="es-CL" sz="1600" i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en altura</a:t>
            </a:r>
            <a:br>
              <a:rPr lang="es-CL" sz="1600" i="1" dirty="0">
                <a:solidFill>
                  <a:srgbClr val="545453"/>
                </a:solidFill>
                <a:latin typeface="Bahnschrift Condensed" panose="020B0502040204020203" pitchFamily="34" charset="0"/>
              </a:rPr>
            </a:br>
            <a:r>
              <a:rPr lang="es-CL" sz="1600" i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&gt;= 1,8 metros</a:t>
            </a:r>
            <a:endParaRPr lang="es-CL" sz="1400" i="1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D16416F-7FE7-C10C-4D5F-4B6F20D7B14D}"/>
              </a:ext>
            </a:extLst>
          </p:cNvPr>
          <p:cNvSpPr txBox="1"/>
          <p:nvPr/>
        </p:nvSpPr>
        <p:spPr>
          <a:xfrm>
            <a:off x="5505855" y="2983062"/>
            <a:ext cx="130350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Uso de</a:t>
            </a:r>
            <a:b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</a:br>
            <a:r>
              <a:rPr lang="es-CL" sz="1600" i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herramientas manuales</a:t>
            </a:r>
            <a:endParaRPr lang="es-CL" sz="1400" i="1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C58C487B-486A-5C78-18ED-6BAF1886FA31}"/>
              </a:ext>
            </a:extLst>
          </p:cNvPr>
          <p:cNvSpPr txBox="1"/>
          <p:nvPr/>
        </p:nvSpPr>
        <p:spPr>
          <a:xfrm>
            <a:off x="7792278" y="2983062"/>
            <a:ext cx="1089500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Trabajo de</a:t>
            </a:r>
            <a:b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</a:br>
            <a:r>
              <a:rPr lang="es-CL" sz="1600" i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excavación de pilas</a:t>
            </a:r>
            <a:endParaRPr lang="es-CL" sz="1400" i="1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A6D65545-920F-55BF-88D2-43F5D6CA9787}"/>
              </a:ext>
            </a:extLst>
          </p:cNvPr>
          <p:cNvSpPr txBox="1"/>
          <p:nvPr/>
        </p:nvSpPr>
        <p:spPr>
          <a:xfrm>
            <a:off x="9970851" y="2983062"/>
            <a:ext cx="1089500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Uso de</a:t>
            </a:r>
            <a:b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</a:br>
            <a:r>
              <a:rPr lang="es-CL" sz="1600" i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máquinas motrices</a:t>
            </a:r>
            <a:endParaRPr lang="es-CL" sz="1400" i="1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45CB7BB-5281-D83B-7227-F255CB9E0C40}"/>
              </a:ext>
            </a:extLst>
          </p:cNvPr>
          <p:cNvSpPr txBox="1"/>
          <p:nvPr/>
        </p:nvSpPr>
        <p:spPr>
          <a:xfrm>
            <a:off x="1108743" y="5044179"/>
            <a:ext cx="13035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Desplazamiento </a:t>
            </a:r>
            <a:r>
              <a:rPr lang="es-CL" sz="1600" i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operacional</a:t>
            </a:r>
            <a:endParaRPr lang="es-CL" sz="1400" i="1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ADF18209-6A43-5908-CA65-D90358A96EA0}"/>
              </a:ext>
            </a:extLst>
          </p:cNvPr>
          <p:cNvSpPr txBox="1"/>
          <p:nvPr/>
        </p:nvSpPr>
        <p:spPr>
          <a:xfrm>
            <a:off x="3326860" y="5044179"/>
            <a:ext cx="13035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Almacenamiento</a:t>
            </a:r>
            <a:b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</a:br>
            <a:r>
              <a:rPr lang="es-CL" sz="1600" i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de materiales</a:t>
            </a:r>
            <a:endParaRPr lang="es-CL" sz="1400" i="1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F7A320AF-D07D-F640-C30F-CA44960E4DC3}"/>
              </a:ext>
            </a:extLst>
          </p:cNvPr>
          <p:cNvSpPr txBox="1"/>
          <p:nvPr/>
        </p:nvSpPr>
        <p:spPr>
          <a:xfrm>
            <a:off x="7792278" y="5044179"/>
            <a:ext cx="10895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Conducción</a:t>
            </a:r>
            <a:b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</a:br>
            <a:r>
              <a:rPr lang="es-CL" sz="1600" i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de camiones</a:t>
            </a:r>
            <a:endParaRPr lang="es-CL" sz="1400" i="1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B003E393-269E-103F-424E-CCF2522E12B1}"/>
              </a:ext>
            </a:extLst>
          </p:cNvPr>
          <p:cNvSpPr txBox="1"/>
          <p:nvPr/>
        </p:nvSpPr>
        <p:spPr>
          <a:xfrm>
            <a:off x="9970851" y="5044179"/>
            <a:ext cx="1089500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Uso de</a:t>
            </a:r>
            <a:br>
              <a:rPr lang="es-CL" sz="1400" dirty="0">
                <a:solidFill>
                  <a:srgbClr val="545453"/>
                </a:solidFill>
                <a:latin typeface="Bahnschrift Condensed" panose="020B0502040204020203" pitchFamily="34" charset="0"/>
              </a:rPr>
            </a:br>
            <a:r>
              <a:rPr lang="es-CL" sz="1600" i="1" dirty="0">
                <a:solidFill>
                  <a:srgbClr val="545453"/>
                </a:solidFill>
                <a:latin typeface="Bahnschrift Condensed" panose="020B0502040204020203" pitchFamily="34" charset="0"/>
              </a:rPr>
              <a:t>maquinaria pesada</a:t>
            </a:r>
            <a:endParaRPr lang="es-CL" sz="1400" i="1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96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ángulo 35">
            <a:extLst>
              <a:ext uri="{FF2B5EF4-FFF2-40B4-BE49-F238E27FC236}">
                <a16:creationId xmlns:a16="http://schemas.microsoft.com/office/drawing/2014/main" id="{F791CA9B-CEAA-39DC-8630-B3CE78DF72FB}"/>
              </a:ext>
            </a:extLst>
          </p:cNvPr>
          <p:cNvSpPr/>
          <p:nvPr/>
        </p:nvSpPr>
        <p:spPr>
          <a:xfrm>
            <a:off x="1" y="0"/>
            <a:ext cx="6095999" cy="6858000"/>
          </a:xfrm>
          <a:prstGeom prst="rect">
            <a:avLst/>
          </a:prstGeom>
          <a:solidFill>
            <a:srgbClr val="E4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38A161C1-8C37-753C-315C-65A6C572F66D}"/>
              </a:ext>
            </a:extLst>
          </p:cNvPr>
          <p:cNvGrpSpPr/>
          <p:nvPr/>
        </p:nvGrpSpPr>
        <p:grpSpPr>
          <a:xfrm>
            <a:off x="405576" y="6176289"/>
            <a:ext cx="940971" cy="389315"/>
            <a:chOff x="4995862" y="1787980"/>
            <a:chExt cx="5084898" cy="2103815"/>
          </a:xfrm>
        </p:grpSpPr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B74EFD31-A411-A913-7719-E196A7D888D9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26" name="Forma libre: forma 25">
                <a:extLst>
                  <a:ext uri="{FF2B5EF4-FFF2-40B4-BE49-F238E27FC236}">
                    <a16:creationId xmlns:a16="http://schemas.microsoft.com/office/drawing/2014/main" id="{2E88DA7D-E313-D1EA-EC06-2E80189DE7E3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27" name="Grupo 26">
                <a:extLst>
                  <a:ext uri="{FF2B5EF4-FFF2-40B4-BE49-F238E27FC236}">
                    <a16:creationId xmlns:a16="http://schemas.microsoft.com/office/drawing/2014/main" id="{875425A4-3EBC-CF70-3B87-8BF69468B31F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28" name="Forma libre: forma 27">
                  <a:extLst>
                    <a:ext uri="{FF2B5EF4-FFF2-40B4-BE49-F238E27FC236}">
                      <a16:creationId xmlns:a16="http://schemas.microsoft.com/office/drawing/2014/main" id="{CD4C3B51-B819-E1F8-73A1-B54F6EC108DE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9" name="Forma libre: forma 28">
                  <a:extLst>
                    <a:ext uri="{FF2B5EF4-FFF2-40B4-BE49-F238E27FC236}">
                      <a16:creationId xmlns:a16="http://schemas.microsoft.com/office/drawing/2014/main" id="{AFC19226-38BA-A6AF-3A15-688365BA24C3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0" name="Forma libre: forma 29">
                  <a:extLst>
                    <a:ext uri="{FF2B5EF4-FFF2-40B4-BE49-F238E27FC236}">
                      <a16:creationId xmlns:a16="http://schemas.microsoft.com/office/drawing/2014/main" id="{67C32214-0642-603D-19C8-6D30C020E74E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31" name="Forma libre: forma 30">
                  <a:extLst>
                    <a:ext uri="{FF2B5EF4-FFF2-40B4-BE49-F238E27FC236}">
                      <a16:creationId xmlns:a16="http://schemas.microsoft.com/office/drawing/2014/main" id="{58709C38-E6BC-CBA6-C5E6-A3DD377A415F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AB514CA4-0234-0D8A-CAB5-A5ADA9EC1427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11" name="Grupo 10">
                <a:extLst>
                  <a:ext uri="{FF2B5EF4-FFF2-40B4-BE49-F238E27FC236}">
                    <a16:creationId xmlns:a16="http://schemas.microsoft.com/office/drawing/2014/main" id="{7C1970C0-F6FC-C577-3EEA-D19FB79FD7DC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20" name="Forma libre: forma 19">
                  <a:extLst>
                    <a:ext uri="{FF2B5EF4-FFF2-40B4-BE49-F238E27FC236}">
                      <a16:creationId xmlns:a16="http://schemas.microsoft.com/office/drawing/2014/main" id="{34603279-A41F-2843-E505-4733B3B2B625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1" name="Forma libre: forma 20">
                  <a:extLst>
                    <a:ext uri="{FF2B5EF4-FFF2-40B4-BE49-F238E27FC236}">
                      <a16:creationId xmlns:a16="http://schemas.microsoft.com/office/drawing/2014/main" id="{E479D304-AB6E-B720-DA63-1B23E2D8FFDD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2" name="Forma libre: forma 21">
                  <a:extLst>
                    <a:ext uri="{FF2B5EF4-FFF2-40B4-BE49-F238E27FC236}">
                      <a16:creationId xmlns:a16="http://schemas.microsoft.com/office/drawing/2014/main" id="{8F0BD41E-89E1-A595-B18E-3C0FD8977181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3" name="Forma libre: forma 22">
                  <a:extLst>
                    <a:ext uri="{FF2B5EF4-FFF2-40B4-BE49-F238E27FC236}">
                      <a16:creationId xmlns:a16="http://schemas.microsoft.com/office/drawing/2014/main" id="{8101B652-5A93-8A5B-8EEE-585F98B656C9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4" name="Forma libre: forma 23">
                  <a:extLst>
                    <a:ext uri="{FF2B5EF4-FFF2-40B4-BE49-F238E27FC236}">
                      <a16:creationId xmlns:a16="http://schemas.microsoft.com/office/drawing/2014/main" id="{51F36C6A-0564-20DB-43C9-3DD056F9E25F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25" name="Forma libre: forma 24">
                  <a:extLst>
                    <a:ext uri="{FF2B5EF4-FFF2-40B4-BE49-F238E27FC236}">
                      <a16:creationId xmlns:a16="http://schemas.microsoft.com/office/drawing/2014/main" id="{67A16960-5110-4DFD-BF53-6E265742C188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12" name="Grupo 11">
                <a:extLst>
                  <a:ext uri="{FF2B5EF4-FFF2-40B4-BE49-F238E27FC236}">
                    <a16:creationId xmlns:a16="http://schemas.microsoft.com/office/drawing/2014/main" id="{73CFF5B6-88CE-FF88-719A-467FEEC3859E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13" name="Forma libre: forma 12">
                  <a:extLst>
                    <a:ext uri="{FF2B5EF4-FFF2-40B4-BE49-F238E27FC236}">
                      <a16:creationId xmlns:a16="http://schemas.microsoft.com/office/drawing/2014/main" id="{5F7D4857-44B2-3CA2-4DA2-1AFCFA4FFBF4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4" name="Forma libre: forma 13">
                  <a:extLst>
                    <a:ext uri="{FF2B5EF4-FFF2-40B4-BE49-F238E27FC236}">
                      <a16:creationId xmlns:a16="http://schemas.microsoft.com/office/drawing/2014/main" id="{E2F569C6-A999-808B-E9F7-C1F544CBB92A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5" name="Forma libre: forma 14">
                  <a:extLst>
                    <a:ext uri="{FF2B5EF4-FFF2-40B4-BE49-F238E27FC236}">
                      <a16:creationId xmlns:a16="http://schemas.microsoft.com/office/drawing/2014/main" id="{E6CB4789-6B3A-8B42-2AEF-D2894D3EE6BA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6" name="Forma libre: forma 15">
                  <a:extLst>
                    <a:ext uri="{FF2B5EF4-FFF2-40B4-BE49-F238E27FC236}">
                      <a16:creationId xmlns:a16="http://schemas.microsoft.com/office/drawing/2014/main" id="{F35875C7-8FF9-F99C-3923-DE153C95FB72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7" name="Forma libre: forma 16">
                  <a:extLst>
                    <a:ext uri="{FF2B5EF4-FFF2-40B4-BE49-F238E27FC236}">
                      <a16:creationId xmlns:a16="http://schemas.microsoft.com/office/drawing/2014/main" id="{2908F747-625D-6227-A8E6-B6F402F726FB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8" name="Forma libre: forma 17">
                  <a:extLst>
                    <a:ext uri="{FF2B5EF4-FFF2-40B4-BE49-F238E27FC236}">
                      <a16:creationId xmlns:a16="http://schemas.microsoft.com/office/drawing/2014/main" id="{2E0E9ED5-AC4E-0415-1D03-04574AF87D69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19" name="Forma libre: forma 18">
                  <a:extLst>
                    <a:ext uri="{FF2B5EF4-FFF2-40B4-BE49-F238E27FC236}">
                      <a16:creationId xmlns:a16="http://schemas.microsoft.com/office/drawing/2014/main" id="{C90B1B85-807C-3445-972D-8011CAE75F01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  <p:sp>
        <p:nvSpPr>
          <p:cNvPr id="35" name="CuadroTexto 34">
            <a:extLst>
              <a:ext uri="{FF2B5EF4-FFF2-40B4-BE49-F238E27FC236}">
                <a16:creationId xmlns:a16="http://schemas.microsoft.com/office/drawing/2014/main" id="{FD7E781F-5B9A-3AF1-EFE8-992114A63466}"/>
              </a:ext>
            </a:extLst>
          </p:cNvPr>
          <p:cNvSpPr txBox="1"/>
          <p:nvPr/>
        </p:nvSpPr>
        <p:spPr>
          <a:xfrm>
            <a:off x="328914" y="2228671"/>
            <a:ext cx="4577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¿Cómo evitamos accidentes dentro de la obra?</a:t>
            </a:r>
            <a:endParaRPr lang="es-CL" sz="3600" dirty="0">
              <a:solidFill>
                <a:srgbClr val="545453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3551BA8B-DAC1-37B9-5970-93DC783576DE}"/>
              </a:ext>
            </a:extLst>
          </p:cNvPr>
          <p:cNvSpPr txBox="1"/>
          <p:nvPr/>
        </p:nvSpPr>
        <p:spPr>
          <a:xfrm>
            <a:off x="393916" y="3591707"/>
            <a:ext cx="3452993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s-CL" dirty="0">
                <a:solidFill>
                  <a:srgbClr val="545453"/>
                </a:solidFill>
                <a:latin typeface="Bahnschrift SemiLight SemiConde" panose="020B0502040204020203" pitchFamily="34" charset="0"/>
              </a:rPr>
              <a:t>Aplicando las listas de verificación, para evaluar las condiciones en distintas áreas de la obra.</a:t>
            </a:r>
          </a:p>
        </p:txBody>
      </p:sp>
      <p:pic>
        <p:nvPicPr>
          <p:cNvPr id="39" name="Imagen 38" descr="Una captura de pantalla de una computadora&#10;&#10;Descripción generada automáticamente">
            <a:extLst>
              <a:ext uri="{FF2B5EF4-FFF2-40B4-BE49-F238E27FC236}">
                <a16:creationId xmlns:a16="http://schemas.microsoft.com/office/drawing/2014/main" id="{F2277B84-0D4A-4695-2955-6AAB3925C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494" y="951178"/>
            <a:ext cx="8862640" cy="525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17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Marcador de posición de imagen 32">
            <a:extLst>
              <a:ext uri="{FF2B5EF4-FFF2-40B4-BE49-F238E27FC236}">
                <a16:creationId xmlns:a16="http://schemas.microsoft.com/office/drawing/2014/main" id="{C5A08517-F0AE-3FF9-4526-A57C1418E117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B8CA5CB-8A82-9689-2A00-4F2E5CAF6FAB}"/>
              </a:ext>
            </a:extLst>
          </p:cNvPr>
          <p:cNvSpPr txBox="1"/>
          <p:nvPr/>
        </p:nvSpPr>
        <p:spPr>
          <a:xfrm>
            <a:off x="478139" y="419189"/>
            <a:ext cx="1991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>
                <a:solidFill>
                  <a:srgbClr val="FF00FF"/>
                </a:solidFill>
                <a:latin typeface="Bahnschrift SemiLight SemiConde" panose="020B0502040204020203" pitchFamily="34" charset="0"/>
              </a:rPr>
              <a:t>Condiciones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4198D3EB-CC29-E5FB-C25A-5A18DA6D14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6281" y="738694"/>
            <a:ext cx="6865635" cy="68012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34CBE5AA-4292-3549-A361-7B8170C67295}"/>
              </a:ext>
            </a:extLst>
          </p:cNvPr>
          <p:cNvSpPr txBox="1"/>
          <p:nvPr/>
        </p:nvSpPr>
        <p:spPr>
          <a:xfrm>
            <a:off x="478139" y="738693"/>
            <a:ext cx="6751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Recomendación o espacio / área de trabajo</a:t>
            </a:r>
          </a:p>
        </p:txBody>
      </p:sp>
      <p:grpSp>
        <p:nvGrpSpPr>
          <p:cNvPr id="34" name="Grupo 33">
            <a:extLst>
              <a:ext uri="{FF2B5EF4-FFF2-40B4-BE49-F238E27FC236}">
                <a16:creationId xmlns:a16="http://schemas.microsoft.com/office/drawing/2014/main" id="{8510B471-88D7-BED5-8BDE-8E1797992D87}"/>
              </a:ext>
            </a:extLst>
          </p:cNvPr>
          <p:cNvGrpSpPr/>
          <p:nvPr/>
        </p:nvGrpSpPr>
        <p:grpSpPr>
          <a:xfrm>
            <a:off x="405576" y="6176289"/>
            <a:ext cx="940971" cy="389315"/>
            <a:chOff x="4995862" y="1787980"/>
            <a:chExt cx="5084898" cy="2103815"/>
          </a:xfrm>
        </p:grpSpPr>
        <p:grpSp>
          <p:nvGrpSpPr>
            <p:cNvPr id="35" name="Grupo 34">
              <a:extLst>
                <a:ext uri="{FF2B5EF4-FFF2-40B4-BE49-F238E27FC236}">
                  <a16:creationId xmlns:a16="http://schemas.microsoft.com/office/drawing/2014/main" id="{CC8B1D34-373A-3E14-8D0B-1B30848E6F74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52" name="Forma libre: forma 51">
                <a:extLst>
                  <a:ext uri="{FF2B5EF4-FFF2-40B4-BE49-F238E27FC236}">
                    <a16:creationId xmlns:a16="http://schemas.microsoft.com/office/drawing/2014/main" id="{BFDC7D48-8F72-5137-BBF9-F3C5FA9687A1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53" name="Grupo 52">
                <a:extLst>
                  <a:ext uri="{FF2B5EF4-FFF2-40B4-BE49-F238E27FC236}">
                    <a16:creationId xmlns:a16="http://schemas.microsoft.com/office/drawing/2014/main" id="{E942CA87-F130-099B-2FFF-A155AC2A3675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54" name="Forma libre: forma 53">
                  <a:extLst>
                    <a:ext uri="{FF2B5EF4-FFF2-40B4-BE49-F238E27FC236}">
                      <a16:creationId xmlns:a16="http://schemas.microsoft.com/office/drawing/2014/main" id="{3FC9C129-C87E-DFDA-859A-8F6B722032D5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5" name="Forma libre: forma 54">
                  <a:extLst>
                    <a:ext uri="{FF2B5EF4-FFF2-40B4-BE49-F238E27FC236}">
                      <a16:creationId xmlns:a16="http://schemas.microsoft.com/office/drawing/2014/main" id="{2E91A73D-CDA5-50AE-ABA2-E5A6355CA0B2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6" name="Forma libre: forma 55">
                  <a:extLst>
                    <a:ext uri="{FF2B5EF4-FFF2-40B4-BE49-F238E27FC236}">
                      <a16:creationId xmlns:a16="http://schemas.microsoft.com/office/drawing/2014/main" id="{DDACBE6E-0391-AE07-3513-1D01DDBAE01D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7" name="Forma libre: forma 56">
                  <a:extLst>
                    <a:ext uri="{FF2B5EF4-FFF2-40B4-BE49-F238E27FC236}">
                      <a16:creationId xmlns:a16="http://schemas.microsoft.com/office/drawing/2014/main" id="{CBDA5734-B75C-9ADF-1333-C99D965C9C38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75D00479-8248-CCB1-750F-B3ABBC5DD90D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37" name="Grupo 36">
                <a:extLst>
                  <a:ext uri="{FF2B5EF4-FFF2-40B4-BE49-F238E27FC236}">
                    <a16:creationId xmlns:a16="http://schemas.microsoft.com/office/drawing/2014/main" id="{FD92F5C4-F6A4-14EB-B3FB-559194396103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46" name="Forma libre: forma 45">
                  <a:extLst>
                    <a:ext uri="{FF2B5EF4-FFF2-40B4-BE49-F238E27FC236}">
                      <a16:creationId xmlns:a16="http://schemas.microsoft.com/office/drawing/2014/main" id="{58A49797-6023-ACC0-2419-0200E6FA0D13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7" name="Forma libre: forma 46">
                  <a:extLst>
                    <a:ext uri="{FF2B5EF4-FFF2-40B4-BE49-F238E27FC236}">
                      <a16:creationId xmlns:a16="http://schemas.microsoft.com/office/drawing/2014/main" id="{44EC983B-1490-BDB9-38C9-9B08E6D03FC9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8" name="Forma libre: forma 47">
                  <a:extLst>
                    <a:ext uri="{FF2B5EF4-FFF2-40B4-BE49-F238E27FC236}">
                      <a16:creationId xmlns:a16="http://schemas.microsoft.com/office/drawing/2014/main" id="{B82587DD-4B0A-2C91-AA7B-D486C9BAD992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9" name="Forma libre: forma 48">
                  <a:extLst>
                    <a:ext uri="{FF2B5EF4-FFF2-40B4-BE49-F238E27FC236}">
                      <a16:creationId xmlns:a16="http://schemas.microsoft.com/office/drawing/2014/main" id="{E00B88DC-D98D-6904-2315-73E1415D32B0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0" name="Forma libre: forma 49">
                  <a:extLst>
                    <a:ext uri="{FF2B5EF4-FFF2-40B4-BE49-F238E27FC236}">
                      <a16:creationId xmlns:a16="http://schemas.microsoft.com/office/drawing/2014/main" id="{3461D3B3-905B-EADE-E1C0-D1BE90FA06A2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1" name="Forma libre: forma 50">
                  <a:extLst>
                    <a:ext uri="{FF2B5EF4-FFF2-40B4-BE49-F238E27FC236}">
                      <a16:creationId xmlns:a16="http://schemas.microsoft.com/office/drawing/2014/main" id="{FDFE78AF-07C3-9022-DC7F-ED721840145A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38" name="Grupo 37">
                <a:extLst>
                  <a:ext uri="{FF2B5EF4-FFF2-40B4-BE49-F238E27FC236}">
                    <a16:creationId xmlns:a16="http://schemas.microsoft.com/office/drawing/2014/main" id="{20B044F4-FF7E-FE81-7798-08E6B3AE3499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39" name="Forma libre: forma 38">
                  <a:extLst>
                    <a:ext uri="{FF2B5EF4-FFF2-40B4-BE49-F238E27FC236}">
                      <a16:creationId xmlns:a16="http://schemas.microsoft.com/office/drawing/2014/main" id="{F8B2E651-BAF3-09D5-70C9-BEE510BA2A12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0" name="Forma libre: forma 39">
                  <a:extLst>
                    <a:ext uri="{FF2B5EF4-FFF2-40B4-BE49-F238E27FC236}">
                      <a16:creationId xmlns:a16="http://schemas.microsoft.com/office/drawing/2014/main" id="{436FC625-C75D-B4FC-BA19-C5A7459B2785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1" name="Forma libre: forma 40">
                  <a:extLst>
                    <a:ext uri="{FF2B5EF4-FFF2-40B4-BE49-F238E27FC236}">
                      <a16:creationId xmlns:a16="http://schemas.microsoft.com/office/drawing/2014/main" id="{8ADE1B0E-B8DB-F2BF-DD50-015F0053BF42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2" name="Forma libre: forma 41">
                  <a:extLst>
                    <a:ext uri="{FF2B5EF4-FFF2-40B4-BE49-F238E27FC236}">
                      <a16:creationId xmlns:a16="http://schemas.microsoft.com/office/drawing/2014/main" id="{F9330C40-5EF4-6370-A950-02D65A1242ED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3" name="Forma libre: forma 42">
                  <a:extLst>
                    <a:ext uri="{FF2B5EF4-FFF2-40B4-BE49-F238E27FC236}">
                      <a16:creationId xmlns:a16="http://schemas.microsoft.com/office/drawing/2014/main" id="{785F8E62-B5C9-D682-C731-4187D9A52D1F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4" name="Forma libre: forma 43">
                  <a:extLst>
                    <a:ext uri="{FF2B5EF4-FFF2-40B4-BE49-F238E27FC236}">
                      <a16:creationId xmlns:a16="http://schemas.microsoft.com/office/drawing/2014/main" id="{B307E909-FBF2-BD74-E275-DCB603C0A3CA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45" name="Forma libre: forma 44">
                  <a:extLst>
                    <a:ext uri="{FF2B5EF4-FFF2-40B4-BE49-F238E27FC236}">
                      <a16:creationId xmlns:a16="http://schemas.microsoft.com/office/drawing/2014/main" id="{32655C14-10CA-84FD-B719-6F9725718622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  <p:pic>
        <p:nvPicPr>
          <p:cNvPr id="15" name="Gráfico 14">
            <a:extLst>
              <a:ext uri="{FF2B5EF4-FFF2-40B4-BE49-F238E27FC236}">
                <a16:creationId xmlns:a16="http://schemas.microsoft.com/office/drawing/2014/main" id="{AB8D9088-7B17-8D44-6BD1-89ABAAC6C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606304" y="1106387"/>
            <a:ext cx="412734" cy="2431492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14A57A68-ED92-8919-0C88-5BFD352679AD}"/>
              </a:ext>
            </a:extLst>
          </p:cNvPr>
          <p:cNvSpPr txBox="1"/>
          <p:nvPr/>
        </p:nvSpPr>
        <p:spPr>
          <a:xfrm>
            <a:off x="6610131" y="2442431"/>
            <a:ext cx="338952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Descripción del problema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64333F-BFBF-89FF-3D32-BE58E3ED2C67}"/>
              </a:ext>
            </a:extLst>
          </p:cNvPr>
          <p:cNvSpPr txBox="1"/>
          <p:nvPr/>
        </p:nvSpPr>
        <p:spPr>
          <a:xfrm>
            <a:off x="6610131" y="2516960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la descripción del problema. 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D623278A-676E-E890-0502-FE6B64C5B8D2}"/>
              </a:ext>
            </a:extLst>
          </p:cNvPr>
          <p:cNvSpPr txBox="1"/>
          <p:nvPr/>
        </p:nvSpPr>
        <p:spPr>
          <a:xfrm>
            <a:off x="6639119" y="2115764"/>
            <a:ext cx="2382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Descripción del problema </a:t>
            </a:r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2816D94C-2F86-EE0B-5540-77D8C251FC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6871479" y="3222341"/>
            <a:ext cx="412734" cy="961843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4FADB365-EBB5-F2D2-39B8-1C67C83D98AC}"/>
              </a:ext>
            </a:extLst>
          </p:cNvPr>
          <p:cNvSpPr txBox="1"/>
          <p:nvPr/>
        </p:nvSpPr>
        <p:spPr>
          <a:xfrm>
            <a:off x="6610131" y="3898090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la solución del problema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CC2C875D-4C85-0637-CA71-6AA935B134AC}"/>
              </a:ext>
            </a:extLst>
          </p:cNvPr>
          <p:cNvSpPr txBox="1"/>
          <p:nvPr/>
        </p:nvSpPr>
        <p:spPr>
          <a:xfrm>
            <a:off x="6639119" y="3496894"/>
            <a:ext cx="902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Solución</a:t>
            </a:r>
          </a:p>
        </p:txBody>
      </p:sp>
      <p:pic>
        <p:nvPicPr>
          <p:cNvPr id="22" name="Gráfico 21">
            <a:extLst>
              <a:ext uri="{FF2B5EF4-FFF2-40B4-BE49-F238E27FC236}">
                <a16:creationId xmlns:a16="http://schemas.microsoft.com/office/drawing/2014/main" id="{10A24385-EDF4-2D7F-64D5-022F6DF0EE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497730" y="3953425"/>
            <a:ext cx="412734" cy="2214344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81F50FC-F37A-F504-CFD9-7F703D874C64}"/>
              </a:ext>
            </a:extLst>
          </p:cNvPr>
          <p:cNvSpPr txBox="1"/>
          <p:nvPr/>
        </p:nvSpPr>
        <p:spPr>
          <a:xfrm>
            <a:off x="6610131" y="5260457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</a:t>
            </a:r>
            <a:r>
              <a:rPr lang="es-MX" sz="1600" dirty="0" err="1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ppto</a:t>
            </a:r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 requerido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2D8DBC9-5FB8-8499-5439-CFA38C040F70}"/>
              </a:ext>
            </a:extLst>
          </p:cNvPr>
          <p:cNvSpPr txBox="1"/>
          <p:nvPr/>
        </p:nvSpPr>
        <p:spPr>
          <a:xfrm>
            <a:off x="6639120" y="4854228"/>
            <a:ext cx="21371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Presupuesto requerido</a:t>
            </a:r>
          </a:p>
        </p:txBody>
      </p:sp>
    </p:spTree>
    <p:extLst>
      <p:ext uri="{BB962C8B-B14F-4D97-AF65-F5344CB8AC3E}">
        <p14:creationId xmlns:p14="http://schemas.microsoft.com/office/powerpoint/2010/main" val="28272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Marcador de posición de imagen 56">
            <a:extLst>
              <a:ext uri="{FF2B5EF4-FFF2-40B4-BE49-F238E27FC236}">
                <a16:creationId xmlns:a16="http://schemas.microsoft.com/office/drawing/2014/main" id="{2A3E1590-5964-0B1B-DE1E-23FD15393865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5A0F416-FAE2-02B7-5D78-18A888F5455E}"/>
              </a:ext>
            </a:extLst>
          </p:cNvPr>
          <p:cNvSpPr txBox="1"/>
          <p:nvPr/>
        </p:nvSpPr>
        <p:spPr>
          <a:xfrm>
            <a:off x="478139" y="419189"/>
            <a:ext cx="1991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>
                <a:solidFill>
                  <a:srgbClr val="FF00FF"/>
                </a:solidFill>
                <a:latin typeface="Bahnschrift SemiLight SemiConde" panose="020B0502040204020203" pitchFamily="34" charset="0"/>
              </a:rPr>
              <a:t>Condiciones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570268A0-6C15-81A0-3601-7B23E624D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6281" y="738694"/>
            <a:ext cx="6865635" cy="68012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6BBF358-0E36-13CE-DEED-D8A924677A17}"/>
              </a:ext>
            </a:extLst>
          </p:cNvPr>
          <p:cNvSpPr txBox="1"/>
          <p:nvPr/>
        </p:nvSpPr>
        <p:spPr>
          <a:xfrm>
            <a:off x="478139" y="738693"/>
            <a:ext cx="6751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Recomendación o espacio / área de trabajo</a:t>
            </a:r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id="{D1FB5D22-3486-8FBD-1B15-449EB54B4789}"/>
              </a:ext>
            </a:extLst>
          </p:cNvPr>
          <p:cNvGrpSpPr/>
          <p:nvPr/>
        </p:nvGrpSpPr>
        <p:grpSpPr>
          <a:xfrm>
            <a:off x="405576" y="6176289"/>
            <a:ext cx="940971" cy="389315"/>
            <a:chOff x="4995862" y="1787980"/>
            <a:chExt cx="5084898" cy="2103815"/>
          </a:xfrm>
        </p:grpSpPr>
        <p:grpSp>
          <p:nvGrpSpPr>
            <p:cNvPr id="59" name="Grupo 58">
              <a:extLst>
                <a:ext uri="{FF2B5EF4-FFF2-40B4-BE49-F238E27FC236}">
                  <a16:creationId xmlns:a16="http://schemas.microsoft.com/office/drawing/2014/main" id="{BA089EC4-B654-1E39-D9C5-58EB4BD6AA79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76" name="Forma libre: forma 75">
                <a:extLst>
                  <a:ext uri="{FF2B5EF4-FFF2-40B4-BE49-F238E27FC236}">
                    <a16:creationId xmlns:a16="http://schemas.microsoft.com/office/drawing/2014/main" id="{FDAF7FF3-7F27-19D9-2383-93C8A3A898F6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77" name="Grupo 76">
                <a:extLst>
                  <a:ext uri="{FF2B5EF4-FFF2-40B4-BE49-F238E27FC236}">
                    <a16:creationId xmlns:a16="http://schemas.microsoft.com/office/drawing/2014/main" id="{05F78125-DF3D-5489-1BF5-0575E853D704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78" name="Forma libre: forma 77">
                  <a:extLst>
                    <a:ext uri="{FF2B5EF4-FFF2-40B4-BE49-F238E27FC236}">
                      <a16:creationId xmlns:a16="http://schemas.microsoft.com/office/drawing/2014/main" id="{8BD234FC-055D-C6F9-0309-3CBA339EFB94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9" name="Forma libre: forma 78">
                  <a:extLst>
                    <a:ext uri="{FF2B5EF4-FFF2-40B4-BE49-F238E27FC236}">
                      <a16:creationId xmlns:a16="http://schemas.microsoft.com/office/drawing/2014/main" id="{4165B12E-23AB-7BC7-6087-ADCA3FE57023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80" name="Forma libre: forma 79">
                  <a:extLst>
                    <a:ext uri="{FF2B5EF4-FFF2-40B4-BE49-F238E27FC236}">
                      <a16:creationId xmlns:a16="http://schemas.microsoft.com/office/drawing/2014/main" id="{5B3B0068-B983-3F26-2331-04EF30E5677E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81" name="Forma libre: forma 80">
                  <a:extLst>
                    <a:ext uri="{FF2B5EF4-FFF2-40B4-BE49-F238E27FC236}">
                      <a16:creationId xmlns:a16="http://schemas.microsoft.com/office/drawing/2014/main" id="{DBAB4C79-5A44-0B48-86A2-3480D4925671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60" name="Grupo 59">
              <a:extLst>
                <a:ext uri="{FF2B5EF4-FFF2-40B4-BE49-F238E27FC236}">
                  <a16:creationId xmlns:a16="http://schemas.microsoft.com/office/drawing/2014/main" id="{E3E4F07E-62CB-C15E-9AA6-8455AAFC0AED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61" name="Grupo 60">
                <a:extLst>
                  <a:ext uri="{FF2B5EF4-FFF2-40B4-BE49-F238E27FC236}">
                    <a16:creationId xmlns:a16="http://schemas.microsoft.com/office/drawing/2014/main" id="{DACBF7BB-FFB2-D534-6CCD-A2E1AE58EE3E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70" name="Forma libre: forma 69">
                  <a:extLst>
                    <a:ext uri="{FF2B5EF4-FFF2-40B4-BE49-F238E27FC236}">
                      <a16:creationId xmlns:a16="http://schemas.microsoft.com/office/drawing/2014/main" id="{DD1325ED-BCDE-93A0-D487-666B92D4A74C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1" name="Forma libre: forma 70">
                  <a:extLst>
                    <a:ext uri="{FF2B5EF4-FFF2-40B4-BE49-F238E27FC236}">
                      <a16:creationId xmlns:a16="http://schemas.microsoft.com/office/drawing/2014/main" id="{1C03F32C-CB75-6B72-241C-40952253B706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2" name="Forma libre: forma 71">
                  <a:extLst>
                    <a:ext uri="{FF2B5EF4-FFF2-40B4-BE49-F238E27FC236}">
                      <a16:creationId xmlns:a16="http://schemas.microsoft.com/office/drawing/2014/main" id="{3C1BC3A1-253E-2A27-A4BD-1A5A70231B0B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3" name="Forma libre: forma 72">
                  <a:extLst>
                    <a:ext uri="{FF2B5EF4-FFF2-40B4-BE49-F238E27FC236}">
                      <a16:creationId xmlns:a16="http://schemas.microsoft.com/office/drawing/2014/main" id="{8E82A016-69F1-71ED-9753-85E6F542C8A9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4" name="Forma libre: forma 73">
                  <a:extLst>
                    <a:ext uri="{FF2B5EF4-FFF2-40B4-BE49-F238E27FC236}">
                      <a16:creationId xmlns:a16="http://schemas.microsoft.com/office/drawing/2014/main" id="{41A17E49-788E-2082-CCA9-BE9FDA55A9EC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5" name="Forma libre: forma 74">
                  <a:extLst>
                    <a:ext uri="{FF2B5EF4-FFF2-40B4-BE49-F238E27FC236}">
                      <a16:creationId xmlns:a16="http://schemas.microsoft.com/office/drawing/2014/main" id="{AFFE7A79-142F-8B12-0033-A6BDB4FA008A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62" name="Grupo 61">
                <a:extLst>
                  <a:ext uri="{FF2B5EF4-FFF2-40B4-BE49-F238E27FC236}">
                    <a16:creationId xmlns:a16="http://schemas.microsoft.com/office/drawing/2014/main" id="{1DCCB0C5-F1E9-011E-C63F-E23E30955649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63" name="Forma libre: forma 62">
                  <a:extLst>
                    <a:ext uri="{FF2B5EF4-FFF2-40B4-BE49-F238E27FC236}">
                      <a16:creationId xmlns:a16="http://schemas.microsoft.com/office/drawing/2014/main" id="{4F8A60E7-5A7F-8447-B9D6-36F53264D14E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4" name="Forma libre: forma 63">
                  <a:extLst>
                    <a:ext uri="{FF2B5EF4-FFF2-40B4-BE49-F238E27FC236}">
                      <a16:creationId xmlns:a16="http://schemas.microsoft.com/office/drawing/2014/main" id="{5C89D035-C54D-1371-55B1-FBD2150C28B4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5" name="Forma libre: forma 64">
                  <a:extLst>
                    <a:ext uri="{FF2B5EF4-FFF2-40B4-BE49-F238E27FC236}">
                      <a16:creationId xmlns:a16="http://schemas.microsoft.com/office/drawing/2014/main" id="{83BA8726-0C5C-98D9-A6DA-67DF60C3B55E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6" name="Forma libre: forma 65">
                  <a:extLst>
                    <a:ext uri="{FF2B5EF4-FFF2-40B4-BE49-F238E27FC236}">
                      <a16:creationId xmlns:a16="http://schemas.microsoft.com/office/drawing/2014/main" id="{7D3F2F36-C991-298C-6AC2-B809F1B5A075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7" name="Forma libre: forma 66">
                  <a:extLst>
                    <a:ext uri="{FF2B5EF4-FFF2-40B4-BE49-F238E27FC236}">
                      <a16:creationId xmlns:a16="http://schemas.microsoft.com/office/drawing/2014/main" id="{F539C30A-332E-472F-B82C-A96B103B9DA0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8" name="Forma libre: forma 67">
                  <a:extLst>
                    <a:ext uri="{FF2B5EF4-FFF2-40B4-BE49-F238E27FC236}">
                      <a16:creationId xmlns:a16="http://schemas.microsoft.com/office/drawing/2014/main" id="{2224FA62-39D4-5320-8117-FABF5070622C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9" name="Forma libre: forma 68">
                  <a:extLst>
                    <a:ext uri="{FF2B5EF4-FFF2-40B4-BE49-F238E27FC236}">
                      <a16:creationId xmlns:a16="http://schemas.microsoft.com/office/drawing/2014/main" id="{3761F99A-8B19-0E03-2D28-022D7A842B55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  <p:pic>
        <p:nvPicPr>
          <p:cNvPr id="15" name="Gráfico 14">
            <a:extLst>
              <a:ext uri="{FF2B5EF4-FFF2-40B4-BE49-F238E27FC236}">
                <a16:creationId xmlns:a16="http://schemas.microsoft.com/office/drawing/2014/main" id="{53D5A967-E812-3010-2385-20C694B4A1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606304" y="1106387"/>
            <a:ext cx="412734" cy="2431492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3542C5FA-B8E2-18A9-96DA-7D3C921FF5DC}"/>
              </a:ext>
            </a:extLst>
          </p:cNvPr>
          <p:cNvSpPr txBox="1"/>
          <p:nvPr/>
        </p:nvSpPr>
        <p:spPr>
          <a:xfrm>
            <a:off x="6610131" y="2442431"/>
            <a:ext cx="338952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Descripción del problema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6A60121-7019-E746-68C9-CC5746FA5A17}"/>
              </a:ext>
            </a:extLst>
          </p:cNvPr>
          <p:cNvSpPr txBox="1"/>
          <p:nvPr/>
        </p:nvSpPr>
        <p:spPr>
          <a:xfrm>
            <a:off x="6610131" y="2516960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la descripción del problema. 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59D32139-9ED7-EE1C-6DE5-26CC029B8B42}"/>
              </a:ext>
            </a:extLst>
          </p:cNvPr>
          <p:cNvSpPr txBox="1"/>
          <p:nvPr/>
        </p:nvSpPr>
        <p:spPr>
          <a:xfrm>
            <a:off x="6639119" y="2115764"/>
            <a:ext cx="2382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Descripción del problema </a:t>
            </a:r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4B572A13-6077-EBEB-4951-F3D814C207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6871479" y="3222341"/>
            <a:ext cx="412734" cy="961843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6F422D47-3C70-5923-ED25-EC8E4D3E8708}"/>
              </a:ext>
            </a:extLst>
          </p:cNvPr>
          <p:cNvSpPr txBox="1"/>
          <p:nvPr/>
        </p:nvSpPr>
        <p:spPr>
          <a:xfrm>
            <a:off x="6610131" y="3898090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la solución del problema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267A7647-2186-8095-804F-39F8F4E58BB1}"/>
              </a:ext>
            </a:extLst>
          </p:cNvPr>
          <p:cNvSpPr txBox="1"/>
          <p:nvPr/>
        </p:nvSpPr>
        <p:spPr>
          <a:xfrm>
            <a:off x="6639119" y="3496894"/>
            <a:ext cx="902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Solución</a:t>
            </a:r>
          </a:p>
        </p:txBody>
      </p:sp>
      <p:pic>
        <p:nvPicPr>
          <p:cNvPr id="22" name="Gráfico 21">
            <a:extLst>
              <a:ext uri="{FF2B5EF4-FFF2-40B4-BE49-F238E27FC236}">
                <a16:creationId xmlns:a16="http://schemas.microsoft.com/office/drawing/2014/main" id="{D7B07D94-8C5D-4D17-B0B3-789C45DE46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497730" y="3953425"/>
            <a:ext cx="412734" cy="2214344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F102FE5-5AC7-E249-E534-477EF2E498F8}"/>
              </a:ext>
            </a:extLst>
          </p:cNvPr>
          <p:cNvSpPr txBox="1"/>
          <p:nvPr/>
        </p:nvSpPr>
        <p:spPr>
          <a:xfrm>
            <a:off x="6610131" y="5260457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</a:t>
            </a:r>
            <a:r>
              <a:rPr lang="es-MX" sz="1600" dirty="0" err="1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ppto</a:t>
            </a:r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 requerido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2BA5AE4-609B-EDEE-1E26-2648F61F3714}"/>
              </a:ext>
            </a:extLst>
          </p:cNvPr>
          <p:cNvSpPr txBox="1"/>
          <p:nvPr/>
        </p:nvSpPr>
        <p:spPr>
          <a:xfrm>
            <a:off x="6639120" y="4854228"/>
            <a:ext cx="21371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Presupuesto requerido</a:t>
            </a:r>
          </a:p>
        </p:txBody>
      </p:sp>
    </p:spTree>
    <p:extLst>
      <p:ext uri="{BB962C8B-B14F-4D97-AF65-F5344CB8AC3E}">
        <p14:creationId xmlns:p14="http://schemas.microsoft.com/office/powerpoint/2010/main" val="164423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Marcador de posición de imagen 32">
            <a:extLst>
              <a:ext uri="{FF2B5EF4-FFF2-40B4-BE49-F238E27FC236}">
                <a16:creationId xmlns:a16="http://schemas.microsoft.com/office/drawing/2014/main" id="{AA729CA9-DFEB-BCC8-6E98-35B2D0D2A6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solidFill>
            <a:srgbClr val="FF00FF"/>
          </a:solidFill>
        </p:spPr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F66F8BB8-6029-794A-CF12-AA85099BEDC4}"/>
              </a:ext>
            </a:extLst>
          </p:cNvPr>
          <p:cNvSpPr txBox="1"/>
          <p:nvPr/>
        </p:nvSpPr>
        <p:spPr>
          <a:xfrm>
            <a:off x="478139" y="419189"/>
            <a:ext cx="1991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>
                <a:solidFill>
                  <a:srgbClr val="FF00FF"/>
                </a:solidFill>
                <a:latin typeface="Bahnschrift SemiLight SemiConde" panose="020B0502040204020203" pitchFamily="34" charset="0"/>
              </a:rPr>
              <a:t>Condiciones</a:t>
            </a:r>
          </a:p>
        </p:txBody>
      </p:sp>
      <p:pic>
        <p:nvPicPr>
          <p:cNvPr id="31" name="Gráfico 30">
            <a:extLst>
              <a:ext uri="{FF2B5EF4-FFF2-40B4-BE49-F238E27FC236}">
                <a16:creationId xmlns:a16="http://schemas.microsoft.com/office/drawing/2014/main" id="{896BBA7C-321E-F735-B511-2433DF868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6281" y="738694"/>
            <a:ext cx="6865635" cy="680120"/>
          </a:xfrm>
          <a:prstGeom prst="rect">
            <a:avLst/>
          </a:prstGeom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689B4261-EF3B-B222-F5F2-25959358E3D4}"/>
              </a:ext>
            </a:extLst>
          </p:cNvPr>
          <p:cNvSpPr txBox="1"/>
          <p:nvPr/>
        </p:nvSpPr>
        <p:spPr>
          <a:xfrm>
            <a:off x="478139" y="738693"/>
            <a:ext cx="6751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Recomendación o espacio / área de trabajo</a:t>
            </a:r>
          </a:p>
        </p:txBody>
      </p:sp>
      <p:grpSp>
        <p:nvGrpSpPr>
          <p:cNvPr id="50" name="Grupo 49">
            <a:extLst>
              <a:ext uri="{FF2B5EF4-FFF2-40B4-BE49-F238E27FC236}">
                <a16:creationId xmlns:a16="http://schemas.microsoft.com/office/drawing/2014/main" id="{C2CFEE00-9801-82F9-30A2-46C990FEE1D8}"/>
              </a:ext>
            </a:extLst>
          </p:cNvPr>
          <p:cNvGrpSpPr/>
          <p:nvPr/>
        </p:nvGrpSpPr>
        <p:grpSpPr>
          <a:xfrm>
            <a:off x="405576" y="6176289"/>
            <a:ext cx="940971" cy="389315"/>
            <a:chOff x="4995862" y="1787980"/>
            <a:chExt cx="5084898" cy="2103815"/>
          </a:xfrm>
        </p:grpSpPr>
        <p:grpSp>
          <p:nvGrpSpPr>
            <p:cNvPr id="51" name="Grupo 50">
              <a:extLst>
                <a:ext uri="{FF2B5EF4-FFF2-40B4-BE49-F238E27FC236}">
                  <a16:creationId xmlns:a16="http://schemas.microsoft.com/office/drawing/2014/main" id="{4A629866-7030-6273-A689-E3457E282080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68" name="Forma libre: forma 67">
                <a:extLst>
                  <a:ext uri="{FF2B5EF4-FFF2-40B4-BE49-F238E27FC236}">
                    <a16:creationId xmlns:a16="http://schemas.microsoft.com/office/drawing/2014/main" id="{CEE8E981-585A-B10A-94A9-61EA62D2F624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69" name="Grupo 68">
                <a:extLst>
                  <a:ext uri="{FF2B5EF4-FFF2-40B4-BE49-F238E27FC236}">
                    <a16:creationId xmlns:a16="http://schemas.microsoft.com/office/drawing/2014/main" id="{AC8499C9-FF03-C3AA-AC20-D7B623946BFE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70" name="Forma libre: forma 69">
                  <a:extLst>
                    <a:ext uri="{FF2B5EF4-FFF2-40B4-BE49-F238E27FC236}">
                      <a16:creationId xmlns:a16="http://schemas.microsoft.com/office/drawing/2014/main" id="{2E156FA8-077F-E423-E38C-34869EEDEA94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1" name="Forma libre: forma 70">
                  <a:extLst>
                    <a:ext uri="{FF2B5EF4-FFF2-40B4-BE49-F238E27FC236}">
                      <a16:creationId xmlns:a16="http://schemas.microsoft.com/office/drawing/2014/main" id="{D7F90BDB-4262-A2BE-FAB3-41568C844BBC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2" name="Forma libre: forma 71">
                  <a:extLst>
                    <a:ext uri="{FF2B5EF4-FFF2-40B4-BE49-F238E27FC236}">
                      <a16:creationId xmlns:a16="http://schemas.microsoft.com/office/drawing/2014/main" id="{D93C1788-5AE4-13AD-22E6-48E53174D69A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3" name="Forma libre: forma 72">
                  <a:extLst>
                    <a:ext uri="{FF2B5EF4-FFF2-40B4-BE49-F238E27FC236}">
                      <a16:creationId xmlns:a16="http://schemas.microsoft.com/office/drawing/2014/main" id="{D75B770A-2357-1B73-B0DB-36C3A1FE8336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52" name="Grupo 51">
              <a:extLst>
                <a:ext uri="{FF2B5EF4-FFF2-40B4-BE49-F238E27FC236}">
                  <a16:creationId xmlns:a16="http://schemas.microsoft.com/office/drawing/2014/main" id="{B90B8E90-DEB9-C60E-DA29-616D11B7EB74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53" name="Grupo 52">
                <a:extLst>
                  <a:ext uri="{FF2B5EF4-FFF2-40B4-BE49-F238E27FC236}">
                    <a16:creationId xmlns:a16="http://schemas.microsoft.com/office/drawing/2014/main" id="{67171DD8-BF22-F0C6-B885-78AD5BECE7E5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62" name="Forma libre: forma 61">
                  <a:extLst>
                    <a:ext uri="{FF2B5EF4-FFF2-40B4-BE49-F238E27FC236}">
                      <a16:creationId xmlns:a16="http://schemas.microsoft.com/office/drawing/2014/main" id="{A7726324-0629-81C1-A3A9-74F4A1C8145C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3" name="Forma libre: forma 62">
                  <a:extLst>
                    <a:ext uri="{FF2B5EF4-FFF2-40B4-BE49-F238E27FC236}">
                      <a16:creationId xmlns:a16="http://schemas.microsoft.com/office/drawing/2014/main" id="{2080ED5E-3D12-B4A7-78CB-02E98A8EDFA0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4" name="Forma libre: forma 63">
                  <a:extLst>
                    <a:ext uri="{FF2B5EF4-FFF2-40B4-BE49-F238E27FC236}">
                      <a16:creationId xmlns:a16="http://schemas.microsoft.com/office/drawing/2014/main" id="{703C129E-3D11-1A97-80A1-A83AF0B536BB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5" name="Forma libre: forma 64">
                  <a:extLst>
                    <a:ext uri="{FF2B5EF4-FFF2-40B4-BE49-F238E27FC236}">
                      <a16:creationId xmlns:a16="http://schemas.microsoft.com/office/drawing/2014/main" id="{29236B3D-5292-62DC-8A67-1699446B2711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6" name="Forma libre: forma 65">
                  <a:extLst>
                    <a:ext uri="{FF2B5EF4-FFF2-40B4-BE49-F238E27FC236}">
                      <a16:creationId xmlns:a16="http://schemas.microsoft.com/office/drawing/2014/main" id="{A0DA121F-4352-C0FB-1BCD-AE8F204F665F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7" name="Forma libre: forma 66">
                  <a:extLst>
                    <a:ext uri="{FF2B5EF4-FFF2-40B4-BE49-F238E27FC236}">
                      <a16:creationId xmlns:a16="http://schemas.microsoft.com/office/drawing/2014/main" id="{E990D68F-4CF4-5DC1-A63F-5866770FECA5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54" name="Grupo 53">
                <a:extLst>
                  <a:ext uri="{FF2B5EF4-FFF2-40B4-BE49-F238E27FC236}">
                    <a16:creationId xmlns:a16="http://schemas.microsoft.com/office/drawing/2014/main" id="{C71A9285-82E5-0E82-6D1C-20336F3E39AC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55" name="Forma libre: forma 54">
                  <a:extLst>
                    <a:ext uri="{FF2B5EF4-FFF2-40B4-BE49-F238E27FC236}">
                      <a16:creationId xmlns:a16="http://schemas.microsoft.com/office/drawing/2014/main" id="{2BDD2D6D-1B53-F184-0607-E0B99E2EF351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6" name="Forma libre: forma 55">
                  <a:extLst>
                    <a:ext uri="{FF2B5EF4-FFF2-40B4-BE49-F238E27FC236}">
                      <a16:creationId xmlns:a16="http://schemas.microsoft.com/office/drawing/2014/main" id="{15D89FB4-9012-12E3-9344-81195825EB74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7" name="Forma libre: forma 56">
                  <a:extLst>
                    <a:ext uri="{FF2B5EF4-FFF2-40B4-BE49-F238E27FC236}">
                      <a16:creationId xmlns:a16="http://schemas.microsoft.com/office/drawing/2014/main" id="{14F8B164-1F73-4C31-D971-9497BD47DFE4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8" name="Forma libre: forma 57">
                  <a:extLst>
                    <a:ext uri="{FF2B5EF4-FFF2-40B4-BE49-F238E27FC236}">
                      <a16:creationId xmlns:a16="http://schemas.microsoft.com/office/drawing/2014/main" id="{E79EEC55-8C30-BD10-A8FF-7637A2D53B0C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9" name="Forma libre: forma 58">
                  <a:extLst>
                    <a:ext uri="{FF2B5EF4-FFF2-40B4-BE49-F238E27FC236}">
                      <a16:creationId xmlns:a16="http://schemas.microsoft.com/office/drawing/2014/main" id="{E5E8A0F4-80F5-23DB-6486-71DACF71C350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0" name="Forma libre: forma 59">
                  <a:extLst>
                    <a:ext uri="{FF2B5EF4-FFF2-40B4-BE49-F238E27FC236}">
                      <a16:creationId xmlns:a16="http://schemas.microsoft.com/office/drawing/2014/main" id="{7C9B9335-30EC-565E-D50F-2259661A6543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1" name="Forma libre: forma 60">
                  <a:extLst>
                    <a:ext uri="{FF2B5EF4-FFF2-40B4-BE49-F238E27FC236}">
                      <a16:creationId xmlns:a16="http://schemas.microsoft.com/office/drawing/2014/main" id="{44AE64A5-E4E6-BC02-AB36-2B7533C80399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  <p:pic>
        <p:nvPicPr>
          <p:cNvPr id="12" name="Gráfico 11">
            <a:extLst>
              <a:ext uri="{FF2B5EF4-FFF2-40B4-BE49-F238E27FC236}">
                <a16:creationId xmlns:a16="http://schemas.microsoft.com/office/drawing/2014/main" id="{C1C4A970-762E-886B-5841-17CCA3B20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606304" y="1106387"/>
            <a:ext cx="412734" cy="2431492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2F678974-26E8-475B-C919-4C3217F32A3F}"/>
              </a:ext>
            </a:extLst>
          </p:cNvPr>
          <p:cNvSpPr txBox="1"/>
          <p:nvPr/>
        </p:nvSpPr>
        <p:spPr>
          <a:xfrm>
            <a:off x="6610131" y="2442431"/>
            <a:ext cx="338952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Descripción del problema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7D1BD8D-FD27-3410-D19D-7E2997CEB6A4}"/>
              </a:ext>
            </a:extLst>
          </p:cNvPr>
          <p:cNvSpPr txBox="1"/>
          <p:nvPr/>
        </p:nvSpPr>
        <p:spPr>
          <a:xfrm>
            <a:off x="6610131" y="2516960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la descripción del problema. 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20894A8-B2F2-7B1E-11CC-CACDFBB03B91}"/>
              </a:ext>
            </a:extLst>
          </p:cNvPr>
          <p:cNvSpPr txBox="1"/>
          <p:nvPr/>
        </p:nvSpPr>
        <p:spPr>
          <a:xfrm>
            <a:off x="6639119" y="2115764"/>
            <a:ext cx="2382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Descripción del problema </a:t>
            </a:r>
          </a:p>
        </p:txBody>
      </p:sp>
      <p:pic>
        <p:nvPicPr>
          <p:cNvPr id="16" name="Gráfico 15">
            <a:extLst>
              <a:ext uri="{FF2B5EF4-FFF2-40B4-BE49-F238E27FC236}">
                <a16:creationId xmlns:a16="http://schemas.microsoft.com/office/drawing/2014/main" id="{32E6A4BE-08DE-9C2B-FA46-288C3742AE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6871479" y="3222341"/>
            <a:ext cx="412734" cy="961843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7A6D3EDC-15A1-2D20-AFB8-700F83A6EF86}"/>
              </a:ext>
            </a:extLst>
          </p:cNvPr>
          <p:cNvSpPr txBox="1"/>
          <p:nvPr/>
        </p:nvSpPr>
        <p:spPr>
          <a:xfrm>
            <a:off x="6610131" y="3898090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la solución del problema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56007F6-E36A-F925-3BA8-C3F0D637AE0F}"/>
              </a:ext>
            </a:extLst>
          </p:cNvPr>
          <p:cNvSpPr txBox="1"/>
          <p:nvPr/>
        </p:nvSpPr>
        <p:spPr>
          <a:xfrm>
            <a:off x="6639119" y="3496894"/>
            <a:ext cx="902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Solución</a:t>
            </a:r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B52A478C-A959-F2E2-B76A-001BCC46EF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497730" y="3953425"/>
            <a:ext cx="412734" cy="2214344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DDBF113F-A390-5A40-8C8A-D04DD795CBA5}"/>
              </a:ext>
            </a:extLst>
          </p:cNvPr>
          <p:cNvSpPr txBox="1"/>
          <p:nvPr/>
        </p:nvSpPr>
        <p:spPr>
          <a:xfrm>
            <a:off x="6610131" y="5260457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</a:t>
            </a:r>
            <a:r>
              <a:rPr lang="es-MX" sz="1600" dirty="0" err="1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ppto</a:t>
            </a:r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 requerido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9E9E0A27-0C47-3AF3-40F0-AA86B1D60B28}"/>
              </a:ext>
            </a:extLst>
          </p:cNvPr>
          <p:cNvSpPr txBox="1"/>
          <p:nvPr/>
        </p:nvSpPr>
        <p:spPr>
          <a:xfrm>
            <a:off x="6639120" y="4854228"/>
            <a:ext cx="21371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Presupuesto requerido</a:t>
            </a:r>
          </a:p>
        </p:txBody>
      </p:sp>
    </p:spTree>
    <p:extLst>
      <p:ext uri="{BB962C8B-B14F-4D97-AF65-F5344CB8AC3E}">
        <p14:creationId xmlns:p14="http://schemas.microsoft.com/office/powerpoint/2010/main" val="205117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Marcador de posición de imagen 32">
            <a:extLst>
              <a:ext uri="{FF2B5EF4-FFF2-40B4-BE49-F238E27FC236}">
                <a16:creationId xmlns:a16="http://schemas.microsoft.com/office/drawing/2014/main" id="{AA729CA9-DFEB-BCC8-6E98-35B2D0D2A6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solidFill>
            <a:srgbClr val="FF00FF"/>
          </a:solidFill>
        </p:spPr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F66F8BB8-6029-794A-CF12-AA85099BEDC4}"/>
              </a:ext>
            </a:extLst>
          </p:cNvPr>
          <p:cNvSpPr txBox="1"/>
          <p:nvPr/>
        </p:nvSpPr>
        <p:spPr>
          <a:xfrm>
            <a:off x="478139" y="419189"/>
            <a:ext cx="1991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>
                <a:solidFill>
                  <a:srgbClr val="FF00FF"/>
                </a:solidFill>
                <a:latin typeface="Bahnschrift SemiLight SemiConde" panose="020B0502040204020203" pitchFamily="34" charset="0"/>
              </a:rPr>
              <a:t>Condiciones</a:t>
            </a:r>
          </a:p>
        </p:txBody>
      </p:sp>
      <p:pic>
        <p:nvPicPr>
          <p:cNvPr id="31" name="Gráfico 30">
            <a:extLst>
              <a:ext uri="{FF2B5EF4-FFF2-40B4-BE49-F238E27FC236}">
                <a16:creationId xmlns:a16="http://schemas.microsoft.com/office/drawing/2014/main" id="{896BBA7C-321E-F735-B511-2433DF868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6281" y="738694"/>
            <a:ext cx="6865635" cy="680120"/>
          </a:xfrm>
          <a:prstGeom prst="rect">
            <a:avLst/>
          </a:prstGeom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689B4261-EF3B-B222-F5F2-25959358E3D4}"/>
              </a:ext>
            </a:extLst>
          </p:cNvPr>
          <p:cNvSpPr txBox="1"/>
          <p:nvPr/>
        </p:nvSpPr>
        <p:spPr>
          <a:xfrm>
            <a:off x="478139" y="738693"/>
            <a:ext cx="6751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Recomendación o espacio / área de trabajo</a:t>
            </a:r>
          </a:p>
        </p:txBody>
      </p:sp>
      <p:grpSp>
        <p:nvGrpSpPr>
          <p:cNvPr id="50" name="Grupo 49">
            <a:extLst>
              <a:ext uri="{FF2B5EF4-FFF2-40B4-BE49-F238E27FC236}">
                <a16:creationId xmlns:a16="http://schemas.microsoft.com/office/drawing/2014/main" id="{C2CFEE00-9801-82F9-30A2-46C990FEE1D8}"/>
              </a:ext>
            </a:extLst>
          </p:cNvPr>
          <p:cNvGrpSpPr/>
          <p:nvPr/>
        </p:nvGrpSpPr>
        <p:grpSpPr>
          <a:xfrm>
            <a:off x="405576" y="6176289"/>
            <a:ext cx="940971" cy="389315"/>
            <a:chOff x="4995862" y="1787980"/>
            <a:chExt cx="5084898" cy="2103815"/>
          </a:xfrm>
        </p:grpSpPr>
        <p:grpSp>
          <p:nvGrpSpPr>
            <p:cNvPr id="51" name="Grupo 50">
              <a:extLst>
                <a:ext uri="{FF2B5EF4-FFF2-40B4-BE49-F238E27FC236}">
                  <a16:creationId xmlns:a16="http://schemas.microsoft.com/office/drawing/2014/main" id="{4A629866-7030-6273-A689-E3457E282080}"/>
                </a:ext>
              </a:extLst>
            </p:cNvPr>
            <p:cNvGrpSpPr/>
            <p:nvPr userDrawn="1"/>
          </p:nvGrpSpPr>
          <p:grpSpPr>
            <a:xfrm>
              <a:off x="4995862" y="1787980"/>
              <a:ext cx="2103594" cy="2103815"/>
              <a:chOff x="4995862" y="1787980"/>
              <a:chExt cx="2103594" cy="2103815"/>
            </a:xfrm>
          </p:grpSpPr>
          <p:sp>
            <p:nvSpPr>
              <p:cNvPr id="68" name="Forma libre: forma 67">
                <a:extLst>
                  <a:ext uri="{FF2B5EF4-FFF2-40B4-BE49-F238E27FC236}">
                    <a16:creationId xmlns:a16="http://schemas.microsoft.com/office/drawing/2014/main" id="{CEE8E981-585A-B10A-94A9-61EA62D2F624}"/>
                  </a:ext>
                </a:extLst>
              </p:cNvPr>
              <p:cNvSpPr/>
              <p:nvPr/>
            </p:nvSpPr>
            <p:spPr>
              <a:xfrm>
                <a:off x="4995862" y="1787980"/>
                <a:ext cx="2103594" cy="2103815"/>
              </a:xfrm>
              <a:custGeom>
                <a:avLst/>
                <a:gdLst>
                  <a:gd name="connsiteX0" fmla="*/ 1683140 w 2103594"/>
                  <a:gd name="connsiteY0" fmla="*/ 2103815 h 2103815"/>
                  <a:gd name="connsiteX1" fmla="*/ 420675 w 2103594"/>
                  <a:gd name="connsiteY1" fmla="*/ 2103815 h 2103815"/>
                  <a:gd name="connsiteX2" fmla="*/ 0 w 2103594"/>
                  <a:gd name="connsiteY2" fmla="*/ 1683140 h 2103815"/>
                  <a:gd name="connsiteX3" fmla="*/ 0 w 2103594"/>
                  <a:gd name="connsiteY3" fmla="*/ 420675 h 2103815"/>
                  <a:gd name="connsiteX4" fmla="*/ 420675 w 2103594"/>
                  <a:gd name="connsiteY4" fmla="*/ 0 h 2103815"/>
                  <a:gd name="connsiteX5" fmla="*/ 1682920 w 2103594"/>
                  <a:gd name="connsiteY5" fmla="*/ 0 h 2103815"/>
                  <a:gd name="connsiteX6" fmla="*/ 2103595 w 2103594"/>
                  <a:gd name="connsiteY6" fmla="*/ 420675 h 2103815"/>
                  <a:gd name="connsiteX7" fmla="*/ 2103595 w 2103594"/>
                  <a:gd name="connsiteY7" fmla="*/ 1682920 h 2103815"/>
                  <a:gd name="connsiteX8" fmla="*/ 1682920 w 2103594"/>
                  <a:gd name="connsiteY8" fmla="*/ 2103595 h 210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594" h="2103815">
                    <a:moveTo>
                      <a:pt x="1683140" y="2103815"/>
                    </a:moveTo>
                    <a:lnTo>
                      <a:pt x="420675" y="2103815"/>
                    </a:lnTo>
                    <a:cubicBezTo>
                      <a:pt x="188191" y="2103815"/>
                      <a:pt x="0" y="1915404"/>
                      <a:pt x="0" y="1683140"/>
                    </a:cubicBezTo>
                    <a:lnTo>
                      <a:pt x="0" y="420675"/>
                    </a:lnTo>
                    <a:cubicBezTo>
                      <a:pt x="0" y="188411"/>
                      <a:pt x="188411" y="0"/>
                      <a:pt x="420675" y="0"/>
                    </a:cubicBezTo>
                    <a:lnTo>
                      <a:pt x="1682920" y="0"/>
                    </a:lnTo>
                    <a:cubicBezTo>
                      <a:pt x="1915404" y="0"/>
                      <a:pt x="2103595" y="188411"/>
                      <a:pt x="2103595" y="420675"/>
                    </a:cubicBezTo>
                    <a:lnTo>
                      <a:pt x="2103595" y="1682920"/>
                    </a:lnTo>
                    <a:cubicBezTo>
                      <a:pt x="2103595" y="1915404"/>
                      <a:pt x="1915184" y="2103595"/>
                      <a:pt x="1682920" y="2103595"/>
                    </a:cubicBezTo>
                  </a:path>
                </a:pathLst>
              </a:custGeom>
              <a:solidFill>
                <a:srgbClr val="00BC37"/>
              </a:solidFill>
              <a:ln w="220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CL"/>
              </a:p>
            </p:txBody>
          </p:sp>
          <p:grpSp>
            <p:nvGrpSpPr>
              <p:cNvPr id="69" name="Grupo 68">
                <a:extLst>
                  <a:ext uri="{FF2B5EF4-FFF2-40B4-BE49-F238E27FC236}">
                    <a16:creationId xmlns:a16="http://schemas.microsoft.com/office/drawing/2014/main" id="{AC8499C9-FF03-C3AA-AC20-D7B623946BFE}"/>
                  </a:ext>
                </a:extLst>
              </p:cNvPr>
              <p:cNvGrpSpPr/>
              <p:nvPr userDrawn="1"/>
            </p:nvGrpSpPr>
            <p:grpSpPr>
              <a:xfrm>
                <a:off x="5206309" y="2527080"/>
                <a:ext cx="1682479" cy="628258"/>
                <a:chOff x="5206309" y="2527080"/>
                <a:chExt cx="1682479" cy="628258"/>
              </a:xfrm>
            </p:grpSpPr>
            <p:sp>
              <p:nvSpPr>
                <p:cNvPr id="70" name="Forma libre: forma 69">
                  <a:extLst>
                    <a:ext uri="{FF2B5EF4-FFF2-40B4-BE49-F238E27FC236}">
                      <a16:creationId xmlns:a16="http://schemas.microsoft.com/office/drawing/2014/main" id="{2E156FA8-077F-E423-E38C-34869EEDEA94}"/>
                    </a:ext>
                  </a:extLst>
                </p:cNvPr>
                <p:cNvSpPr/>
                <p:nvPr/>
              </p:nvSpPr>
              <p:spPr>
                <a:xfrm>
                  <a:off x="5206309" y="2667232"/>
                  <a:ext cx="394451" cy="486343"/>
                </a:xfrm>
                <a:custGeom>
                  <a:avLst/>
                  <a:gdLst>
                    <a:gd name="connsiteX0" fmla="*/ 252758 w 394451"/>
                    <a:gd name="connsiteY0" fmla="*/ 366686 h 486343"/>
                    <a:gd name="connsiteX1" fmla="*/ 264437 w 394451"/>
                    <a:gd name="connsiteY1" fmla="*/ 322172 h 486343"/>
                    <a:gd name="connsiteX2" fmla="*/ 264437 w 394451"/>
                    <a:gd name="connsiteY2" fmla="*/ 259148 h 486343"/>
                    <a:gd name="connsiteX3" fmla="*/ 177393 w 394451"/>
                    <a:gd name="connsiteY3" fmla="*/ 278981 h 486343"/>
                    <a:gd name="connsiteX4" fmla="*/ 139490 w 394451"/>
                    <a:gd name="connsiteY4" fmla="*/ 298814 h 486343"/>
                    <a:gd name="connsiteX5" fmla="*/ 128252 w 394451"/>
                    <a:gd name="connsiteY5" fmla="*/ 334072 h 486343"/>
                    <a:gd name="connsiteX6" fmla="*/ 142135 w 394451"/>
                    <a:gd name="connsiteY6" fmla="*/ 369550 h 486343"/>
                    <a:gd name="connsiteX7" fmla="*/ 185326 w 394451"/>
                    <a:gd name="connsiteY7" fmla="*/ 381670 h 486343"/>
                    <a:gd name="connsiteX8" fmla="*/ 211990 w 394451"/>
                    <a:gd name="connsiteY8" fmla="*/ 381670 h 486343"/>
                    <a:gd name="connsiteX9" fmla="*/ 252978 w 394451"/>
                    <a:gd name="connsiteY9" fmla="*/ 366465 h 486343"/>
                    <a:gd name="connsiteX10" fmla="*/ 35699 w 394451"/>
                    <a:gd name="connsiteY10" fmla="*/ 450204 h 486343"/>
                    <a:gd name="connsiteX11" fmla="*/ 0 w 394451"/>
                    <a:gd name="connsiteY11" fmla="*/ 347955 h 486343"/>
                    <a:gd name="connsiteX12" fmla="*/ 13001 w 394451"/>
                    <a:gd name="connsiteY12" fmla="*/ 279862 h 486343"/>
                    <a:gd name="connsiteX13" fmla="*/ 57735 w 394451"/>
                    <a:gd name="connsiteY13" fmla="*/ 232925 h 486343"/>
                    <a:gd name="connsiteX14" fmla="*/ 148305 w 394451"/>
                    <a:gd name="connsiteY14" fmla="*/ 201413 h 486343"/>
                    <a:gd name="connsiteX15" fmla="*/ 212211 w 394451"/>
                    <a:gd name="connsiteY15" fmla="*/ 188411 h 486343"/>
                    <a:gd name="connsiteX16" fmla="*/ 244604 w 394451"/>
                    <a:gd name="connsiteY16" fmla="*/ 178936 h 486343"/>
                    <a:gd name="connsiteX17" fmla="*/ 259368 w 394451"/>
                    <a:gd name="connsiteY17" fmla="*/ 165493 h 486343"/>
                    <a:gd name="connsiteX18" fmla="*/ 263335 w 394451"/>
                    <a:gd name="connsiteY18" fmla="*/ 143457 h 486343"/>
                    <a:gd name="connsiteX19" fmla="*/ 258046 w 394451"/>
                    <a:gd name="connsiteY19" fmla="*/ 123183 h 486343"/>
                    <a:gd name="connsiteX20" fmla="*/ 241739 w 394451"/>
                    <a:gd name="connsiteY20" fmla="*/ 112826 h 486343"/>
                    <a:gd name="connsiteX21" fmla="*/ 211549 w 394451"/>
                    <a:gd name="connsiteY21" fmla="*/ 109741 h 486343"/>
                    <a:gd name="connsiteX22" fmla="*/ 23579 w 394451"/>
                    <a:gd name="connsiteY22" fmla="*/ 109741 h 486343"/>
                    <a:gd name="connsiteX23" fmla="*/ 23579 w 394451"/>
                    <a:gd name="connsiteY23" fmla="*/ 16527 h 486343"/>
                    <a:gd name="connsiteX24" fmla="*/ 99825 w 394451"/>
                    <a:gd name="connsiteY24" fmla="*/ 4848 h 486343"/>
                    <a:gd name="connsiteX25" fmla="*/ 191717 w 394451"/>
                    <a:gd name="connsiteY25" fmla="*/ 0 h 486343"/>
                    <a:gd name="connsiteX26" fmla="*/ 312035 w 394451"/>
                    <a:gd name="connsiteY26" fmla="*/ 17629 h 486343"/>
                    <a:gd name="connsiteX27" fmla="*/ 375500 w 394451"/>
                    <a:gd name="connsiteY27" fmla="*/ 70296 h 486343"/>
                    <a:gd name="connsiteX28" fmla="*/ 394452 w 394451"/>
                    <a:gd name="connsiteY28" fmla="*/ 161306 h 486343"/>
                    <a:gd name="connsiteX29" fmla="*/ 394452 w 394451"/>
                    <a:gd name="connsiteY29" fmla="*/ 478631 h 486343"/>
                    <a:gd name="connsiteX30" fmla="*/ 289118 w 394451"/>
                    <a:gd name="connsiteY30" fmla="*/ 478631 h 486343"/>
                    <a:gd name="connsiteX31" fmla="*/ 264878 w 394451"/>
                    <a:gd name="connsiteY31" fmla="*/ 409657 h 486343"/>
                    <a:gd name="connsiteX32" fmla="*/ 219703 w 394451"/>
                    <a:gd name="connsiteY32" fmla="*/ 467392 h 486343"/>
                    <a:gd name="connsiteX33" fmla="*/ 141694 w 394451"/>
                    <a:gd name="connsiteY33" fmla="*/ 486343 h 486343"/>
                    <a:gd name="connsiteX34" fmla="*/ 36140 w 394451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94451" h="486343">
                      <a:moveTo>
                        <a:pt x="252758" y="366686"/>
                      </a:moveTo>
                      <a:cubicBezTo>
                        <a:pt x="260470" y="356549"/>
                        <a:pt x="264437" y="341785"/>
                        <a:pt x="264437" y="322172"/>
                      </a:cubicBezTo>
                      <a:lnTo>
                        <a:pt x="264437" y="259148"/>
                      </a:lnTo>
                      <a:lnTo>
                        <a:pt x="177393" y="278981"/>
                      </a:lnTo>
                      <a:cubicBezTo>
                        <a:pt x="159544" y="282947"/>
                        <a:pt x="146983" y="289558"/>
                        <a:pt x="139490" y="298814"/>
                      </a:cubicBezTo>
                      <a:cubicBezTo>
                        <a:pt x="131998" y="308069"/>
                        <a:pt x="128252" y="319748"/>
                        <a:pt x="128252" y="334072"/>
                      </a:cubicBezTo>
                      <a:cubicBezTo>
                        <a:pt x="128252" y="349497"/>
                        <a:pt x="132879" y="361397"/>
                        <a:pt x="142135" y="369550"/>
                      </a:cubicBezTo>
                      <a:cubicBezTo>
                        <a:pt x="151390" y="377704"/>
                        <a:pt x="165714" y="381670"/>
                        <a:pt x="185326" y="381670"/>
                      </a:cubicBezTo>
                      <a:lnTo>
                        <a:pt x="211990" y="381670"/>
                      </a:lnTo>
                      <a:cubicBezTo>
                        <a:pt x="231603" y="381670"/>
                        <a:pt x="245265" y="376602"/>
                        <a:pt x="252978" y="366465"/>
                      </a:cubicBezTo>
                      <a:moveTo>
                        <a:pt x="35699" y="450204"/>
                      </a:moveTo>
                      <a:cubicBezTo>
                        <a:pt x="11900" y="425743"/>
                        <a:pt x="0" y="391807"/>
                        <a:pt x="0" y="347955"/>
                      </a:cubicBezTo>
                      <a:cubicBezTo>
                        <a:pt x="0" y="320850"/>
                        <a:pt x="4407" y="298152"/>
                        <a:pt x="13001" y="279862"/>
                      </a:cubicBezTo>
                      <a:cubicBezTo>
                        <a:pt x="21596" y="261572"/>
                        <a:pt x="36580" y="245706"/>
                        <a:pt x="57735" y="232925"/>
                      </a:cubicBezTo>
                      <a:cubicBezTo>
                        <a:pt x="79111" y="219923"/>
                        <a:pt x="109080" y="209566"/>
                        <a:pt x="148305" y="201413"/>
                      </a:cubicBezTo>
                      <a:lnTo>
                        <a:pt x="212211" y="188411"/>
                      </a:lnTo>
                      <a:cubicBezTo>
                        <a:pt x="226534" y="185546"/>
                        <a:pt x="237332" y="182461"/>
                        <a:pt x="244604" y="178936"/>
                      </a:cubicBezTo>
                      <a:cubicBezTo>
                        <a:pt x="251876" y="175410"/>
                        <a:pt x="256724" y="171002"/>
                        <a:pt x="259368" y="165493"/>
                      </a:cubicBezTo>
                      <a:cubicBezTo>
                        <a:pt x="262013" y="159984"/>
                        <a:pt x="263335" y="152712"/>
                        <a:pt x="263335" y="143457"/>
                      </a:cubicBezTo>
                      <a:cubicBezTo>
                        <a:pt x="263335" y="134863"/>
                        <a:pt x="261572" y="128031"/>
                        <a:pt x="258046" y="123183"/>
                      </a:cubicBezTo>
                      <a:cubicBezTo>
                        <a:pt x="254520" y="118335"/>
                        <a:pt x="249232" y="114810"/>
                        <a:pt x="241739" y="112826"/>
                      </a:cubicBezTo>
                      <a:cubicBezTo>
                        <a:pt x="234247" y="110843"/>
                        <a:pt x="224110" y="109741"/>
                        <a:pt x="211549" y="109741"/>
                      </a:cubicBezTo>
                      <a:lnTo>
                        <a:pt x="23579" y="109741"/>
                      </a:lnTo>
                      <a:lnTo>
                        <a:pt x="23579" y="16527"/>
                      </a:lnTo>
                      <a:cubicBezTo>
                        <a:pt x="43191" y="11900"/>
                        <a:pt x="68533" y="8153"/>
                        <a:pt x="99825" y="4848"/>
                      </a:cubicBezTo>
                      <a:cubicBezTo>
                        <a:pt x="131117" y="1763"/>
                        <a:pt x="161747" y="0"/>
                        <a:pt x="191717" y="0"/>
                      </a:cubicBezTo>
                      <a:cubicBezTo>
                        <a:pt x="242400" y="0"/>
                        <a:pt x="282507" y="5950"/>
                        <a:pt x="312035" y="17629"/>
                      </a:cubicBezTo>
                      <a:cubicBezTo>
                        <a:pt x="341564" y="29529"/>
                        <a:pt x="362719" y="46937"/>
                        <a:pt x="375500" y="70296"/>
                      </a:cubicBezTo>
                      <a:cubicBezTo>
                        <a:pt x="388061" y="93655"/>
                        <a:pt x="394452" y="123845"/>
                        <a:pt x="394452" y="161306"/>
                      </a:cubicBezTo>
                      <a:lnTo>
                        <a:pt x="394452" y="478631"/>
                      </a:lnTo>
                      <a:lnTo>
                        <a:pt x="289118" y="478631"/>
                      </a:lnTo>
                      <a:lnTo>
                        <a:pt x="264878" y="409657"/>
                      </a:lnTo>
                      <a:cubicBezTo>
                        <a:pt x="254520" y="435439"/>
                        <a:pt x="239536" y="454831"/>
                        <a:pt x="219703" y="467392"/>
                      </a:cubicBezTo>
                      <a:cubicBezTo>
                        <a:pt x="199870" y="479953"/>
                        <a:pt x="173867" y="486343"/>
                        <a:pt x="141694" y="486343"/>
                      </a:cubicBezTo>
                      <a:cubicBezTo>
                        <a:pt x="95197" y="486343"/>
                        <a:pt x="59939" y="474223"/>
                        <a:pt x="36140" y="449763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1" name="Forma libre: forma 70">
                  <a:extLst>
                    <a:ext uri="{FF2B5EF4-FFF2-40B4-BE49-F238E27FC236}">
                      <a16:creationId xmlns:a16="http://schemas.microsoft.com/office/drawing/2014/main" id="{D7F90BDB-4262-A2BE-FAB3-41568C844BBC}"/>
                    </a:ext>
                  </a:extLst>
                </p:cNvPr>
                <p:cNvSpPr/>
                <p:nvPr/>
              </p:nvSpPr>
              <p:spPr>
                <a:xfrm>
                  <a:off x="5673260" y="2667893"/>
                  <a:ext cx="338258" cy="487445"/>
                </a:xfrm>
                <a:custGeom>
                  <a:avLst/>
                  <a:gdLst>
                    <a:gd name="connsiteX0" fmla="*/ 54871 w 338258"/>
                    <a:gd name="connsiteY0" fmla="*/ 430151 h 487445"/>
                    <a:gd name="connsiteX1" fmla="*/ 0 w 338258"/>
                    <a:gd name="connsiteY1" fmla="*/ 243061 h 487445"/>
                    <a:gd name="connsiteX2" fmla="*/ 54871 w 338258"/>
                    <a:gd name="connsiteY2" fmla="*/ 56854 h 487445"/>
                    <a:gd name="connsiteX3" fmla="*/ 215736 w 338258"/>
                    <a:gd name="connsiteY3" fmla="*/ 0 h 487445"/>
                    <a:gd name="connsiteX4" fmla="*/ 338259 w 338258"/>
                    <a:gd name="connsiteY4" fmla="*/ 15425 h 487445"/>
                    <a:gd name="connsiteX5" fmla="*/ 338259 w 338258"/>
                    <a:gd name="connsiteY5" fmla="*/ 109521 h 487445"/>
                    <a:gd name="connsiteX6" fmla="*/ 242400 w 338258"/>
                    <a:gd name="connsiteY6" fmla="*/ 109521 h 487445"/>
                    <a:gd name="connsiteX7" fmla="*/ 169901 w 338258"/>
                    <a:gd name="connsiteY7" fmla="*/ 123404 h 487445"/>
                    <a:gd name="connsiteX8" fmla="*/ 140151 w 338258"/>
                    <a:gd name="connsiteY8" fmla="*/ 163951 h 487445"/>
                    <a:gd name="connsiteX9" fmla="*/ 133761 w 338258"/>
                    <a:gd name="connsiteY9" fmla="*/ 243282 h 487445"/>
                    <a:gd name="connsiteX10" fmla="*/ 140151 w 338258"/>
                    <a:gd name="connsiteY10" fmla="*/ 325257 h 487445"/>
                    <a:gd name="connsiteX11" fmla="*/ 169901 w 338258"/>
                    <a:gd name="connsiteY11" fmla="*/ 367126 h 487445"/>
                    <a:gd name="connsiteX12" fmla="*/ 242400 w 338258"/>
                    <a:gd name="connsiteY12" fmla="*/ 381450 h 487445"/>
                    <a:gd name="connsiteX13" fmla="*/ 338259 w 338258"/>
                    <a:gd name="connsiteY13" fmla="*/ 381450 h 487445"/>
                    <a:gd name="connsiteX14" fmla="*/ 338259 w 338258"/>
                    <a:gd name="connsiteY14" fmla="*/ 467612 h 487445"/>
                    <a:gd name="connsiteX15" fmla="*/ 215736 w 338258"/>
                    <a:gd name="connsiteY15" fmla="*/ 487445 h 487445"/>
                    <a:gd name="connsiteX16" fmla="*/ 54871 w 338258"/>
                    <a:gd name="connsiteY16" fmla="*/ 430591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258" h="487445">
                      <a:moveTo>
                        <a:pt x="54871" y="430151"/>
                      </a:moveTo>
                      <a:cubicBezTo>
                        <a:pt x="18290" y="392248"/>
                        <a:pt x="0" y="329885"/>
                        <a:pt x="0" y="243061"/>
                      </a:cubicBezTo>
                      <a:cubicBezTo>
                        <a:pt x="0" y="156238"/>
                        <a:pt x="18290" y="94757"/>
                        <a:pt x="54871" y="56854"/>
                      </a:cubicBezTo>
                      <a:cubicBezTo>
                        <a:pt x="91451" y="18951"/>
                        <a:pt x="145000" y="0"/>
                        <a:pt x="215736" y="0"/>
                      </a:cubicBezTo>
                      <a:cubicBezTo>
                        <a:pt x="260030" y="0"/>
                        <a:pt x="300797" y="5068"/>
                        <a:pt x="338259" y="15425"/>
                      </a:cubicBezTo>
                      <a:lnTo>
                        <a:pt x="338259" y="109521"/>
                      </a:lnTo>
                      <a:lnTo>
                        <a:pt x="242400" y="109521"/>
                      </a:lnTo>
                      <a:cubicBezTo>
                        <a:pt x="209566" y="109521"/>
                        <a:pt x="185546" y="114149"/>
                        <a:pt x="169901" y="123404"/>
                      </a:cubicBezTo>
                      <a:cubicBezTo>
                        <a:pt x="154475" y="132659"/>
                        <a:pt x="144559" y="146101"/>
                        <a:pt x="140151" y="163951"/>
                      </a:cubicBezTo>
                      <a:cubicBezTo>
                        <a:pt x="135744" y="181800"/>
                        <a:pt x="133761" y="208244"/>
                        <a:pt x="133761" y="243282"/>
                      </a:cubicBezTo>
                      <a:cubicBezTo>
                        <a:pt x="133761" y="278320"/>
                        <a:pt x="135965" y="306747"/>
                        <a:pt x="140151" y="325257"/>
                      </a:cubicBezTo>
                      <a:cubicBezTo>
                        <a:pt x="144559" y="343768"/>
                        <a:pt x="154475" y="357651"/>
                        <a:pt x="169901" y="367126"/>
                      </a:cubicBezTo>
                      <a:cubicBezTo>
                        <a:pt x="185326" y="376602"/>
                        <a:pt x="209566" y="381450"/>
                        <a:pt x="242400" y="381450"/>
                      </a:cubicBezTo>
                      <a:lnTo>
                        <a:pt x="338259" y="381450"/>
                      </a:lnTo>
                      <a:lnTo>
                        <a:pt x="338259" y="467612"/>
                      </a:lnTo>
                      <a:cubicBezTo>
                        <a:pt x="298593" y="480834"/>
                        <a:pt x="257826" y="487445"/>
                        <a:pt x="215736" y="487445"/>
                      </a:cubicBezTo>
                      <a:cubicBezTo>
                        <a:pt x="145000" y="487445"/>
                        <a:pt x="91451" y="468494"/>
                        <a:pt x="54871" y="430591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2" name="Forma libre: forma 71">
                  <a:extLst>
                    <a:ext uri="{FF2B5EF4-FFF2-40B4-BE49-F238E27FC236}">
                      <a16:creationId xmlns:a16="http://schemas.microsoft.com/office/drawing/2014/main" id="{D93C1788-5AE4-13AD-22E6-48E53174D69A}"/>
                    </a:ext>
                  </a:extLst>
                </p:cNvPr>
                <p:cNvSpPr/>
                <p:nvPr/>
              </p:nvSpPr>
              <p:spPr>
                <a:xfrm>
                  <a:off x="6077849" y="2527080"/>
                  <a:ext cx="396655" cy="619443"/>
                </a:xfrm>
                <a:custGeom>
                  <a:avLst/>
                  <a:gdLst>
                    <a:gd name="connsiteX0" fmla="*/ 361397 w 396655"/>
                    <a:gd name="connsiteY0" fmla="*/ 175630 h 619443"/>
                    <a:gd name="connsiteX1" fmla="*/ 256063 w 396655"/>
                    <a:gd name="connsiteY1" fmla="*/ 140592 h 619443"/>
                    <a:gd name="connsiteX2" fmla="*/ 129354 w 396655"/>
                    <a:gd name="connsiteY2" fmla="*/ 195904 h 619443"/>
                    <a:gd name="connsiteX3" fmla="*/ 129354 w 396655"/>
                    <a:gd name="connsiteY3" fmla="*/ 0 h 619443"/>
                    <a:gd name="connsiteX4" fmla="*/ 0 w 396655"/>
                    <a:gd name="connsiteY4" fmla="*/ 21596 h 619443"/>
                    <a:gd name="connsiteX5" fmla="*/ 0 w 396655"/>
                    <a:gd name="connsiteY5" fmla="*/ 619443 h 619443"/>
                    <a:gd name="connsiteX6" fmla="*/ 129354 w 396655"/>
                    <a:gd name="connsiteY6" fmla="*/ 619443 h 619443"/>
                    <a:gd name="connsiteX7" fmla="*/ 129354 w 396655"/>
                    <a:gd name="connsiteY7" fmla="*/ 250334 h 619443"/>
                    <a:gd name="connsiteX8" fmla="*/ 215516 w 396655"/>
                    <a:gd name="connsiteY8" fmla="*/ 250334 h 619443"/>
                    <a:gd name="connsiteX9" fmla="*/ 255622 w 396655"/>
                    <a:gd name="connsiteY9" fmla="*/ 258487 h 619443"/>
                    <a:gd name="connsiteX10" fmla="*/ 267302 w 396655"/>
                    <a:gd name="connsiteY10" fmla="*/ 289999 h 619443"/>
                    <a:gd name="connsiteX11" fmla="*/ 267302 w 396655"/>
                    <a:gd name="connsiteY11" fmla="*/ 619443 h 619443"/>
                    <a:gd name="connsiteX12" fmla="*/ 396655 w 396655"/>
                    <a:gd name="connsiteY12" fmla="*/ 619443 h 619443"/>
                    <a:gd name="connsiteX13" fmla="*/ 396655 w 396655"/>
                    <a:gd name="connsiteY13" fmla="*/ 276116 h 619443"/>
                    <a:gd name="connsiteX14" fmla="*/ 361397 w 396655"/>
                    <a:gd name="connsiteY14" fmla="*/ 175630 h 619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655" h="619443">
                      <a:moveTo>
                        <a:pt x="361397" y="175630"/>
                      </a:moveTo>
                      <a:cubicBezTo>
                        <a:pt x="337818" y="152272"/>
                        <a:pt x="302780" y="140592"/>
                        <a:pt x="256063" y="140592"/>
                      </a:cubicBezTo>
                      <a:cubicBezTo>
                        <a:pt x="204939" y="140592"/>
                        <a:pt x="162849" y="159323"/>
                        <a:pt x="129354" y="195904"/>
                      </a:cubicBezTo>
                      <a:lnTo>
                        <a:pt x="129354" y="0"/>
                      </a:lnTo>
                      <a:lnTo>
                        <a:pt x="0" y="21596"/>
                      </a:lnTo>
                      <a:lnTo>
                        <a:pt x="0" y="619443"/>
                      </a:lnTo>
                      <a:lnTo>
                        <a:pt x="129354" y="619443"/>
                      </a:lnTo>
                      <a:lnTo>
                        <a:pt x="129354" y="250334"/>
                      </a:lnTo>
                      <a:lnTo>
                        <a:pt x="215516" y="250334"/>
                      </a:lnTo>
                      <a:cubicBezTo>
                        <a:pt x="234467" y="250334"/>
                        <a:pt x="247909" y="252978"/>
                        <a:pt x="255622" y="258487"/>
                      </a:cubicBezTo>
                      <a:cubicBezTo>
                        <a:pt x="263335" y="263996"/>
                        <a:pt x="267302" y="274353"/>
                        <a:pt x="267302" y="289999"/>
                      </a:cubicBezTo>
                      <a:lnTo>
                        <a:pt x="267302" y="619443"/>
                      </a:lnTo>
                      <a:lnTo>
                        <a:pt x="396655" y="619443"/>
                      </a:lnTo>
                      <a:lnTo>
                        <a:pt x="396655" y="276116"/>
                      </a:lnTo>
                      <a:cubicBezTo>
                        <a:pt x="396655" y="232484"/>
                        <a:pt x="384756" y="198989"/>
                        <a:pt x="361397" y="175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73" name="Forma libre: forma 72">
                  <a:extLst>
                    <a:ext uri="{FF2B5EF4-FFF2-40B4-BE49-F238E27FC236}">
                      <a16:creationId xmlns:a16="http://schemas.microsoft.com/office/drawing/2014/main" id="{D75B770A-2357-1B73-B0DB-36C3A1FE8336}"/>
                    </a:ext>
                  </a:extLst>
                </p:cNvPr>
                <p:cNvSpPr/>
                <p:nvPr/>
              </p:nvSpPr>
              <p:spPr>
                <a:xfrm>
                  <a:off x="6545461" y="2667673"/>
                  <a:ext cx="343327" cy="487665"/>
                </a:xfrm>
                <a:custGeom>
                  <a:avLst/>
                  <a:gdLst>
                    <a:gd name="connsiteX0" fmla="*/ 68974 w 343327"/>
                    <a:gd name="connsiteY0" fmla="*/ 482156 h 487665"/>
                    <a:gd name="connsiteX1" fmla="*/ 0 w 343327"/>
                    <a:gd name="connsiteY1" fmla="*/ 466731 h 487665"/>
                    <a:gd name="connsiteX2" fmla="*/ 0 w 343327"/>
                    <a:gd name="connsiteY2" fmla="*/ 381450 h 487665"/>
                    <a:gd name="connsiteX3" fmla="*/ 201853 w 343327"/>
                    <a:gd name="connsiteY3" fmla="*/ 381450 h 487665"/>
                    <a:gd name="connsiteX4" fmla="*/ 215296 w 343327"/>
                    <a:gd name="connsiteY4" fmla="*/ 375941 h 487665"/>
                    <a:gd name="connsiteX5" fmla="*/ 220144 w 343327"/>
                    <a:gd name="connsiteY5" fmla="*/ 358312 h 487665"/>
                    <a:gd name="connsiteX6" fmla="*/ 217058 w 343327"/>
                    <a:gd name="connsiteY6" fmla="*/ 344429 h 487665"/>
                    <a:gd name="connsiteX7" fmla="*/ 205379 w 343327"/>
                    <a:gd name="connsiteY7" fmla="*/ 332309 h 487665"/>
                    <a:gd name="connsiteX8" fmla="*/ 182902 w 343327"/>
                    <a:gd name="connsiteY8" fmla="*/ 317545 h 487665"/>
                    <a:gd name="connsiteX9" fmla="*/ 85501 w 343327"/>
                    <a:gd name="connsiteY9" fmla="*/ 262233 h 487665"/>
                    <a:gd name="connsiteX10" fmla="*/ 23359 w 343327"/>
                    <a:gd name="connsiteY10" fmla="*/ 205820 h 487665"/>
                    <a:gd name="connsiteX11" fmla="*/ 4407 w 343327"/>
                    <a:gd name="connsiteY11" fmla="*/ 129574 h 487665"/>
                    <a:gd name="connsiteX12" fmla="*/ 49802 w 343327"/>
                    <a:gd name="connsiteY12" fmla="*/ 34597 h 487665"/>
                    <a:gd name="connsiteX13" fmla="*/ 173647 w 343327"/>
                    <a:gd name="connsiteY13" fmla="*/ 0 h 487665"/>
                    <a:gd name="connsiteX14" fmla="*/ 317765 w 343327"/>
                    <a:gd name="connsiteY14" fmla="*/ 25783 h 487665"/>
                    <a:gd name="connsiteX15" fmla="*/ 317765 w 343327"/>
                    <a:gd name="connsiteY15" fmla="*/ 109521 h 487665"/>
                    <a:gd name="connsiteX16" fmla="*/ 142576 w 343327"/>
                    <a:gd name="connsiteY16" fmla="*/ 109521 h 487665"/>
                    <a:gd name="connsiteX17" fmla="*/ 127811 w 343327"/>
                    <a:gd name="connsiteY17" fmla="*/ 113487 h 487665"/>
                    <a:gd name="connsiteX18" fmla="*/ 123404 w 343327"/>
                    <a:gd name="connsiteY18" fmla="*/ 126048 h 487665"/>
                    <a:gd name="connsiteX19" fmla="*/ 126048 w 343327"/>
                    <a:gd name="connsiteY19" fmla="*/ 141253 h 487665"/>
                    <a:gd name="connsiteX20" fmla="*/ 138168 w 343327"/>
                    <a:gd name="connsiteY20" fmla="*/ 152051 h 487665"/>
                    <a:gd name="connsiteX21" fmla="*/ 264877 w 343327"/>
                    <a:gd name="connsiteY21" fmla="*/ 221025 h 487665"/>
                    <a:gd name="connsiteX22" fmla="*/ 325257 w 343327"/>
                    <a:gd name="connsiteY22" fmla="*/ 269285 h 487665"/>
                    <a:gd name="connsiteX23" fmla="*/ 343327 w 343327"/>
                    <a:gd name="connsiteY23" fmla="*/ 343547 h 487665"/>
                    <a:gd name="connsiteX24" fmla="*/ 295508 w 343327"/>
                    <a:gd name="connsiteY24" fmla="*/ 453068 h 487665"/>
                    <a:gd name="connsiteX25" fmla="*/ 154475 w 343327"/>
                    <a:gd name="connsiteY25" fmla="*/ 487666 h 487665"/>
                    <a:gd name="connsiteX26" fmla="*/ 68974 w 343327"/>
                    <a:gd name="connsiteY26" fmla="*/ 482597 h 487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3327" h="487665">
                      <a:moveTo>
                        <a:pt x="68974" y="482156"/>
                      </a:moveTo>
                      <a:cubicBezTo>
                        <a:pt x="44734" y="478631"/>
                        <a:pt x="21816" y="473562"/>
                        <a:pt x="0" y="466731"/>
                      </a:cubicBezTo>
                      <a:lnTo>
                        <a:pt x="0" y="381450"/>
                      </a:lnTo>
                      <a:lnTo>
                        <a:pt x="201853" y="381450"/>
                      </a:lnTo>
                      <a:cubicBezTo>
                        <a:pt x="207583" y="381450"/>
                        <a:pt x="211990" y="379687"/>
                        <a:pt x="215296" y="375941"/>
                      </a:cubicBezTo>
                      <a:cubicBezTo>
                        <a:pt x="218601" y="372195"/>
                        <a:pt x="220144" y="366245"/>
                        <a:pt x="220144" y="358312"/>
                      </a:cubicBezTo>
                      <a:cubicBezTo>
                        <a:pt x="220144" y="352582"/>
                        <a:pt x="219042" y="347955"/>
                        <a:pt x="217058" y="344429"/>
                      </a:cubicBezTo>
                      <a:cubicBezTo>
                        <a:pt x="215075" y="340903"/>
                        <a:pt x="211109" y="336937"/>
                        <a:pt x="205379" y="332309"/>
                      </a:cubicBezTo>
                      <a:cubicBezTo>
                        <a:pt x="199650" y="327681"/>
                        <a:pt x="192157" y="322833"/>
                        <a:pt x="182902" y="317545"/>
                      </a:cubicBezTo>
                      <a:lnTo>
                        <a:pt x="85501" y="262233"/>
                      </a:lnTo>
                      <a:cubicBezTo>
                        <a:pt x="56634" y="246147"/>
                        <a:pt x="36140" y="227195"/>
                        <a:pt x="23359" y="205820"/>
                      </a:cubicBezTo>
                      <a:cubicBezTo>
                        <a:pt x="10798" y="184224"/>
                        <a:pt x="4407" y="158883"/>
                        <a:pt x="4407" y="129574"/>
                      </a:cubicBezTo>
                      <a:cubicBezTo>
                        <a:pt x="4407" y="89247"/>
                        <a:pt x="19392" y="57735"/>
                        <a:pt x="49802" y="34597"/>
                      </a:cubicBezTo>
                      <a:cubicBezTo>
                        <a:pt x="79992" y="11679"/>
                        <a:pt x="121200" y="0"/>
                        <a:pt x="173647" y="0"/>
                      </a:cubicBezTo>
                      <a:cubicBezTo>
                        <a:pt x="226094" y="0"/>
                        <a:pt x="272150" y="8594"/>
                        <a:pt x="317765" y="25783"/>
                      </a:cubicBezTo>
                      <a:lnTo>
                        <a:pt x="317765" y="109521"/>
                      </a:lnTo>
                      <a:lnTo>
                        <a:pt x="142576" y="109521"/>
                      </a:lnTo>
                      <a:cubicBezTo>
                        <a:pt x="135744" y="109521"/>
                        <a:pt x="130676" y="110843"/>
                        <a:pt x="127811" y="113487"/>
                      </a:cubicBezTo>
                      <a:cubicBezTo>
                        <a:pt x="124946" y="116132"/>
                        <a:pt x="123404" y="120319"/>
                        <a:pt x="123404" y="126048"/>
                      </a:cubicBezTo>
                      <a:cubicBezTo>
                        <a:pt x="123404" y="132880"/>
                        <a:pt x="124285" y="137948"/>
                        <a:pt x="126048" y="141253"/>
                      </a:cubicBezTo>
                      <a:cubicBezTo>
                        <a:pt x="127811" y="144338"/>
                        <a:pt x="131778" y="148085"/>
                        <a:pt x="138168" y="152051"/>
                      </a:cubicBezTo>
                      <a:lnTo>
                        <a:pt x="264877" y="221025"/>
                      </a:lnTo>
                      <a:cubicBezTo>
                        <a:pt x="293084" y="236010"/>
                        <a:pt x="313137" y="252096"/>
                        <a:pt x="325257" y="269285"/>
                      </a:cubicBezTo>
                      <a:cubicBezTo>
                        <a:pt x="337377" y="286473"/>
                        <a:pt x="343327" y="311374"/>
                        <a:pt x="343327" y="343547"/>
                      </a:cubicBezTo>
                      <a:cubicBezTo>
                        <a:pt x="343327" y="393570"/>
                        <a:pt x="327461" y="430151"/>
                        <a:pt x="295508" y="453068"/>
                      </a:cubicBezTo>
                      <a:cubicBezTo>
                        <a:pt x="263555" y="475986"/>
                        <a:pt x="216618" y="487666"/>
                        <a:pt x="154475" y="487666"/>
                      </a:cubicBezTo>
                      <a:cubicBezTo>
                        <a:pt x="121641" y="487666"/>
                        <a:pt x="93214" y="485903"/>
                        <a:pt x="68974" y="482597"/>
                      </a:cubicBezTo>
                    </a:path>
                  </a:pathLst>
                </a:custGeom>
                <a:solidFill>
                  <a:srgbClr val="FFFFFF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  <p:grpSp>
          <p:nvGrpSpPr>
            <p:cNvPr id="52" name="Grupo 51">
              <a:extLst>
                <a:ext uri="{FF2B5EF4-FFF2-40B4-BE49-F238E27FC236}">
                  <a16:creationId xmlns:a16="http://schemas.microsoft.com/office/drawing/2014/main" id="{B90B8E90-DEB9-C60E-DA29-616D11B7EB74}"/>
                </a:ext>
              </a:extLst>
            </p:cNvPr>
            <p:cNvGrpSpPr/>
            <p:nvPr userDrawn="1"/>
          </p:nvGrpSpPr>
          <p:grpSpPr>
            <a:xfrm>
              <a:off x="7413695" y="2143647"/>
              <a:ext cx="2667065" cy="1473354"/>
              <a:chOff x="7413695" y="2143647"/>
              <a:chExt cx="2667065" cy="1473354"/>
            </a:xfrm>
          </p:grpSpPr>
          <p:grpSp>
            <p:nvGrpSpPr>
              <p:cNvPr id="53" name="Grupo 52">
                <a:extLst>
                  <a:ext uri="{FF2B5EF4-FFF2-40B4-BE49-F238E27FC236}">
                    <a16:creationId xmlns:a16="http://schemas.microsoft.com/office/drawing/2014/main" id="{67171DD8-BF22-F0C6-B885-78AD5BECE7E5}"/>
                  </a:ext>
                </a:extLst>
              </p:cNvPr>
              <p:cNvGrpSpPr/>
              <p:nvPr userDrawn="1"/>
            </p:nvGrpSpPr>
            <p:grpSpPr>
              <a:xfrm>
                <a:off x="7413695" y="2143647"/>
                <a:ext cx="2632688" cy="663295"/>
                <a:chOff x="7413695" y="2143647"/>
                <a:chExt cx="2632688" cy="663295"/>
              </a:xfrm>
            </p:grpSpPr>
            <p:sp>
              <p:nvSpPr>
                <p:cNvPr id="62" name="Forma libre: forma 61">
                  <a:extLst>
                    <a:ext uri="{FF2B5EF4-FFF2-40B4-BE49-F238E27FC236}">
                      <a16:creationId xmlns:a16="http://schemas.microsoft.com/office/drawing/2014/main" id="{A7726324-0629-81C1-A3A9-74F4A1C8145C}"/>
                    </a:ext>
                  </a:extLst>
                </p:cNvPr>
                <p:cNvSpPr/>
                <p:nvPr/>
              </p:nvSpPr>
              <p:spPr>
                <a:xfrm>
                  <a:off x="7413695" y="2143647"/>
                  <a:ext cx="328342" cy="487445"/>
                </a:xfrm>
                <a:custGeom>
                  <a:avLst/>
                  <a:gdLst>
                    <a:gd name="connsiteX0" fmla="*/ 64787 w 328342"/>
                    <a:gd name="connsiteY0" fmla="*/ 483699 h 487445"/>
                    <a:gd name="connsiteX1" fmla="*/ 0 w 328342"/>
                    <a:gd name="connsiteY1" fmla="*/ 471138 h 487445"/>
                    <a:gd name="connsiteX2" fmla="*/ 0 w 328342"/>
                    <a:gd name="connsiteY2" fmla="*/ 405690 h 487445"/>
                    <a:gd name="connsiteX3" fmla="*/ 169019 w 328342"/>
                    <a:gd name="connsiteY3" fmla="*/ 405690 h 487445"/>
                    <a:gd name="connsiteX4" fmla="*/ 222568 w 328342"/>
                    <a:gd name="connsiteY4" fmla="*/ 395333 h 487445"/>
                    <a:gd name="connsiteX5" fmla="*/ 237993 w 328342"/>
                    <a:gd name="connsiteY5" fmla="*/ 361617 h 487445"/>
                    <a:gd name="connsiteX6" fmla="*/ 233145 w 328342"/>
                    <a:gd name="connsiteY6" fmla="*/ 340022 h 487445"/>
                    <a:gd name="connsiteX7" fmla="*/ 216397 w 328342"/>
                    <a:gd name="connsiteY7" fmla="*/ 322393 h 487445"/>
                    <a:gd name="connsiteX8" fmla="*/ 181800 w 328342"/>
                    <a:gd name="connsiteY8" fmla="*/ 299475 h 487445"/>
                    <a:gd name="connsiteX9" fmla="*/ 88586 w 328342"/>
                    <a:gd name="connsiteY9" fmla="*/ 246808 h 487445"/>
                    <a:gd name="connsiteX10" fmla="*/ 25121 w 328342"/>
                    <a:gd name="connsiteY10" fmla="*/ 191937 h 487445"/>
                    <a:gd name="connsiteX11" fmla="*/ 4848 w 328342"/>
                    <a:gd name="connsiteY11" fmla="*/ 118115 h 487445"/>
                    <a:gd name="connsiteX12" fmla="*/ 47158 w 328342"/>
                    <a:gd name="connsiteY12" fmla="*/ 31071 h 487445"/>
                    <a:gd name="connsiteX13" fmla="*/ 169680 w 328342"/>
                    <a:gd name="connsiteY13" fmla="*/ 0 h 487445"/>
                    <a:gd name="connsiteX14" fmla="*/ 303441 w 328342"/>
                    <a:gd name="connsiteY14" fmla="*/ 18951 h 487445"/>
                    <a:gd name="connsiteX15" fmla="*/ 303441 w 328342"/>
                    <a:gd name="connsiteY15" fmla="*/ 83738 h 487445"/>
                    <a:gd name="connsiteX16" fmla="*/ 131778 w 328342"/>
                    <a:gd name="connsiteY16" fmla="*/ 83738 h 487445"/>
                    <a:gd name="connsiteX17" fmla="*/ 101147 w 328342"/>
                    <a:gd name="connsiteY17" fmla="*/ 92333 h 487445"/>
                    <a:gd name="connsiteX18" fmla="*/ 92112 w 328342"/>
                    <a:gd name="connsiteY18" fmla="*/ 117234 h 487445"/>
                    <a:gd name="connsiteX19" fmla="*/ 99384 w 328342"/>
                    <a:gd name="connsiteY19" fmla="*/ 142355 h 487445"/>
                    <a:gd name="connsiteX20" fmla="*/ 127370 w 328342"/>
                    <a:gd name="connsiteY20" fmla="*/ 163069 h 487445"/>
                    <a:gd name="connsiteX21" fmla="*/ 230060 w 328342"/>
                    <a:gd name="connsiteY21" fmla="*/ 219923 h 487445"/>
                    <a:gd name="connsiteX22" fmla="*/ 307187 w 328342"/>
                    <a:gd name="connsiteY22" fmla="*/ 278540 h 487445"/>
                    <a:gd name="connsiteX23" fmla="*/ 328342 w 328342"/>
                    <a:gd name="connsiteY23" fmla="*/ 351040 h 487445"/>
                    <a:gd name="connsiteX24" fmla="*/ 282286 w 328342"/>
                    <a:gd name="connsiteY24" fmla="*/ 455052 h 487445"/>
                    <a:gd name="connsiteX25" fmla="*/ 143898 w 328342"/>
                    <a:gd name="connsiteY25" fmla="*/ 487445 h 487445"/>
                    <a:gd name="connsiteX26" fmla="*/ 64567 w 328342"/>
                    <a:gd name="connsiteY26" fmla="*/ 483479 h 487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8342" h="487445">
                      <a:moveTo>
                        <a:pt x="64787" y="483699"/>
                      </a:moveTo>
                      <a:cubicBezTo>
                        <a:pt x="42310" y="481055"/>
                        <a:pt x="20714" y="476868"/>
                        <a:pt x="0" y="471138"/>
                      </a:cubicBezTo>
                      <a:lnTo>
                        <a:pt x="0" y="405690"/>
                      </a:lnTo>
                      <a:lnTo>
                        <a:pt x="169019" y="405690"/>
                      </a:lnTo>
                      <a:cubicBezTo>
                        <a:pt x="194361" y="405690"/>
                        <a:pt x="212210" y="402164"/>
                        <a:pt x="222568" y="395333"/>
                      </a:cubicBezTo>
                      <a:cubicBezTo>
                        <a:pt x="232925" y="388502"/>
                        <a:pt x="237993" y="377263"/>
                        <a:pt x="237993" y="361617"/>
                      </a:cubicBezTo>
                      <a:cubicBezTo>
                        <a:pt x="237993" y="353023"/>
                        <a:pt x="236450" y="345751"/>
                        <a:pt x="233145" y="340022"/>
                      </a:cubicBezTo>
                      <a:cubicBezTo>
                        <a:pt x="230060" y="334292"/>
                        <a:pt x="224331" y="328342"/>
                        <a:pt x="216397" y="322393"/>
                      </a:cubicBezTo>
                      <a:cubicBezTo>
                        <a:pt x="208244" y="316443"/>
                        <a:pt x="196785" y="308730"/>
                        <a:pt x="181800" y="299475"/>
                      </a:cubicBezTo>
                      <a:lnTo>
                        <a:pt x="88586" y="246808"/>
                      </a:lnTo>
                      <a:cubicBezTo>
                        <a:pt x="59719" y="230060"/>
                        <a:pt x="38784" y="211770"/>
                        <a:pt x="25121" y="191937"/>
                      </a:cubicBezTo>
                      <a:cubicBezTo>
                        <a:pt x="11679" y="172104"/>
                        <a:pt x="4848" y="147424"/>
                        <a:pt x="4848" y="118115"/>
                      </a:cubicBezTo>
                      <a:cubicBezTo>
                        <a:pt x="4848" y="80653"/>
                        <a:pt x="18951" y="51786"/>
                        <a:pt x="47158" y="31071"/>
                      </a:cubicBezTo>
                      <a:cubicBezTo>
                        <a:pt x="75364" y="10357"/>
                        <a:pt x="116132" y="0"/>
                        <a:pt x="169680" y="0"/>
                      </a:cubicBezTo>
                      <a:cubicBezTo>
                        <a:pt x="217499" y="0"/>
                        <a:pt x="262013" y="6391"/>
                        <a:pt x="303441" y="18951"/>
                      </a:cubicBezTo>
                      <a:lnTo>
                        <a:pt x="303441" y="83738"/>
                      </a:lnTo>
                      <a:lnTo>
                        <a:pt x="131778" y="83738"/>
                      </a:lnTo>
                      <a:cubicBezTo>
                        <a:pt x="117454" y="83738"/>
                        <a:pt x="107097" y="86603"/>
                        <a:pt x="101147" y="92333"/>
                      </a:cubicBezTo>
                      <a:cubicBezTo>
                        <a:pt x="95197" y="98062"/>
                        <a:pt x="92112" y="106436"/>
                        <a:pt x="92112" y="117234"/>
                      </a:cubicBezTo>
                      <a:cubicBezTo>
                        <a:pt x="92112" y="128032"/>
                        <a:pt x="94536" y="136405"/>
                        <a:pt x="99384" y="142355"/>
                      </a:cubicBezTo>
                      <a:cubicBezTo>
                        <a:pt x="104232" y="148085"/>
                        <a:pt x="113708" y="154916"/>
                        <a:pt x="127370" y="163069"/>
                      </a:cubicBezTo>
                      <a:lnTo>
                        <a:pt x="230060" y="219923"/>
                      </a:lnTo>
                      <a:cubicBezTo>
                        <a:pt x="267522" y="239976"/>
                        <a:pt x="293084" y="259589"/>
                        <a:pt x="307187" y="278540"/>
                      </a:cubicBezTo>
                      <a:cubicBezTo>
                        <a:pt x="321291" y="297491"/>
                        <a:pt x="328342" y="321731"/>
                        <a:pt x="328342" y="351040"/>
                      </a:cubicBezTo>
                      <a:cubicBezTo>
                        <a:pt x="328342" y="398859"/>
                        <a:pt x="312917" y="433456"/>
                        <a:pt x="282286" y="455052"/>
                      </a:cubicBezTo>
                      <a:cubicBezTo>
                        <a:pt x="251435" y="476647"/>
                        <a:pt x="205379" y="487445"/>
                        <a:pt x="143898" y="487445"/>
                      </a:cubicBezTo>
                      <a:cubicBezTo>
                        <a:pt x="113487" y="487445"/>
                        <a:pt x="87044" y="486123"/>
                        <a:pt x="64567" y="483479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3" name="Forma libre: forma 62">
                  <a:extLst>
                    <a:ext uri="{FF2B5EF4-FFF2-40B4-BE49-F238E27FC236}">
                      <a16:creationId xmlns:a16="http://schemas.microsoft.com/office/drawing/2014/main" id="{2080ED5E-3D12-B4A7-78CB-02E98A8EDFA0}"/>
                    </a:ext>
                  </a:extLst>
                </p:cNvPr>
                <p:cNvSpPr/>
                <p:nvPr/>
              </p:nvSpPr>
              <p:spPr>
                <a:xfrm>
                  <a:off x="7790518" y="2145630"/>
                  <a:ext cx="406571" cy="485682"/>
                </a:xfrm>
                <a:custGeom>
                  <a:avLst/>
                  <a:gdLst>
                    <a:gd name="connsiteX0" fmla="*/ 260690 w 406571"/>
                    <a:gd name="connsiteY0" fmla="*/ 401944 h 485682"/>
                    <a:gd name="connsiteX1" fmla="*/ 135524 w 406571"/>
                    <a:gd name="connsiteY1" fmla="*/ 365804 h 485682"/>
                    <a:gd name="connsiteX2" fmla="*/ 94536 w 406571"/>
                    <a:gd name="connsiteY2" fmla="*/ 263115 h 485682"/>
                    <a:gd name="connsiteX3" fmla="*/ 303882 w 406571"/>
                    <a:gd name="connsiteY3" fmla="*/ 263115 h 485682"/>
                    <a:gd name="connsiteX4" fmla="*/ 383213 w 406571"/>
                    <a:gd name="connsiteY4" fmla="*/ 242841 h 485682"/>
                    <a:gd name="connsiteX5" fmla="*/ 406572 w 406571"/>
                    <a:gd name="connsiteY5" fmla="*/ 169901 h 485682"/>
                    <a:gd name="connsiteX6" fmla="*/ 385857 w 406571"/>
                    <a:gd name="connsiteY6" fmla="*/ 84620 h 485682"/>
                    <a:gd name="connsiteX7" fmla="*/ 323274 w 406571"/>
                    <a:gd name="connsiteY7" fmla="*/ 22918 h 485682"/>
                    <a:gd name="connsiteX8" fmla="*/ 221025 w 406571"/>
                    <a:gd name="connsiteY8" fmla="*/ 0 h 485682"/>
                    <a:gd name="connsiteX9" fmla="*/ 100266 w 406571"/>
                    <a:gd name="connsiteY9" fmla="*/ 31953 h 485682"/>
                    <a:gd name="connsiteX10" fmla="*/ 25121 w 406571"/>
                    <a:gd name="connsiteY10" fmla="*/ 118556 h 485682"/>
                    <a:gd name="connsiteX11" fmla="*/ 0 w 406571"/>
                    <a:gd name="connsiteY11" fmla="*/ 241519 h 485682"/>
                    <a:gd name="connsiteX12" fmla="*/ 29308 w 406571"/>
                    <a:gd name="connsiteY12" fmla="*/ 372636 h 485682"/>
                    <a:gd name="connsiteX13" fmla="*/ 113928 w 406571"/>
                    <a:gd name="connsiteY13" fmla="*/ 456815 h 485682"/>
                    <a:gd name="connsiteX14" fmla="*/ 244163 w 406571"/>
                    <a:gd name="connsiteY14" fmla="*/ 485682 h 485682"/>
                    <a:gd name="connsiteX15" fmla="*/ 384756 w 406571"/>
                    <a:gd name="connsiteY15" fmla="*/ 455492 h 485682"/>
                    <a:gd name="connsiteX16" fmla="*/ 384756 w 406571"/>
                    <a:gd name="connsiteY16" fmla="*/ 383874 h 485682"/>
                    <a:gd name="connsiteX17" fmla="*/ 327902 w 406571"/>
                    <a:gd name="connsiteY17" fmla="*/ 397757 h 485682"/>
                    <a:gd name="connsiteX18" fmla="*/ 260690 w 406571"/>
                    <a:gd name="connsiteY18" fmla="*/ 402164 h 485682"/>
                    <a:gd name="connsiteX19" fmla="*/ 125608 w 406571"/>
                    <a:gd name="connsiteY19" fmla="*/ 111725 h 485682"/>
                    <a:gd name="connsiteX20" fmla="*/ 215736 w 406571"/>
                    <a:gd name="connsiteY20" fmla="*/ 78450 h 485682"/>
                    <a:gd name="connsiteX21" fmla="*/ 290881 w 406571"/>
                    <a:gd name="connsiteY21" fmla="*/ 101808 h 485682"/>
                    <a:gd name="connsiteX22" fmla="*/ 317544 w 406571"/>
                    <a:gd name="connsiteY22" fmla="*/ 172545 h 485682"/>
                    <a:gd name="connsiteX23" fmla="*/ 317544 w 406571"/>
                    <a:gd name="connsiteY23" fmla="*/ 182021 h 485682"/>
                    <a:gd name="connsiteX24" fmla="*/ 305424 w 406571"/>
                    <a:gd name="connsiteY24" fmla="*/ 191496 h 485682"/>
                    <a:gd name="connsiteX25" fmla="*/ 95417 w 406571"/>
                    <a:gd name="connsiteY25" fmla="*/ 191496 h 485682"/>
                    <a:gd name="connsiteX26" fmla="*/ 125608 w 406571"/>
                    <a:gd name="connsiteY26" fmla="*/ 111725 h 48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6571" h="485682">
                      <a:moveTo>
                        <a:pt x="260690" y="401944"/>
                      </a:moveTo>
                      <a:cubicBezTo>
                        <a:pt x="204938" y="401944"/>
                        <a:pt x="163290" y="389824"/>
                        <a:pt x="135524" y="365804"/>
                      </a:cubicBezTo>
                      <a:cubicBezTo>
                        <a:pt x="109741" y="343327"/>
                        <a:pt x="96299" y="308950"/>
                        <a:pt x="94536" y="263115"/>
                      </a:cubicBezTo>
                      <a:lnTo>
                        <a:pt x="303882" y="263115"/>
                      </a:lnTo>
                      <a:cubicBezTo>
                        <a:pt x="341344" y="263115"/>
                        <a:pt x="367787" y="256283"/>
                        <a:pt x="383213" y="242841"/>
                      </a:cubicBezTo>
                      <a:cubicBezTo>
                        <a:pt x="398639" y="229399"/>
                        <a:pt x="406572" y="204939"/>
                        <a:pt x="406572" y="169901"/>
                      </a:cubicBezTo>
                      <a:cubicBezTo>
                        <a:pt x="406572" y="138829"/>
                        <a:pt x="399740" y="110402"/>
                        <a:pt x="385857" y="84620"/>
                      </a:cubicBezTo>
                      <a:cubicBezTo>
                        <a:pt x="371974" y="58837"/>
                        <a:pt x="351260" y="38123"/>
                        <a:pt x="323274" y="22918"/>
                      </a:cubicBezTo>
                      <a:cubicBezTo>
                        <a:pt x="295288" y="7713"/>
                        <a:pt x="261352" y="0"/>
                        <a:pt x="221025" y="0"/>
                      </a:cubicBezTo>
                      <a:cubicBezTo>
                        <a:pt x="173867" y="0"/>
                        <a:pt x="133541" y="10577"/>
                        <a:pt x="100266" y="31953"/>
                      </a:cubicBezTo>
                      <a:cubicBezTo>
                        <a:pt x="66991" y="53328"/>
                        <a:pt x="41869" y="82196"/>
                        <a:pt x="25121" y="118556"/>
                      </a:cubicBezTo>
                      <a:cubicBezTo>
                        <a:pt x="8374" y="155136"/>
                        <a:pt x="0" y="196124"/>
                        <a:pt x="0" y="241519"/>
                      </a:cubicBezTo>
                      <a:cubicBezTo>
                        <a:pt x="0" y="292203"/>
                        <a:pt x="9696" y="335835"/>
                        <a:pt x="29308" y="372636"/>
                      </a:cubicBezTo>
                      <a:cubicBezTo>
                        <a:pt x="48921" y="409436"/>
                        <a:pt x="77128" y="437423"/>
                        <a:pt x="113928" y="456815"/>
                      </a:cubicBezTo>
                      <a:cubicBezTo>
                        <a:pt x="150729" y="475986"/>
                        <a:pt x="194141" y="485682"/>
                        <a:pt x="244163" y="485682"/>
                      </a:cubicBezTo>
                      <a:cubicBezTo>
                        <a:pt x="301017" y="485682"/>
                        <a:pt x="347955" y="475546"/>
                        <a:pt x="384756" y="455492"/>
                      </a:cubicBezTo>
                      <a:lnTo>
                        <a:pt x="384756" y="383874"/>
                      </a:lnTo>
                      <a:cubicBezTo>
                        <a:pt x="366906" y="390265"/>
                        <a:pt x="347955" y="394892"/>
                        <a:pt x="327902" y="397757"/>
                      </a:cubicBezTo>
                      <a:cubicBezTo>
                        <a:pt x="307848" y="400622"/>
                        <a:pt x="285371" y="402164"/>
                        <a:pt x="260690" y="402164"/>
                      </a:cubicBezTo>
                      <a:close/>
                      <a:moveTo>
                        <a:pt x="125608" y="111725"/>
                      </a:moveTo>
                      <a:cubicBezTo>
                        <a:pt x="146542" y="89688"/>
                        <a:pt x="176732" y="78450"/>
                        <a:pt x="215736" y="78450"/>
                      </a:cubicBezTo>
                      <a:cubicBezTo>
                        <a:pt x="247910" y="78450"/>
                        <a:pt x="273031" y="86162"/>
                        <a:pt x="290881" y="101808"/>
                      </a:cubicBezTo>
                      <a:cubicBezTo>
                        <a:pt x="308730" y="117234"/>
                        <a:pt x="317544" y="140813"/>
                        <a:pt x="317544" y="172545"/>
                      </a:cubicBezTo>
                      <a:lnTo>
                        <a:pt x="317544" y="182021"/>
                      </a:lnTo>
                      <a:cubicBezTo>
                        <a:pt x="317544" y="188411"/>
                        <a:pt x="313578" y="191496"/>
                        <a:pt x="305424" y="191496"/>
                      </a:cubicBezTo>
                      <a:lnTo>
                        <a:pt x="95417" y="191496"/>
                      </a:lnTo>
                      <a:cubicBezTo>
                        <a:pt x="98282" y="157120"/>
                        <a:pt x="107978" y="130235"/>
                        <a:pt x="125608" y="111725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4" name="Forma libre: forma 63">
                  <a:extLst>
                    <a:ext uri="{FF2B5EF4-FFF2-40B4-BE49-F238E27FC236}">
                      <a16:creationId xmlns:a16="http://schemas.microsoft.com/office/drawing/2014/main" id="{703C129E-3D11-1A97-80A1-A83AF0B536BB}"/>
                    </a:ext>
                  </a:extLst>
                </p:cNvPr>
                <p:cNvSpPr/>
                <p:nvPr/>
              </p:nvSpPr>
              <p:spPr>
                <a:xfrm>
                  <a:off x="8261656" y="2143647"/>
                  <a:ext cx="398418" cy="663295"/>
                </a:xfrm>
                <a:custGeom>
                  <a:avLst/>
                  <a:gdLst>
                    <a:gd name="connsiteX0" fmla="*/ 332089 w 398418"/>
                    <a:gd name="connsiteY0" fmla="*/ 8815 h 663295"/>
                    <a:gd name="connsiteX1" fmla="*/ 304102 w 398418"/>
                    <a:gd name="connsiteY1" fmla="*/ 44073 h 663295"/>
                    <a:gd name="connsiteX2" fmla="*/ 252317 w 398418"/>
                    <a:gd name="connsiteY2" fmla="*/ 11679 h 663295"/>
                    <a:gd name="connsiteX3" fmla="*/ 186428 w 398418"/>
                    <a:gd name="connsiteY3" fmla="*/ 0 h 663295"/>
                    <a:gd name="connsiteX4" fmla="*/ 85061 w 398418"/>
                    <a:gd name="connsiteY4" fmla="*/ 23359 h 663295"/>
                    <a:gd name="connsiteX5" fmla="*/ 22036 w 398418"/>
                    <a:gd name="connsiteY5" fmla="*/ 102690 h 663295"/>
                    <a:gd name="connsiteX6" fmla="*/ 0 w 398418"/>
                    <a:gd name="connsiteY6" fmla="*/ 254520 h 663295"/>
                    <a:gd name="connsiteX7" fmla="*/ 22036 w 398418"/>
                    <a:gd name="connsiteY7" fmla="*/ 392028 h 663295"/>
                    <a:gd name="connsiteX8" fmla="*/ 84620 w 398418"/>
                    <a:gd name="connsiteY8" fmla="*/ 461002 h 663295"/>
                    <a:gd name="connsiteX9" fmla="*/ 186428 w 398418"/>
                    <a:gd name="connsiteY9" fmla="*/ 480394 h 663295"/>
                    <a:gd name="connsiteX10" fmla="*/ 302780 w 398418"/>
                    <a:gd name="connsiteY10" fmla="*/ 440287 h 663295"/>
                    <a:gd name="connsiteX11" fmla="*/ 302780 w 398418"/>
                    <a:gd name="connsiteY11" fmla="*/ 472460 h 663295"/>
                    <a:gd name="connsiteX12" fmla="*/ 291101 w 398418"/>
                    <a:gd name="connsiteY12" fmla="*/ 537247 h 663295"/>
                    <a:gd name="connsiteX13" fmla="*/ 249672 w 398418"/>
                    <a:gd name="connsiteY13" fmla="*/ 569641 h 663295"/>
                    <a:gd name="connsiteX14" fmla="*/ 161307 w 398418"/>
                    <a:gd name="connsiteY14" fmla="*/ 579557 h 663295"/>
                    <a:gd name="connsiteX15" fmla="*/ 36140 w 398418"/>
                    <a:gd name="connsiteY15" fmla="*/ 579557 h 663295"/>
                    <a:gd name="connsiteX16" fmla="*/ 36140 w 398418"/>
                    <a:gd name="connsiteY16" fmla="*/ 642581 h 663295"/>
                    <a:gd name="connsiteX17" fmla="*/ 185326 w 398418"/>
                    <a:gd name="connsiteY17" fmla="*/ 663296 h 663295"/>
                    <a:gd name="connsiteX18" fmla="*/ 343547 w 398418"/>
                    <a:gd name="connsiteY18" fmla="*/ 619223 h 663295"/>
                    <a:gd name="connsiteX19" fmla="*/ 398418 w 398418"/>
                    <a:gd name="connsiteY19" fmla="*/ 474223 h 663295"/>
                    <a:gd name="connsiteX20" fmla="*/ 398418 w 398418"/>
                    <a:gd name="connsiteY20" fmla="*/ 8374 h 663295"/>
                    <a:gd name="connsiteX21" fmla="*/ 332089 w 398418"/>
                    <a:gd name="connsiteY21" fmla="*/ 8374 h 663295"/>
                    <a:gd name="connsiteX22" fmla="*/ 237112 w 398418"/>
                    <a:gd name="connsiteY22" fmla="*/ 397757 h 663295"/>
                    <a:gd name="connsiteX23" fmla="*/ 148305 w 398418"/>
                    <a:gd name="connsiteY23" fmla="*/ 386959 h 663295"/>
                    <a:gd name="connsiteX24" fmla="*/ 109080 w 398418"/>
                    <a:gd name="connsiteY24" fmla="*/ 346853 h 663295"/>
                    <a:gd name="connsiteX25" fmla="*/ 98282 w 398418"/>
                    <a:gd name="connsiteY25" fmla="*/ 254520 h 663295"/>
                    <a:gd name="connsiteX26" fmla="*/ 109521 w 398418"/>
                    <a:gd name="connsiteY26" fmla="*/ 148085 h 663295"/>
                    <a:gd name="connsiteX27" fmla="*/ 151390 w 398418"/>
                    <a:gd name="connsiteY27" fmla="*/ 97621 h 663295"/>
                    <a:gd name="connsiteX28" fmla="*/ 245926 w 398418"/>
                    <a:gd name="connsiteY28" fmla="*/ 82857 h 663295"/>
                    <a:gd name="connsiteX29" fmla="*/ 302780 w 398418"/>
                    <a:gd name="connsiteY29" fmla="*/ 82857 h 663295"/>
                    <a:gd name="connsiteX30" fmla="*/ 302780 w 398418"/>
                    <a:gd name="connsiteY30" fmla="*/ 397757 h 663295"/>
                    <a:gd name="connsiteX31" fmla="*/ 237332 w 398418"/>
                    <a:gd name="connsiteY31" fmla="*/ 397757 h 663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98418" h="663295">
                      <a:moveTo>
                        <a:pt x="332089" y="8815"/>
                      </a:moveTo>
                      <a:lnTo>
                        <a:pt x="304102" y="44073"/>
                      </a:lnTo>
                      <a:cubicBezTo>
                        <a:pt x="288016" y="29970"/>
                        <a:pt x="270828" y="19172"/>
                        <a:pt x="252317" y="11679"/>
                      </a:cubicBezTo>
                      <a:cubicBezTo>
                        <a:pt x="233145" y="3967"/>
                        <a:pt x="211109" y="0"/>
                        <a:pt x="186428" y="0"/>
                      </a:cubicBezTo>
                      <a:cubicBezTo>
                        <a:pt x="146101" y="0"/>
                        <a:pt x="112386" y="7713"/>
                        <a:pt x="85061" y="23359"/>
                      </a:cubicBezTo>
                      <a:cubicBezTo>
                        <a:pt x="57736" y="38784"/>
                        <a:pt x="36801" y="65228"/>
                        <a:pt x="22036" y="102690"/>
                      </a:cubicBezTo>
                      <a:cubicBezTo>
                        <a:pt x="7272" y="140152"/>
                        <a:pt x="0" y="190615"/>
                        <a:pt x="0" y="254520"/>
                      </a:cubicBezTo>
                      <a:cubicBezTo>
                        <a:pt x="0" y="313137"/>
                        <a:pt x="7272" y="358973"/>
                        <a:pt x="22036" y="392028"/>
                      </a:cubicBezTo>
                      <a:cubicBezTo>
                        <a:pt x="36801" y="425082"/>
                        <a:pt x="57515" y="448000"/>
                        <a:pt x="84620" y="461002"/>
                      </a:cubicBezTo>
                      <a:cubicBezTo>
                        <a:pt x="111725" y="474003"/>
                        <a:pt x="145661" y="480394"/>
                        <a:pt x="186428" y="480394"/>
                      </a:cubicBezTo>
                      <a:cubicBezTo>
                        <a:pt x="231603" y="480394"/>
                        <a:pt x="270387" y="466951"/>
                        <a:pt x="302780" y="440287"/>
                      </a:cubicBezTo>
                      <a:lnTo>
                        <a:pt x="302780" y="472460"/>
                      </a:lnTo>
                      <a:cubicBezTo>
                        <a:pt x="302780" y="500667"/>
                        <a:pt x="298814" y="522263"/>
                        <a:pt x="291101" y="537247"/>
                      </a:cubicBezTo>
                      <a:cubicBezTo>
                        <a:pt x="283388" y="552232"/>
                        <a:pt x="269505" y="563030"/>
                        <a:pt x="249672" y="569641"/>
                      </a:cubicBezTo>
                      <a:cubicBezTo>
                        <a:pt x="229840" y="576252"/>
                        <a:pt x="200311" y="579557"/>
                        <a:pt x="161307" y="579557"/>
                      </a:cubicBezTo>
                      <a:lnTo>
                        <a:pt x="36140" y="579557"/>
                      </a:lnTo>
                      <a:lnTo>
                        <a:pt x="36140" y="642581"/>
                      </a:lnTo>
                      <a:cubicBezTo>
                        <a:pt x="78670" y="656464"/>
                        <a:pt x="128472" y="663296"/>
                        <a:pt x="185326" y="663296"/>
                      </a:cubicBezTo>
                      <a:cubicBezTo>
                        <a:pt x="254300" y="663296"/>
                        <a:pt x="306967" y="648531"/>
                        <a:pt x="343547" y="619223"/>
                      </a:cubicBezTo>
                      <a:cubicBezTo>
                        <a:pt x="380128" y="589914"/>
                        <a:pt x="398418" y="541655"/>
                        <a:pt x="398418" y="474223"/>
                      </a:cubicBezTo>
                      <a:lnTo>
                        <a:pt x="398418" y="8374"/>
                      </a:lnTo>
                      <a:lnTo>
                        <a:pt x="332089" y="8374"/>
                      </a:lnTo>
                      <a:close/>
                      <a:moveTo>
                        <a:pt x="237112" y="397757"/>
                      </a:moveTo>
                      <a:cubicBezTo>
                        <a:pt x="196785" y="397757"/>
                        <a:pt x="167256" y="394231"/>
                        <a:pt x="148305" y="386959"/>
                      </a:cubicBezTo>
                      <a:cubicBezTo>
                        <a:pt x="129354" y="379687"/>
                        <a:pt x="116352" y="366465"/>
                        <a:pt x="109080" y="346853"/>
                      </a:cubicBezTo>
                      <a:cubicBezTo>
                        <a:pt x="101808" y="327241"/>
                        <a:pt x="98282" y="296610"/>
                        <a:pt x="98282" y="254520"/>
                      </a:cubicBezTo>
                      <a:cubicBezTo>
                        <a:pt x="98282" y="207363"/>
                        <a:pt x="102029" y="171884"/>
                        <a:pt x="109521" y="148085"/>
                      </a:cubicBezTo>
                      <a:cubicBezTo>
                        <a:pt x="117013" y="124285"/>
                        <a:pt x="130896" y="107317"/>
                        <a:pt x="151390" y="97621"/>
                      </a:cubicBezTo>
                      <a:cubicBezTo>
                        <a:pt x="171884" y="87925"/>
                        <a:pt x="203176" y="82857"/>
                        <a:pt x="245926" y="82857"/>
                      </a:cubicBezTo>
                      <a:lnTo>
                        <a:pt x="302780" y="82857"/>
                      </a:lnTo>
                      <a:lnTo>
                        <a:pt x="302780" y="397757"/>
                      </a:lnTo>
                      <a:lnTo>
                        <a:pt x="237332" y="397757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5" name="Forma libre: forma 64">
                  <a:extLst>
                    <a:ext uri="{FF2B5EF4-FFF2-40B4-BE49-F238E27FC236}">
                      <a16:creationId xmlns:a16="http://schemas.microsoft.com/office/drawing/2014/main" id="{29236B3D-5292-62DC-8A67-1699446B2711}"/>
                    </a:ext>
                  </a:extLst>
                </p:cNvPr>
                <p:cNvSpPr/>
                <p:nvPr/>
              </p:nvSpPr>
              <p:spPr>
                <a:xfrm>
                  <a:off x="8776426" y="2152462"/>
                  <a:ext cx="379246" cy="478850"/>
                </a:xfrm>
                <a:custGeom>
                  <a:avLst/>
                  <a:gdLst>
                    <a:gd name="connsiteX0" fmla="*/ 283829 w 379246"/>
                    <a:gd name="connsiteY0" fmla="*/ 0 h 478850"/>
                    <a:gd name="connsiteX1" fmla="*/ 283829 w 379246"/>
                    <a:gd name="connsiteY1" fmla="*/ 387180 h 478850"/>
                    <a:gd name="connsiteX2" fmla="*/ 179376 w 379246"/>
                    <a:gd name="connsiteY2" fmla="*/ 395113 h 478850"/>
                    <a:gd name="connsiteX3" fmla="*/ 115471 w 379246"/>
                    <a:gd name="connsiteY3" fmla="*/ 383874 h 478850"/>
                    <a:gd name="connsiteX4" fmla="*/ 95638 w 379246"/>
                    <a:gd name="connsiteY4" fmla="*/ 342446 h 478850"/>
                    <a:gd name="connsiteX5" fmla="*/ 95638 w 379246"/>
                    <a:gd name="connsiteY5" fmla="*/ 0 h 478850"/>
                    <a:gd name="connsiteX6" fmla="*/ 0 w 379246"/>
                    <a:gd name="connsiteY6" fmla="*/ 0 h 478850"/>
                    <a:gd name="connsiteX7" fmla="*/ 0 w 379246"/>
                    <a:gd name="connsiteY7" fmla="*/ 351921 h 478850"/>
                    <a:gd name="connsiteX8" fmla="*/ 37462 w 379246"/>
                    <a:gd name="connsiteY8" fmla="*/ 447339 h 478850"/>
                    <a:gd name="connsiteX9" fmla="*/ 147424 w 379246"/>
                    <a:gd name="connsiteY9" fmla="*/ 478851 h 478850"/>
                    <a:gd name="connsiteX10" fmla="*/ 283608 w 379246"/>
                    <a:gd name="connsiteY10" fmla="*/ 424862 h 478850"/>
                    <a:gd name="connsiteX11" fmla="*/ 283608 w 379246"/>
                    <a:gd name="connsiteY11" fmla="*/ 470257 h 478850"/>
                    <a:gd name="connsiteX12" fmla="*/ 379247 w 379246"/>
                    <a:gd name="connsiteY12" fmla="*/ 470257 h 478850"/>
                    <a:gd name="connsiteX13" fmla="*/ 379247 w 379246"/>
                    <a:gd name="connsiteY13" fmla="*/ 220 h 478850"/>
                    <a:gd name="connsiteX14" fmla="*/ 283608 w 379246"/>
                    <a:gd name="connsiteY14" fmla="*/ 220 h 47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9246" h="478850">
                      <a:moveTo>
                        <a:pt x="283829" y="0"/>
                      </a:moveTo>
                      <a:lnTo>
                        <a:pt x="283829" y="387180"/>
                      </a:lnTo>
                      <a:cubicBezTo>
                        <a:pt x="253198" y="392468"/>
                        <a:pt x="218601" y="395113"/>
                        <a:pt x="179376" y="395113"/>
                      </a:cubicBezTo>
                      <a:cubicBezTo>
                        <a:pt x="150068" y="395113"/>
                        <a:pt x="128692" y="391366"/>
                        <a:pt x="115471" y="383874"/>
                      </a:cubicBezTo>
                      <a:cubicBezTo>
                        <a:pt x="102249" y="376382"/>
                        <a:pt x="95638" y="362499"/>
                        <a:pt x="95638" y="342446"/>
                      </a:cubicBezTo>
                      <a:lnTo>
                        <a:pt x="95638" y="0"/>
                      </a:lnTo>
                      <a:lnTo>
                        <a:pt x="0" y="0"/>
                      </a:lnTo>
                      <a:lnTo>
                        <a:pt x="0" y="351921"/>
                      </a:lnTo>
                      <a:cubicBezTo>
                        <a:pt x="0" y="394452"/>
                        <a:pt x="12561" y="426184"/>
                        <a:pt x="37462" y="447339"/>
                      </a:cubicBezTo>
                      <a:cubicBezTo>
                        <a:pt x="62583" y="468274"/>
                        <a:pt x="99164" y="478851"/>
                        <a:pt x="147424" y="478851"/>
                      </a:cubicBezTo>
                      <a:cubicBezTo>
                        <a:pt x="205820" y="478851"/>
                        <a:pt x="251215" y="460781"/>
                        <a:pt x="283608" y="424862"/>
                      </a:cubicBezTo>
                      <a:lnTo>
                        <a:pt x="283608" y="470257"/>
                      </a:lnTo>
                      <a:lnTo>
                        <a:pt x="379247" y="470257"/>
                      </a:lnTo>
                      <a:lnTo>
                        <a:pt x="379247" y="220"/>
                      </a:lnTo>
                      <a:lnTo>
                        <a:pt x="283608" y="220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6" name="Forma libre: forma 65">
                  <a:extLst>
                    <a:ext uri="{FF2B5EF4-FFF2-40B4-BE49-F238E27FC236}">
                      <a16:creationId xmlns:a16="http://schemas.microsoft.com/office/drawing/2014/main" id="{A0DA121F-4352-C0FB-1BCD-AE8F204F665F}"/>
                    </a:ext>
                  </a:extLst>
                </p:cNvPr>
                <p:cNvSpPr/>
                <p:nvPr/>
              </p:nvSpPr>
              <p:spPr>
                <a:xfrm>
                  <a:off x="9277534" y="2146291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5" y="87484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7" name="Forma libre: forma 66">
                  <a:extLst>
                    <a:ext uri="{FF2B5EF4-FFF2-40B4-BE49-F238E27FC236}">
                      <a16:creationId xmlns:a16="http://schemas.microsoft.com/office/drawing/2014/main" id="{E990D68F-4CF4-5DC1-A63F-5866770FECA5}"/>
                    </a:ext>
                  </a:extLst>
                </p:cNvPr>
                <p:cNvSpPr/>
                <p:nvPr/>
              </p:nvSpPr>
              <p:spPr>
                <a:xfrm>
                  <a:off x="9595078" y="2144749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1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2 w 451305"/>
                    <a:gd name="connsiteY7" fmla="*/ 153594 h 486563"/>
                    <a:gd name="connsiteX8" fmla="*/ 97180 w 451305"/>
                    <a:gd name="connsiteY8" fmla="*/ 243282 h 486563"/>
                    <a:gd name="connsiteX9" fmla="*/ 110622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1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4 w 451305"/>
                    <a:gd name="connsiteY13" fmla="*/ 458577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4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5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7 h 486563"/>
                    <a:gd name="connsiteX24" fmla="*/ 225212 w 451305"/>
                    <a:gd name="connsiteY24" fmla="*/ 486564 h 486563"/>
                    <a:gd name="connsiteX25" fmla="*/ 111724 w 451305"/>
                    <a:gd name="connsiteY25" fmla="*/ 458577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6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207" y="130676"/>
                        <a:pt x="317324" y="113487"/>
                        <a:pt x="298373" y="102249"/>
                      </a:cubicBezTo>
                      <a:cubicBezTo>
                        <a:pt x="279421" y="91010"/>
                        <a:pt x="254961" y="85501"/>
                        <a:pt x="224991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7" y="130676"/>
                        <a:pt x="110622" y="153594"/>
                      </a:cubicBezTo>
                      <a:cubicBezTo>
                        <a:pt x="101588" y="176512"/>
                        <a:pt x="97180" y="206481"/>
                        <a:pt x="97180" y="243282"/>
                      </a:cubicBezTo>
                      <a:cubicBezTo>
                        <a:pt x="97180" y="280083"/>
                        <a:pt x="101588" y="310052"/>
                        <a:pt x="110622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1" y="400181"/>
                      </a:cubicBezTo>
                      <a:cubicBezTo>
                        <a:pt x="254961" y="400181"/>
                        <a:pt x="279421" y="394672"/>
                        <a:pt x="298373" y="383874"/>
                      </a:cubicBezTo>
                      <a:moveTo>
                        <a:pt x="111724" y="458577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4" y="27986"/>
                      </a:cubicBezTo>
                      <a:cubicBezTo>
                        <a:pt x="145881" y="9255"/>
                        <a:pt x="183783" y="0"/>
                        <a:pt x="225212" y="0"/>
                      </a:cubicBezTo>
                      <a:cubicBezTo>
                        <a:pt x="266640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8" y="148085"/>
                        <a:pt x="451305" y="192157"/>
                        <a:pt x="451305" y="243282"/>
                      </a:cubicBezTo>
                      <a:cubicBezTo>
                        <a:pt x="451305" y="294406"/>
                        <a:pt x="441168" y="338479"/>
                        <a:pt x="421116" y="375280"/>
                      </a:cubicBezTo>
                      <a:cubicBezTo>
                        <a:pt x="401062" y="412081"/>
                        <a:pt x="373737" y="439847"/>
                        <a:pt x="339140" y="458577"/>
                      </a:cubicBezTo>
                      <a:cubicBezTo>
                        <a:pt x="304543" y="477308"/>
                        <a:pt x="266640" y="486564"/>
                        <a:pt x="225212" y="486564"/>
                      </a:cubicBezTo>
                      <a:cubicBezTo>
                        <a:pt x="183783" y="486564"/>
                        <a:pt x="145881" y="477308"/>
                        <a:pt x="111724" y="458577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  <p:grpSp>
            <p:nvGrpSpPr>
              <p:cNvPr id="54" name="Grupo 53">
                <a:extLst>
                  <a:ext uri="{FF2B5EF4-FFF2-40B4-BE49-F238E27FC236}">
                    <a16:creationId xmlns:a16="http://schemas.microsoft.com/office/drawing/2014/main" id="{C71A9285-82E5-0E82-6D1C-20336F3E39AC}"/>
                  </a:ext>
                </a:extLst>
              </p:cNvPr>
              <p:cNvGrpSpPr/>
              <p:nvPr userDrawn="1"/>
            </p:nvGrpSpPr>
            <p:grpSpPr>
              <a:xfrm>
                <a:off x="7450716" y="2989184"/>
                <a:ext cx="2630044" cy="627817"/>
                <a:chOff x="7450716" y="2989184"/>
                <a:chExt cx="2630044" cy="627817"/>
              </a:xfrm>
            </p:grpSpPr>
            <p:sp>
              <p:nvSpPr>
                <p:cNvPr id="55" name="Forma libre: forma 54">
                  <a:extLst>
                    <a:ext uri="{FF2B5EF4-FFF2-40B4-BE49-F238E27FC236}">
                      <a16:creationId xmlns:a16="http://schemas.microsoft.com/office/drawing/2014/main" id="{2BDD2D6D-1B53-F184-0607-E0B99E2EF351}"/>
                    </a:ext>
                  </a:extLst>
                </p:cNvPr>
                <p:cNvSpPr/>
                <p:nvPr/>
              </p:nvSpPr>
              <p:spPr>
                <a:xfrm>
                  <a:off x="7450716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6" name="Forma libre: forma 55">
                  <a:extLst>
                    <a:ext uri="{FF2B5EF4-FFF2-40B4-BE49-F238E27FC236}">
                      <a16:creationId xmlns:a16="http://schemas.microsoft.com/office/drawing/2014/main" id="{15D89FB4-9012-12E3-9344-81195825EB74}"/>
                    </a:ext>
                  </a:extLst>
                </p:cNvPr>
                <p:cNvSpPr/>
                <p:nvPr/>
              </p:nvSpPr>
              <p:spPr>
                <a:xfrm>
                  <a:off x="7656977" y="3130217"/>
                  <a:ext cx="380127" cy="486343"/>
                </a:xfrm>
                <a:custGeom>
                  <a:avLst/>
                  <a:gdLst>
                    <a:gd name="connsiteX0" fmla="*/ 263114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4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4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2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4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4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8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4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2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1" y="181580"/>
                        <a:pt x="263114" y="177834"/>
                      </a:cubicBezTo>
                      <a:cubicBezTo>
                        <a:pt x="270827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0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3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4794" y="5068"/>
                        <a:pt x="302560" y="14985"/>
                      </a:cubicBezTo>
                      <a:cubicBezTo>
                        <a:pt x="330105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2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8" y="456154"/>
                        <a:pt x="237112" y="468274"/>
                      </a:cubicBezTo>
                      <a:cubicBezTo>
                        <a:pt x="214634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4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7" name="Forma libre: forma 56">
                  <a:extLst>
                    <a:ext uri="{FF2B5EF4-FFF2-40B4-BE49-F238E27FC236}">
                      <a16:creationId xmlns:a16="http://schemas.microsoft.com/office/drawing/2014/main" id="{14F8B164-1F73-4C31-D971-9497BD47DFE4}"/>
                    </a:ext>
                  </a:extLst>
                </p:cNvPr>
                <p:cNvSpPr/>
                <p:nvPr/>
              </p:nvSpPr>
              <p:spPr>
                <a:xfrm>
                  <a:off x="8152796" y="2989184"/>
                  <a:ext cx="398638" cy="627817"/>
                </a:xfrm>
                <a:custGeom>
                  <a:avLst/>
                  <a:gdLst>
                    <a:gd name="connsiteX0" fmla="*/ 376602 w 398638"/>
                    <a:gd name="connsiteY0" fmla="*/ 231603 h 627817"/>
                    <a:gd name="connsiteX1" fmla="*/ 314019 w 398638"/>
                    <a:gd name="connsiteY1" fmla="*/ 160425 h 627817"/>
                    <a:gd name="connsiteX2" fmla="*/ 211329 w 398638"/>
                    <a:gd name="connsiteY2" fmla="*/ 140592 h 627817"/>
                    <a:gd name="connsiteX3" fmla="*/ 94977 w 398638"/>
                    <a:gd name="connsiteY3" fmla="*/ 180699 h 627817"/>
                    <a:gd name="connsiteX4" fmla="*/ 94977 w 398638"/>
                    <a:gd name="connsiteY4" fmla="*/ 0 h 627817"/>
                    <a:gd name="connsiteX5" fmla="*/ 0 w 398638"/>
                    <a:gd name="connsiteY5" fmla="*/ 17188 h 627817"/>
                    <a:gd name="connsiteX6" fmla="*/ 0 w 398638"/>
                    <a:gd name="connsiteY6" fmla="*/ 619223 h 627817"/>
                    <a:gd name="connsiteX7" fmla="*/ 65448 w 398638"/>
                    <a:gd name="connsiteY7" fmla="*/ 619223 h 627817"/>
                    <a:gd name="connsiteX8" fmla="*/ 93434 w 398638"/>
                    <a:gd name="connsiteY8" fmla="*/ 583744 h 627817"/>
                    <a:gd name="connsiteX9" fmla="*/ 146101 w 398638"/>
                    <a:gd name="connsiteY9" fmla="*/ 616138 h 627817"/>
                    <a:gd name="connsiteX10" fmla="*/ 211329 w 398638"/>
                    <a:gd name="connsiteY10" fmla="*/ 627817 h 627817"/>
                    <a:gd name="connsiteX11" fmla="*/ 313137 w 398638"/>
                    <a:gd name="connsiteY11" fmla="*/ 604459 h 627817"/>
                    <a:gd name="connsiteX12" fmla="*/ 376161 w 398638"/>
                    <a:gd name="connsiteY12" fmla="*/ 525127 h 627817"/>
                    <a:gd name="connsiteX13" fmla="*/ 398639 w 398638"/>
                    <a:gd name="connsiteY13" fmla="*/ 373297 h 627817"/>
                    <a:gd name="connsiteX14" fmla="*/ 376602 w 398638"/>
                    <a:gd name="connsiteY14" fmla="*/ 231382 h 627817"/>
                    <a:gd name="connsiteX15" fmla="*/ 288677 w 398638"/>
                    <a:gd name="connsiteY15" fmla="*/ 479953 h 627817"/>
                    <a:gd name="connsiteX16" fmla="*/ 246808 w 398638"/>
                    <a:gd name="connsiteY16" fmla="*/ 530416 h 627817"/>
                    <a:gd name="connsiteX17" fmla="*/ 152712 w 398638"/>
                    <a:gd name="connsiteY17" fmla="*/ 545181 h 627817"/>
                    <a:gd name="connsiteX18" fmla="*/ 94977 w 398638"/>
                    <a:gd name="connsiteY18" fmla="*/ 545181 h 627817"/>
                    <a:gd name="connsiteX19" fmla="*/ 94977 w 398638"/>
                    <a:gd name="connsiteY19" fmla="*/ 223449 h 627817"/>
                    <a:gd name="connsiteX20" fmla="*/ 161307 w 398638"/>
                    <a:gd name="connsiteY20" fmla="*/ 223449 h 627817"/>
                    <a:gd name="connsiteX21" fmla="*/ 249232 w 398638"/>
                    <a:gd name="connsiteY21" fmla="*/ 234688 h 627817"/>
                    <a:gd name="connsiteX22" fmla="*/ 288897 w 398638"/>
                    <a:gd name="connsiteY22" fmla="*/ 276557 h 627817"/>
                    <a:gd name="connsiteX23" fmla="*/ 300136 w 398638"/>
                    <a:gd name="connsiteY23" fmla="*/ 373517 h 627817"/>
                    <a:gd name="connsiteX24" fmla="*/ 288457 w 398638"/>
                    <a:gd name="connsiteY24" fmla="*/ 479953 h 62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8638" h="627817">
                      <a:moveTo>
                        <a:pt x="376602" y="231603"/>
                      </a:moveTo>
                      <a:cubicBezTo>
                        <a:pt x="361838" y="197446"/>
                        <a:pt x="341124" y="173647"/>
                        <a:pt x="314019" y="160425"/>
                      </a:cubicBezTo>
                      <a:cubicBezTo>
                        <a:pt x="286914" y="147203"/>
                        <a:pt x="252758" y="140592"/>
                        <a:pt x="211329" y="140592"/>
                      </a:cubicBezTo>
                      <a:cubicBezTo>
                        <a:pt x="166595" y="140592"/>
                        <a:pt x="128032" y="154034"/>
                        <a:pt x="94977" y="180699"/>
                      </a:cubicBezTo>
                      <a:lnTo>
                        <a:pt x="94977" y="0"/>
                      </a:lnTo>
                      <a:lnTo>
                        <a:pt x="0" y="17188"/>
                      </a:lnTo>
                      <a:lnTo>
                        <a:pt x="0" y="619223"/>
                      </a:lnTo>
                      <a:lnTo>
                        <a:pt x="65448" y="619223"/>
                      </a:lnTo>
                      <a:lnTo>
                        <a:pt x="93434" y="583744"/>
                      </a:lnTo>
                      <a:cubicBezTo>
                        <a:pt x="109962" y="597848"/>
                        <a:pt x="127591" y="608645"/>
                        <a:pt x="146101" y="616138"/>
                      </a:cubicBezTo>
                      <a:cubicBezTo>
                        <a:pt x="165273" y="623851"/>
                        <a:pt x="187089" y="627817"/>
                        <a:pt x="211329" y="627817"/>
                      </a:cubicBezTo>
                      <a:cubicBezTo>
                        <a:pt x="252096" y="627817"/>
                        <a:pt x="286033" y="620104"/>
                        <a:pt x="313137" y="604459"/>
                      </a:cubicBezTo>
                      <a:cubicBezTo>
                        <a:pt x="340242" y="589033"/>
                        <a:pt x="361177" y="562589"/>
                        <a:pt x="376161" y="525127"/>
                      </a:cubicBezTo>
                      <a:cubicBezTo>
                        <a:pt x="391146" y="487666"/>
                        <a:pt x="398639" y="437202"/>
                        <a:pt x="398639" y="373297"/>
                      </a:cubicBezTo>
                      <a:cubicBezTo>
                        <a:pt x="398639" y="312917"/>
                        <a:pt x="391367" y="265539"/>
                        <a:pt x="376602" y="231382"/>
                      </a:cubicBezTo>
                      <a:close/>
                      <a:moveTo>
                        <a:pt x="288677" y="479953"/>
                      </a:moveTo>
                      <a:cubicBezTo>
                        <a:pt x="280964" y="503752"/>
                        <a:pt x="266861" y="520720"/>
                        <a:pt x="246808" y="530416"/>
                      </a:cubicBezTo>
                      <a:cubicBezTo>
                        <a:pt x="226755" y="540112"/>
                        <a:pt x="195243" y="545181"/>
                        <a:pt x="152712" y="545181"/>
                      </a:cubicBezTo>
                      <a:lnTo>
                        <a:pt x="94977" y="545181"/>
                      </a:lnTo>
                      <a:lnTo>
                        <a:pt x="94977" y="223449"/>
                      </a:lnTo>
                      <a:lnTo>
                        <a:pt x="161307" y="223449"/>
                      </a:lnTo>
                      <a:cubicBezTo>
                        <a:pt x="200972" y="223449"/>
                        <a:pt x="230281" y="227195"/>
                        <a:pt x="249232" y="234688"/>
                      </a:cubicBezTo>
                      <a:cubicBezTo>
                        <a:pt x="268183" y="242180"/>
                        <a:pt x="281405" y="256063"/>
                        <a:pt x="288897" y="276557"/>
                      </a:cubicBezTo>
                      <a:cubicBezTo>
                        <a:pt x="296390" y="297051"/>
                        <a:pt x="300136" y="329224"/>
                        <a:pt x="300136" y="373517"/>
                      </a:cubicBezTo>
                      <a:cubicBezTo>
                        <a:pt x="300136" y="420675"/>
                        <a:pt x="296169" y="456154"/>
                        <a:pt x="288457" y="479953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8" name="Forma libre: forma 57">
                  <a:extLst>
                    <a:ext uri="{FF2B5EF4-FFF2-40B4-BE49-F238E27FC236}">
                      <a16:creationId xmlns:a16="http://schemas.microsoft.com/office/drawing/2014/main" id="{E79EEC55-8C30-BD10-A8FF-7637A2D53B0C}"/>
                    </a:ext>
                  </a:extLst>
                </p:cNvPr>
                <p:cNvSpPr/>
                <p:nvPr/>
              </p:nvSpPr>
              <p:spPr>
                <a:xfrm>
                  <a:off x="8610051" y="3130437"/>
                  <a:ext cx="451305" cy="486563"/>
                </a:xfrm>
                <a:custGeom>
                  <a:avLst/>
                  <a:gdLst>
                    <a:gd name="connsiteX0" fmla="*/ 298373 w 451305"/>
                    <a:gd name="connsiteY0" fmla="*/ 383874 h 486563"/>
                    <a:gd name="connsiteX1" fmla="*/ 340242 w 451305"/>
                    <a:gd name="connsiteY1" fmla="*/ 332970 h 486563"/>
                    <a:gd name="connsiteX2" fmla="*/ 353684 w 451305"/>
                    <a:gd name="connsiteY2" fmla="*/ 243282 h 486563"/>
                    <a:gd name="connsiteX3" fmla="*/ 340242 w 451305"/>
                    <a:gd name="connsiteY3" fmla="*/ 153594 h 486563"/>
                    <a:gd name="connsiteX4" fmla="*/ 298373 w 451305"/>
                    <a:gd name="connsiteY4" fmla="*/ 102249 h 486563"/>
                    <a:gd name="connsiteX5" fmla="*/ 224992 w 451305"/>
                    <a:gd name="connsiteY5" fmla="*/ 85501 h 486563"/>
                    <a:gd name="connsiteX6" fmla="*/ 152051 w 451305"/>
                    <a:gd name="connsiteY6" fmla="*/ 102249 h 486563"/>
                    <a:gd name="connsiteX7" fmla="*/ 110623 w 451305"/>
                    <a:gd name="connsiteY7" fmla="*/ 153594 h 486563"/>
                    <a:gd name="connsiteX8" fmla="*/ 97181 w 451305"/>
                    <a:gd name="connsiteY8" fmla="*/ 243282 h 486563"/>
                    <a:gd name="connsiteX9" fmla="*/ 110623 w 451305"/>
                    <a:gd name="connsiteY9" fmla="*/ 332970 h 486563"/>
                    <a:gd name="connsiteX10" fmla="*/ 152051 w 451305"/>
                    <a:gd name="connsiteY10" fmla="*/ 383874 h 486563"/>
                    <a:gd name="connsiteX11" fmla="*/ 224992 w 451305"/>
                    <a:gd name="connsiteY11" fmla="*/ 400181 h 486563"/>
                    <a:gd name="connsiteX12" fmla="*/ 298373 w 451305"/>
                    <a:gd name="connsiteY12" fmla="*/ 383874 h 486563"/>
                    <a:gd name="connsiteX13" fmla="*/ 111725 w 451305"/>
                    <a:gd name="connsiteY13" fmla="*/ 458578 h 486563"/>
                    <a:gd name="connsiteX14" fmla="*/ 30190 w 451305"/>
                    <a:gd name="connsiteY14" fmla="*/ 375280 h 486563"/>
                    <a:gd name="connsiteX15" fmla="*/ 0 w 451305"/>
                    <a:gd name="connsiteY15" fmla="*/ 243282 h 486563"/>
                    <a:gd name="connsiteX16" fmla="*/ 30190 w 451305"/>
                    <a:gd name="connsiteY16" fmla="*/ 111284 h 486563"/>
                    <a:gd name="connsiteX17" fmla="*/ 111725 w 451305"/>
                    <a:gd name="connsiteY17" fmla="*/ 27986 h 486563"/>
                    <a:gd name="connsiteX18" fmla="*/ 225212 w 451305"/>
                    <a:gd name="connsiteY18" fmla="*/ 0 h 486563"/>
                    <a:gd name="connsiteX19" fmla="*/ 339140 w 451305"/>
                    <a:gd name="connsiteY19" fmla="*/ 27986 h 486563"/>
                    <a:gd name="connsiteX20" fmla="*/ 421116 w 451305"/>
                    <a:gd name="connsiteY20" fmla="*/ 111284 h 486563"/>
                    <a:gd name="connsiteX21" fmla="*/ 451306 w 451305"/>
                    <a:gd name="connsiteY21" fmla="*/ 243282 h 486563"/>
                    <a:gd name="connsiteX22" fmla="*/ 421116 w 451305"/>
                    <a:gd name="connsiteY22" fmla="*/ 375280 h 486563"/>
                    <a:gd name="connsiteX23" fmla="*/ 339140 w 451305"/>
                    <a:gd name="connsiteY23" fmla="*/ 458578 h 486563"/>
                    <a:gd name="connsiteX24" fmla="*/ 225212 w 451305"/>
                    <a:gd name="connsiteY24" fmla="*/ 486564 h 486563"/>
                    <a:gd name="connsiteX25" fmla="*/ 111725 w 451305"/>
                    <a:gd name="connsiteY25" fmla="*/ 458578 h 486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51305" h="486563">
                      <a:moveTo>
                        <a:pt x="298373" y="383874"/>
                      </a:moveTo>
                      <a:cubicBezTo>
                        <a:pt x="317324" y="372856"/>
                        <a:pt x="331207" y="355888"/>
                        <a:pt x="340242" y="332970"/>
                      </a:cubicBezTo>
                      <a:cubicBezTo>
                        <a:pt x="349057" y="310052"/>
                        <a:pt x="353684" y="280083"/>
                        <a:pt x="353684" y="243282"/>
                      </a:cubicBezTo>
                      <a:cubicBezTo>
                        <a:pt x="353684" y="206481"/>
                        <a:pt x="349277" y="176512"/>
                        <a:pt x="340242" y="153594"/>
                      </a:cubicBezTo>
                      <a:cubicBezTo>
                        <a:pt x="331428" y="130676"/>
                        <a:pt x="317324" y="113487"/>
                        <a:pt x="298373" y="102249"/>
                      </a:cubicBezTo>
                      <a:cubicBezTo>
                        <a:pt x="279422" y="91010"/>
                        <a:pt x="254961" y="85501"/>
                        <a:pt x="224992" y="85501"/>
                      </a:cubicBezTo>
                      <a:cubicBezTo>
                        <a:pt x="195022" y="85501"/>
                        <a:pt x="170782" y="91010"/>
                        <a:pt x="152051" y="102249"/>
                      </a:cubicBezTo>
                      <a:cubicBezTo>
                        <a:pt x="133320" y="113487"/>
                        <a:pt x="119658" y="130676"/>
                        <a:pt x="110623" y="153594"/>
                      </a:cubicBezTo>
                      <a:cubicBezTo>
                        <a:pt x="101588" y="176512"/>
                        <a:pt x="97181" y="206481"/>
                        <a:pt x="97181" y="243282"/>
                      </a:cubicBezTo>
                      <a:cubicBezTo>
                        <a:pt x="97181" y="280083"/>
                        <a:pt x="101588" y="310052"/>
                        <a:pt x="110623" y="332970"/>
                      </a:cubicBezTo>
                      <a:cubicBezTo>
                        <a:pt x="119437" y="355888"/>
                        <a:pt x="133320" y="372856"/>
                        <a:pt x="152051" y="383874"/>
                      </a:cubicBezTo>
                      <a:cubicBezTo>
                        <a:pt x="170782" y="394892"/>
                        <a:pt x="195022" y="400181"/>
                        <a:pt x="224992" y="400181"/>
                      </a:cubicBezTo>
                      <a:cubicBezTo>
                        <a:pt x="254961" y="400181"/>
                        <a:pt x="279422" y="394672"/>
                        <a:pt x="298373" y="383874"/>
                      </a:cubicBezTo>
                      <a:moveTo>
                        <a:pt x="111725" y="458578"/>
                      </a:moveTo>
                      <a:cubicBezTo>
                        <a:pt x="77568" y="439847"/>
                        <a:pt x="50243" y="412081"/>
                        <a:pt x="30190" y="375280"/>
                      </a:cubicBezTo>
                      <a:cubicBezTo>
                        <a:pt x="10137" y="338479"/>
                        <a:pt x="0" y="294406"/>
                        <a:pt x="0" y="243282"/>
                      </a:cubicBezTo>
                      <a:cubicBezTo>
                        <a:pt x="0" y="192157"/>
                        <a:pt x="10137" y="148085"/>
                        <a:pt x="30190" y="111284"/>
                      </a:cubicBezTo>
                      <a:cubicBezTo>
                        <a:pt x="50243" y="74483"/>
                        <a:pt x="77568" y="46717"/>
                        <a:pt x="111725" y="27986"/>
                      </a:cubicBezTo>
                      <a:cubicBezTo>
                        <a:pt x="145881" y="9255"/>
                        <a:pt x="183784" y="0"/>
                        <a:pt x="225212" y="0"/>
                      </a:cubicBezTo>
                      <a:cubicBezTo>
                        <a:pt x="266641" y="0"/>
                        <a:pt x="304543" y="9255"/>
                        <a:pt x="339140" y="27986"/>
                      </a:cubicBezTo>
                      <a:cubicBezTo>
                        <a:pt x="373737" y="46717"/>
                        <a:pt x="400842" y="74483"/>
                        <a:pt x="421116" y="111284"/>
                      </a:cubicBezTo>
                      <a:cubicBezTo>
                        <a:pt x="441169" y="148085"/>
                        <a:pt x="451306" y="192157"/>
                        <a:pt x="451306" y="243282"/>
                      </a:cubicBezTo>
                      <a:cubicBezTo>
                        <a:pt x="451306" y="294406"/>
                        <a:pt x="441169" y="338479"/>
                        <a:pt x="421116" y="375280"/>
                      </a:cubicBezTo>
                      <a:cubicBezTo>
                        <a:pt x="401063" y="412081"/>
                        <a:pt x="373737" y="439847"/>
                        <a:pt x="339140" y="458578"/>
                      </a:cubicBezTo>
                      <a:cubicBezTo>
                        <a:pt x="304543" y="477309"/>
                        <a:pt x="266641" y="486564"/>
                        <a:pt x="225212" y="486564"/>
                      </a:cubicBezTo>
                      <a:cubicBezTo>
                        <a:pt x="183784" y="486564"/>
                        <a:pt x="145881" y="477309"/>
                        <a:pt x="111725" y="458578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59" name="Forma libre: forma 58">
                  <a:extLst>
                    <a:ext uri="{FF2B5EF4-FFF2-40B4-BE49-F238E27FC236}">
                      <a16:creationId xmlns:a16="http://schemas.microsoft.com/office/drawing/2014/main" id="{E5E8A0F4-80F5-23DB-6486-71DACF71C350}"/>
                    </a:ext>
                  </a:extLst>
                </p:cNvPr>
                <p:cNvSpPr/>
                <p:nvPr/>
              </p:nvSpPr>
              <p:spPr>
                <a:xfrm>
                  <a:off x="9154350" y="3132200"/>
                  <a:ext cx="255622" cy="475986"/>
                </a:xfrm>
                <a:custGeom>
                  <a:avLst/>
                  <a:gdLst>
                    <a:gd name="connsiteX0" fmla="*/ 192378 w 255622"/>
                    <a:gd name="connsiteY0" fmla="*/ 0 h 475986"/>
                    <a:gd name="connsiteX1" fmla="*/ 123404 w 255622"/>
                    <a:gd name="connsiteY1" fmla="*/ 16748 h 475986"/>
                    <a:gd name="connsiteX2" fmla="*/ 85501 w 255622"/>
                    <a:gd name="connsiteY2" fmla="*/ 65448 h 475986"/>
                    <a:gd name="connsiteX3" fmla="*/ 85501 w 255622"/>
                    <a:gd name="connsiteY3" fmla="*/ 5950 h 475986"/>
                    <a:gd name="connsiteX4" fmla="*/ 0 w 255622"/>
                    <a:gd name="connsiteY4" fmla="*/ 5950 h 475986"/>
                    <a:gd name="connsiteX5" fmla="*/ 0 w 255622"/>
                    <a:gd name="connsiteY5" fmla="*/ 475986 h 475986"/>
                    <a:gd name="connsiteX6" fmla="*/ 94977 w 255622"/>
                    <a:gd name="connsiteY6" fmla="*/ 475986 h 475986"/>
                    <a:gd name="connsiteX7" fmla="*/ 94977 w 255622"/>
                    <a:gd name="connsiteY7" fmla="*/ 138829 h 475986"/>
                    <a:gd name="connsiteX8" fmla="*/ 98943 w 255622"/>
                    <a:gd name="connsiteY8" fmla="*/ 101367 h 475986"/>
                    <a:gd name="connsiteX9" fmla="*/ 111945 w 255622"/>
                    <a:gd name="connsiteY9" fmla="*/ 84620 h 475986"/>
                    <a:gd name="connsiteX10" fmla="*/ 139931 w 255622"/>
                    <a:gd name="connsiteY10" fmla="*/ 80212 h 475986"/>
                    <a:gd name="connsiteX11" fmla="*/ 255622 w 255622"/>
                    <a:gd name="connsiteY11" fmla="*/ 80212 h 475986"/>
                    <a:gd name="connsiteX12" fmla="*/ 255622 w 255622"/>
                    <a:gd name="connsiteY12" fmla="*/ 10357 h 475986"/>
                    <a:gd name="connsiteX13" fmla="*/ 192598 w 255622"/>
                    <a:gd name="connsiteY13" fmla="*/ 0 h 47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622" h="475986">
                      <a:moveTo>
                        <a:pt x="192378" y="0"/>
                      </a:moveTo>
                      <a:cubicBezTo>
                        <a:pt x="162408" y="0"/>
                        <a:pt x="139490" y="5509"/>
                        <a:pt x="123404" y="16748"/>
                      </a:cubicBezTo>
                      <a:cubicBezTo>
                        <a:pt x="107758" y="27766"/>
                        <a:pt x="95197" y="44073"/>
                        <a:pt x="85501" y="65448"/>
                      </a:cubicBezTo>
                      <a:lnTo>
                        <a:pt x="85501" y="5950"/>
                      </a:lnTo>
                      <a:lnTo>
                        <a:pt x="0" y="5950"/>
                      </a:lnTo>
                      <a:lnTo>
                        <a:pt x="0" y="475986"/>
                      </a:lnTo>
                      <a:lnTo>
                        <a:pt x="94977" y="475986"/>
                      </a:lnTo>
                      <a:lnTo>
                        <a:pt x="94977" y="138829"/>
                      </a:lnTo>
                      <a:cubicBezTo>
                        <a:pt x="94977" y="122082"/>
                        <a:pt x="96299" y="109741"/>
                        <a:pt x="98943" y="101367"/>
                      </a:cubicBezTo>
                      <a:cubicBezTo>
                        <a:pt x="101588" y="92994"/>
                        <a:pt x="105774" y="87485"/>
                        <a:pt x="111945" y="84620"/>
                      </a:cubicBezTo>
                      <a:cubicBezTo>
                        <a:pt x="117895" y="81755"/>
                        <a:pt x="127370" y="80212"/>
                        <a:pt x="139931" y="80212"/>
                      </a:cubicBezTo>
                      <a:lnTo>
                        <a:pt x="255622" y="80212"/>
                      </a:lnTo>
                      <a:lnTo>
                        <a:pt x="255622" y="10357"/>
                      </a:lnTo>
                      <a:cubicBezTo>
                        <a:pt x="240197" y="3526"/>
                        <a:pt x="219042" y="0"/>
                        <a:pt x="192598" y="0"/>
                      </a:cubicBez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0" name="Forma libre: forma 59">
                  <a:extLst>
                    <a:ext uri="{FF2B5EF4-FFF2-40B4-BE49-F238E27FC236}">
                      <a16:creationId xmlns:a16="http://schemas.microsoft.com/office/drawing/2014/main" id="{7C9B9335-30EC-565E-D50F-2259661A6543}"/>
                    </a:ext>
                  </a:extLst>
                </p:cNvPr>
                <p:cNvSpPr/>
                <p:nvPr/>
              </p:nvSpPr>
              <p:spPr>
                <a:xfrm>
                  <a:off x="9489744" y="3130217"/>
                  <a:ext cx="380127" cy="486343"/>
                </a:xfrm>
                <a:custGeom>
                  <a:avLst/>
                  <a:gdLst>
                    <a:gd name="connsiteX0" fmla="*/ 263115 w 380127"/>
                    <a:gd name="connsiteY0" fmla="*/ 381230 h 486343"/>
                    <a:gd name="connsiteX1" fmla="*/ 283829 w 380127"/>
                    <a:gd name="connsiteY1" fmla="*/ 308289 h 486343"/>
                    <a:gd name="connsiteX2" fmla="*/ 283829 w 380127"/>
                    <a:gd name="connsiteY2" fmla="*/ 243502 h 486343"/>
                    <a:gd name="connsiteX3" fmla="*/ 162188 w 380127"/>
                    <a:gd name="connsiteY3" fmla="*/ 268624 h 486343"/>
                    <a:gd name="connsiteX4" fmla="*/ 111284 w 380127"/>
                    <a:gd name="connsiteY4" fmla="*/ 292423 h 486343"/>
                    <a:gd name="connsiteX5" fmla="*/ 95858 w 380127"/>
                    <a:gd name="connsiteY5" fmla="*/ 337818 h 486343"/>
                    <a:gd name="connsiteX6" fmla="*/ 114369 w 380127"/>
                    <a:gd name="connsiteY6" fmla="*/ 387841 h 486343"/>
                    <a:gd name="connsiteX7" fmla="*/ 171664 w 380127"/>
                    <a:gd name="connsiteY7" fmla="*/ 405029 h 486343"/>
                    <a:gd name="connsiteX8" fmla="*/ 195022 w 380127"/>
                    <a:gd name="connsiteY8" fmla="*/ 405029 h 486343"/>
                    <a:gd name="connsiteX9" fmla="*/ 263115 w 380127"/>
                    <a:gd name="connsiteY9" fmla="*/ 381230 h 486343"/>
                    <a:gd name="connsiteX10" fmla="*/ 38343 w 380127"/>
                    <a:gd name="connsiteY10" fmla="*/ 449322 h 486343"/>
                    <a:gd name="connsiteX11" fmla="*/ 0 w 380127"/>
                    <a:gd name="connsiteY11" fmla="*/ 347073 h 486343"/>
                    <a:gd name="connsiteX12" fmla="*/ 13883 w 380127"/>
                    <a:gd name="connsiteY12" fmla="*/ 278981 h 486343"/>
                    <a:gd name="connsiteX13" fmla="*/ 59278 w 380127"/>
                    <a:gd name="connsiteY13" fmla="*/ 232484 h 486343"/>
                    <a:gd name="connsiteX14" fmla="*/ 143457 w 380127"/>
                    <a:gd name="connsiteY14" fmla="*/ 203176 h 486343"/>
                    <a:gd name="connsiteX15" fmla="*/ 228077 w 380127"/>
                    <a:gd name="connsiteY15" fmla="*/ 187750 h 486343"/>
                    <a:gd name="connsiteX16" fmla="*/ 263115 w 380127"/>
                    <a:gd name="connsiteY16" fmla="*/ 177834 h 486343"/>
                    <a:gd name="connsiteX17" fmla="*/ 278540 w 380127"/>
                    <a:gd name="connsiteY17" fmla="*/ 161968 h 486343"/>
                    <a:gd name="connsiteX18" fmla="*/ 282507 w 380127"/>
                    <a:gd name="connsiteY18" fmla="*/ 133541 h 486343"/>
                    <a:gd name="connsiteX19" fmla="*/ 275235 w 380127"/>
                    <a:gd name="connsiteY19" fmla="*/ 104232 h 486343"/>
                    <a:gd name="connsiteX20" fmla="*/ 249011 w 380127"/>
                    <a:gd name="connsiteY20" fmla="*/ 88807 h 486343"/>
                    <a:gd name="connsiteX21" fmla="*/ 194581 w 380127"/>
                    <a:gd name="connsiteY21" fmla="*/ 83738 h 486343"/>
                    <a:gd name="connsiteX22" fmla="*/ 25562 w 380127"/>
                    <a:gd name="connsiteY22" fmla="*/ 83738 h 486343"/>
                    <a:gd name="connsiteX23" fmla="*/ 25562 w 380127"/>
                    <a:gd name="connsiteY23" fmla="*/ 14764 h 486343"/>
                    <a:gd name="connsiteX24" fmla="*/ 100266 w 380127"/>
                    <a:gd name="connsiteY24" fmla="*/ 4407 h 486343"/>
                    <a:gd name="connsiteX25" fmla="*/ 189513 w 380127"/>
                    <a:gd name="connsiteY25" fmla="*/ 0 h 486343"/>
                    <a:gd name="connsiteX26" fmla="*/ 302560 w 380127"/>
                    <a:gd name="connsiteY26" fmla="*/ 14985 h 486343"/>
                    <a:gd name="connsiteX27" fmla="*/ 362058 w 380127"/>
                    <a:gd name="connsiteY27" fmla="*/ 59498 h 486343"/>
                    <a:gd name="connsiteX28" fmla="*/ 380128 w 380127"/>
                    <a:gd name="connsiteY28" fmla="*/ 136185 h 486343"/>
                    <a:gd name="connsiteX29" fmla="*/ 380128 w 380127"/>
                    <a:gd name="connsiteY29" fmla="*/ 478631 h 486343"/>
                    <a:gd name="connsiteX30" fmla="*/ 310273 w 380127"/>
                    <a:gd name="connsiteY30" fmla="*/ 478631 h 486343"/>
                    <a:gd name="connsiteX31" fmla="*/ 284490 w 380127"/>
                    <a:gd name="connsiteY31" fmla="*/ 418251 h 486343"/>
                    <a:gd name="connsiteX32" fmla="*/ 237112 w 380127"/>
                    <a:gd name="connsiteY32" fmla="*/ 468274 h 486343"/>
                    <a:gd name="connsiteX33" fmla="*/ 152492 w 380127"/>
                    <a:gd name="connsiteY33" fmla="*/ 486343 h 486343"/>
                    <a:gd name="connsiteX34" fmla="*/ 39005 w 380127"/>
                    <a:gd name="connsiteY34" fmla="*/ 449763 h 48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80127" h="486343">
                      <a:moveTo>
                        <a:pt x="263115" y="381230"/>
                      </a:moveTo>
                      <a:cubicBezTo>
                        <a:pt x="276998" y="365363"/>
                        <a:pt x="283829" y="341123"/>
                        <a:pt x="283829" y="308289"/>
                      </a:cubicBezTo>
                      <a:lnTo>
                        <a:pt x="283829" y="243502"/>
                      </a:lnTo>
                      <a:lnTo>
                        <a:pt x="162188" y="268624"/>
                      </a:lnTo>
                      <a:cubicBezTo>
                        <a:pt x="138609" y="273251"/>
                        <a:pt x="121641" y="281184"/>
                        <a:pt x="111284" y="292423"/>
                      </a:cubicBezTo>
                      <a:cubicBezTo>
                        <a:pt x="100927" y="303662"/>
                        <a:pt x="95858" y="318646"/>
                        <a:pt x="95858" y="337818"/>
                      </a:cubicBezTo>
                      <a:cubicBezTo>
                        <a:pt x="95858" y="359634"/>
                        <a:pt x="102029" y="376382"/>
                        <a:pt x="114369" y="387841"/>
                      </a:cubicBezTo>
                      <a:cubicBezTo>
                        <a:pt x="126709" y="399300"/>
                        <a:pt x="145881" y="405029"/>
                        <a:pt x="171664" y="405029"/>
                      </a:cubicBezTo>
                      <a:lnTo>
                        <a:pt x="195022" y="405029"/>
                      </a:lnTo>
                      <a:cubicBezTo>
                        <a:pt x="226755" y="405029"/>
                        <a:pt x="249452" y="397096"/>
                        <a:pt x="263115" y="381230"/>
                      </a:cubicBezTo>
                      <a:moveTo>
                        <a:pt x="38343" y="449322"/>
                      </a:moveTo>
                      <a:cubicBezTo>
                        <a:pt x="12781" y="424862"/>
                        <a:pt x="0" y="390926"/>
                        <a:pt x="0" y="347073"/>
                      </a:cubicBezTo>
                      <a:cubicBezTo>
                        <a:pt x="0" y="319969"/>
                        <a:pt x="4628" y="297271"/>
                        <a:pt x="13883" y="278981"/>
                      </a:cubicBezTo>
                      <a:cubicBezTo>
                        <a:pt x="23138" y="260470"/>
                        <a:pt x="38123" y="245045"/>
                        <a:pt x="59278" y="232484"/>
                      </a:cubicBezTo>
                      <a:cubicBezTo>
                        <a:pt x="80213" y="219923"/>
                        <a:pt x="108199" y="210007"/>
                        <a:pt x="143457" y="203176"/>
                      </a:cubicBezTo>
                      <a:lnTo>
                        <a:pt x="228077" y="187750"/>
                      </a:lnTo>
                      <a:cubicBezTo>
                        <a:pt x="243502" y="184885"/>
                        <a:pt x="255182" y="181580"/>
                        <a:pt x="263115" y="177834"/>
                      </a:cubicBezTo>
                      <a:cubicBezTo>
                        <a:pt x="270828" y="174088"/>
                        <a:pt x="276116" y="168799"/>
                        <a:pt x="278540" y="161968"/>
                      </a:cubicBezTo>
                      <a:cubicBezTo>
                        <a:pt x="281185" y="155136"/>
                        <a:pt x="282507" y="145661"/>
                        <a:pt x="282507" y="133541"/>
                      </a:cubicBezTo>
                      <a:cubicBezTo>
                        <a:pt x="282507" y="121421"/>
                        <a:pt x="280083" y="111063"/>
                        <a:pt x="275235" y="104232"/>
                      </a:cubicBezTo>
                      <a:cubicBezTo>
                        <a:pt x="270387" y="97401"/>
                        <a:pt x="261572" y="92112"/>
                        <a:pt x="249011" y="88807"/>
                      </a:cubicBezTo>
                      <a:cubicBezTo>
                        <a:pt x="236451" y="85281"/>
                        <a:pt x="218161" y="83738"/>
                        <a:pt x="194581" y="83738"/>
                      </a:cubicBezTo>
                      <a:lnTo>
                        <a:pt x="25562" y="83738"/>
                      </a:lnTo>
                      <a:lnTo>
                        <a:pt x="25562" y="14764"/>
                      </a:lnTo>
                      <a:cubicBezTo>
                        <a:pt x="44514" y="10798"/>
                        <a:pt x="69415" y="7272"/>
                        <a:pt x="100266" y="4407"/>
                      </a:cubicBezTo>
                      <a:cubicBezTo>
                        <a:pt x="131117" y="1543"/>
                        <a:pt x="160866" y="0"/>
                        <a:pt x="189513" y="0"/>
                      </a:cubicBezTo>
                      <a:cubicBezTo>
                        <a:pt x="237332" y="0"/>
                        <a:pt x="275015" y="5068"/>
                        <a:pt x="302560" y="14985"/>
                      </a:cubicBezTo>
                      <a:cubicBezTo>
                        <a:pt x="330106" y="25121"/>
                        <a:pt x="349938" y="39886"/>
                        <a:pt x="362058" y="59498"/>
                      </a:cubicBezTo>
                      <a:cubicBezTo>
                        <a:pt x="374178" y="79111"/>
                        <a:pt x="380128" y="104673"/>
                        <a:pt x="380128" y="136185"/>
                      </a:cubicBezTo>
                      <a:lnTo>
                        <a:pt x="380128" y="478631"/>
                      </a:lnTo>
                      <a:lnTo>
                        <a:pt x="310273" y="478631"/>
                      </a:lnTo>
                      <a:lnTo>
                        <a:pt x="284490" y="418251"/>
                      </a:lnTo>
                      <a:cubicBezTo>
                        <a:pt x="275235" y="439626"/>
                        <a:pt x="259369" y="456154"/>
                        <a:pt x="237112" y="468274"/>
                      </a:cubicBezTo>
                      <a:cubicBezTo>
                        <a:pt x="214635" y="480394"/>
                        <a:pt x="186428" y="486343"/>
                        <a:pt x="152492" y="486343"/>
                      </a:cubicBezTo>
                      <a:cubicBezTo>
                        <a:pt x="102469" y="486343"/>
                        <a:pt x="64567" y="474223"/>
                        <a:pt x="39005" y="449763"/>
                      </a:cubicBezTo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  <p:sp>
              <p:nvSpPr>
                <p:cNvPr id="61" name="Forma libre: forma 60">
                  <a:extLst>
                    <a:ext uri="{FF2B5EF4-FFF2-40B4-BE49-F238E27FC236}">
                      <a16:creationId xmlns:a16="http://schemas.microsoft.com/office/drawing/2014/main" id="{44AE64A5-E4E6-BC02-AB36-2B7533C80399}"/>
                    </a:ext>
                  </a:extLst>
                </p:cNvPr>
                <p:cNvSpPr/>
                <p:nvPr/>
              </p:nvSpPr>
              <p:spPr>
                <a:xfrm>
                  <a:off x="9985784" y="2989184"/>
                  <a:ext cx="94976" cy="619222"/>
                </a:xfrm>
                <a:custGeom>
                  <a:avLst/>
                  <a:gdLst>
                    <a:gd name="connsiteX0" fmla="*/ 0 w 94976"/>
                    <a:gd name="connsiteY0" fmla="*/ 17188 h 619222"/>
                    <a:gd name="connsiteX1" fmla="*/ 94977 w 94976"/>
                    <a:gd name="connsiteY1" fmla="*/ 0 h 619222"/>
                    <a:gd name="connsiteX2" fmla="*/ 94977 w 94976"/>
                    <a:gd name="connsiteY2" fmla="*/ 619223 h 619222"/>
                    <a:gd name="connsiteX3" fmla="*/ 0 w 94976"/>
                    <a:gd name="connsiteY3" fmla="*/ 619223 h 619222"/>
                    <a:gd name="connsiteX4" fmla="*/ 0 w 94976"/>
                    <a:gd name="connsiteY4" fmla="*/ 17188 h 619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976" h="619222">
                      <a:moveTo>
                        <a:pt x="0" y="17188"/>
                      </a:moveTo>
                      <a:lnTo>
                        <a:pt x="94977" y="0"/>
                      </a:lnTo>
                      <a:lnTo>
                        <a:pt x="94977" y="619223"/>
                      </a:lnTo>
                      <a:lnTo>
                        <a:pt x="0" y="619223"/>
                      </a:lnTo>
                      <a:lnTo>
                        <a:pt x="0" y="17188"/>
                      </a:lnTo>
                      <a:close/>
                    </a:path>
                  </a:pathLst>
                </a:custGeom>
                <a:solidFill>
                  <a:srgbClr val="00BC37"/>
                </a:solidFill>
                <a:ln w="220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s-CL"/>
                </a:p>
              </p:txBody>
            </p:sp>
          </p:grpSp>
        </p:grpSp>
      </p:grpSp>
      <p:pic>
        <p:nvPicPr>
          <p:cNvPr id="2" name="Gráfico 1">
            <a:extLst>
              <a:ext uri="{FF2B5EF4-FFF2-40B4-BE49-F238E27FC236}">
                <a16:creationId xmlns:a16="http://schemas.microsoft.com/office/drawing/2014/main" id="{5E317F90-B419-2377-1445-3CCA688AE1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606304" y="1106387"/>
            <a:ext cx="412734" cy="243149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709AC40C-CD25-D96D-6663-8E8D1C67463A}"/>
              </a:ext>
            </a:extLst>
          </p:cNvPr>
          <p:cNvSpPr txBox="1"/>
          <p:nvPr/>
        </p:nvSpPr>
        <p:spPr>
          <a:xfrm>
            <a:off x="6610131" y="2442431"/>
            <a:ext cx="338952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Descripción del problema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0D99AA4-66D8-B12F-3CD1-A86C2ACFB03C}"/>
              </a:ext>
            </a:extLst>
          </p:cNvPr>
          <p:cNvSpPr txBox="1"/>
          <p:nvPr/>
        </p:nvSpPr>
        <p:spPr>
          <a:xfrm>
            <a:off x="6610131" y="2516960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la descripción del problema. 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EA84DB7-FB8F-EB83-53E6-D2B1CB729655}"/>
              </a:ext>
            </a:extLst>
          </p:cNvPr>
          <p:cNvSpPr txBox="1"/>
          <p:nvPr/>
        </p:nvSpPr>
        <p:spPr>
          <a:xfrm>
            <a:off x="6639119" y="2115764"/>
            <a:ext cx="2382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Descripción del problema 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3FDFEEAA-4DCF-B69A-E1F4-06834E718A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6871479" y="3222341"/>
            <a:ext cx="412734" cy="961843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C3AEBEA-E7D9-C2B4-386F-A83E1034BE1A}"/>
              </a:ext>
            </a:extLst>
          </p:cNvPr>
          <p:cNvSpPr txBox="1"/>
          <p:nvPr/>
        </p:nvSpPr>
        <p:spPr>
          <a:xfrm>
            <a:off x="6610131" y="3898090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la solución del problema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17DD708-1F68-F414-7A1F-8735FDFEEC74}"/>
              </a:ext>
            </a:extLst>
          </p:cNvPr>
          <p:cNvSpPr txBox="1"/>
          <p:nvPr/>
        </p:nvSpPr>
        <p:spPr>
          <a:xfrm>
            <a:off x="6639119" y="3496894"/>
            <a:ext cx="902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Solución</a:t>
            </a: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81926954-6909-39AC-D5F7-BD1AF8F71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497730" y="3953425"/>
            <a:ext cx="412734" cy="2214344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764FF465-FD9C-A6FE-5629-A2AE09D9AFB5}"/>
              </a:ext>
            </a:extLst>
          </p:cNvPr>
          <p:cNvSpPr txBox="1"/>
          <p:nvPr/>
        </p:nvSpPr>
        <p:spPr>
          <a:xfrm>
            <a:off x="6610131" y="5260457"/>
            <a:ext cx="3343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Ingresa </a:t>
            </a:r>
            <a:r>
              <a:rPr lang="es-MX" sz="1600" dirty="0" err="1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ppto</a:t>
            </a:r>
            <a:r>
              <a:rPr lang="es-MX" sz="1600" dirty="0">
                <a:solidFill>
                  <a:srgbClr val="3C3C3B"/>
                </a:solidFill>
                <a:latin typeface="Bahnschrift SemiLight SemiConde" panose="020B0502040204020203" pitchFamily="34" charset="0"/>
                <a:cs typeface="Arial" panose="020B0604020202020204" pitchFamily="34" charset="0"/>
              </a:rPr>
              <a:t> requerido</a:t>
            </a:r>
            <a:endParaRPr lang="es-CL" sz="1600" dirty="0">
              <a:solidFill>
                <a:srgbClr val="3C3C3B"/>
              </a:solidFill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AF1CD06-15EF-25E5-F676-F6E317388C2D}"/>
              </a:ext>
            </a:extLst>
          </p:cNvPr>
          <p:cNvSpPr txBox="1"/>
          <p:nvPr/>
        </p:nvSpPr>
        <p:spPr>
          <a:xfrm>
            <a:off x="6639120" y="4854228"/>
            <a:ext cx="21371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solidFill>
                  <a:srgbClr val="545453"/>
                </a:solidFill>
                <a:latin typeface="Bahnschrift Condensed" panose="020B0502040204020203" pitchFamily="34" charset="0"/>
              </a:rPr>
              <a:t>Presupuesto requerido</a:t>
            </a:r>
          </a:p>
        </p:txBody>
      </p:sp>
    </p:spTree>
    <p:extLst>
      <p:ext uri="{BB962C8B-B14F-4D97-AF65-F5344CB8AC3E}">
        <p14:creationId xmlns:p14="http://schemas.microsoft.com/office/powerpoint/2010/main" val="225574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414</Words>
  <Application>Microsoft Office PowerPoint</Application>
  <PresentationFormat>Panorámica</PresentationFormat>
  <Paragraphs>132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21" baseType="lpstr">
      <vt:lpstr>Arial</vt:lpstr>
      <vt:lpstr>Arial Black</vt:lpstr>
      <vt:lpstr>Bahnschrift Condensed</vt:lpstr>
      <vt:lpstr>Bahnschrift Light</vt:lpstr>
      <vt:lpstr>Bahnschrift SemiCondensed</vt:lpstr>
      <vt:lpstr>Bahnschrift SemiLight Condensed</vt:lpstr>
      <vt:lpstr>Bahnschrift SemiLight SemiConde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Bruno Bozzolo</dc:creator>
  <cp:lastModifiedBy>Bruno Bozzolo</cp:lastModifiedBy>
  <cp:revision>15</cp:revision>
  <dcterms:created xsi:type="dcterms:W3CDTF">2023-05-24T21:14:04Z</dcterms:created>
  <dcterms:modified xsi:type="dcterms:W3CDTF">2023-07-12T21:52:48Z</dcterms:modified>
</cp:coreProperties>
</file>