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2.xml" ContentType="application/vnd.openxmlformats-officedocument.presentationml.tags+xml"/>
  <Override PartName="/ppt/notesSlides/notesSlide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1.xml" ContentType="application/vnd.openxmlformats-officedocument.presentationml.tags+xml"/>
  <Override PartName="/ppt/tags/tag9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697" r:id="rId2"/>
  </p:sldMasterIdLst>
  <p:notesMasterIdLst>
    <p:notesMasterId r:id="rId31"/>
  </p:notesMasterIdLst>
  <p:handoutMasterIdLst>
    <p:handoutMasterId r:id="rId32"/>
  </p:handoutMasterIdLst>
  <p:sldIdLst>
    <p:sldId id="380" r:id="rId3"/>
    <p:sldId id="381" r:id="rId4"/>
    <p:sldId id="382" r:id="rId5"/>
    <p:sldId id="413" r:id="rId6"/>
    <p:sldId id="383" r:id="rId7"/>
    <p:sldId id="384" r:id="rId8"/>
    <p:sldId id="385" r:id="rId9"/>
    <p:sldId id="407" r:id="rId10"/>
    <p:sldId id="386" r:id="rId11"/>
    <p:sldId id="387" r:id="rId12"/>
    <p:sldId id="388" r:id="rId13"/>
    <p:sldId id="389" r:id="rId14"/>
    <p:sldId id="414" r:id="rId15"/>
    <p:sldId id="390" r:id="rId16"/>
    <p:sldId id="391" r:id="rId17"/>
    <p:sldId id="392" r:id="rId18"/>
    <p:sldId id="415" r:id="rId19"/>
    <p:sldId id="393" r:id="rId20"/>
    <p:sldId id="394" r:id="rId21"/>
    <p:sldId id="395" r:id="rId22"/>
    <p:sldId id="412" r:id="rId23"/>
    <p:sldId id="410" r:id="rId24"/>
    <p:sldId id="411" r:id="rId25"/>
    <p:sldId id="397" r:id="rId26"/>
    <p:sldId id="398" r:id="rId27"/>
    <p:sldId id="399" r:id="rId28"/>
    <p:sldId id="400" r:id="rId29"/>
    <p:sldId id="262" r:id="rId30"/>
  </p:sldIdLst>
  <p:sldSz cx="12192000" cy="6858000"/>
  <p:notesSz cx="6858000" cy="9144000"/>
  <p:custDataLst>
    <p:tags r:id="rId33"/>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FFF"/>
    <a:srgbClr val="004C14"/>
    <a:srgbClr val="8B73FF"/>
    <a:srgbClr val="13C045"/>
    <a:srgbClr val="002A6C"/>
    <a:srgbClr val="5B76A0"/>
    <a:srgbClr val="0065E0"/>
    <a:srgbClr val="96C5FA"/>
    <a:srgbClr val="969696"/>
    <a:srgbClr val="FC9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7" autoAdjust="0"/>
    <p:restoredTop sz="94057" autoAdjust="0"/>
  </p:normalViewPr>
  <p:slideViewPr>
    <p:cSldViewPr snapToGrid="0">
      <p:cViewPr varScale="1">
        <p:scale>
          <a:sx n="104" d="100"/>
          <a:sy n="104" d="100"/>
        </p:scale>
        <p:origin x="1332" y="102"/>
      </p:cViewPr>
      <p:guideLst/>
    </p:cSldViewPr>
  </p:slideViewPr>
  <p:outlineViewPr>
    <p:cViewPr>
      <p:scale>
        <a:sx n="33" d="100"/>
        <a:sy n="33" d="100"/>
      </p:scale>
      <p:origin x="0" y="-16532"/>
    </p:cViewPr>
  </p:outlineViewPr>
  <p:notesTextViewPr>
    <p:cViewPr>
      <p:scale>
        <a:sx n="1" d="1"/>
        <a:sy n="1" d="1"/>
      </p:scale>
      <p:origin x="0" y="0"/>
    </p:cViewPr>
  </p:notesTextViewPr>
  <p:sorterViewPr>
    <p:cViewPr>
      <p:scale>
        <a:sx n="25" d="100"/>
        <a:sy n="25" d="100"/>
      </p:scale>
      <p:origin x="0" y="0"/>
    </p:cViewPr>
  </p:sorterViewPr>
  <p:notesViewPr>
    <p:cSldViewPr snapToGrid="0">
      <p:cViewPr varScale="1">
        <p:scale>
          <a:sx n="49" d="100"/>
          <a:sy n="49" d="100"/>
        </p:scale>
        <p:origin x="1884"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B6541-C766-4617-B4E0-4DA7CC3B7F33}" type="doc">
      <dgm:prSet loTypeId="urn:microsoft.com/office/officeart/2005/8/layout/cycle6" loCatId="cycle" qsTypeId="urn:microsoft.com/office/officeart/2005/8/quickstyle/3d3" qsCatId="3D" csTypeId="urn:microsoft.com/office/officeart/2005/8/colors/accent1_2" csCatId="accent1" phldr="1"/>
      <dgm:spPr/>
      <dgm:t>
        <a:bodyPr/>
        <a:lstStyle/>
        <a:p>
          <a:endParaRPr lang="es-CL"/>
        </a:p>
      </dgm:t>
    </dgm:pt>
    <dgm:pt modelId="{1C4EF07E-462B-4BF1-9C5D-B6154000F98E}">
      <dgm:prSet phldrT="[Texto]" custT="1"/>
      <dgm:spPr>
        <a:solidFill>
          <a:srgbClr val="13C045"/>
        </a:solidFill>
      </dgm:spPr>
      <dgm:t>
        <a:bodyPr/>
        <a:lstStyle/>
        <a:p>
          <a:r>
            <a:rPr lang="es-CL" sz="1200" b="1" dirty="0"/>
            <a:t>Manipulación manual  de cargas</a:t>
          </a:r>
        </a:p>
      </dgm:t>
    </dgm:pt>
    <dgm:pt modelId="{AB666733-D073-46FF-9355-94CAF666ADD4}" type="parTrans" cxnId="{66FA6860-893E-41F0-8783-16454CB91B41}">
      <dgm:prSet/>
      <dgm:spPr/>
      <dgm:t>
        <a:bodyPr/>
        <a:lstStyle/>
        <a:p>
          <a:endParaRPr lang="es-CL" sz="1200"/>
        </a:p>
      </dgm:t>
    </dgm:pt>
    <dgm:pt modelId="{3D32144B-AA89-4443-A290-0F38A7233407}" type="sibTrans" cxnId="{66FA6860-893E-41F0-8783-16454CB91B41}">
      <dgm:prSet custT="1"/>
      <dgm:spPr>
        <a:ln w="19050">
          <a:solidFill>
            <a:schemeClr val="bg2">
              <a:lumMod val="50000"/>
            </a:schemeClr>
          </a:solidFill>
        </a:ln>
      </dgm:spPr>
      <dgm:t>
        <a:bodyPr/>
        <a:lstStyle/>
        <a:p>
          <a:endParaRPr lang="es-CL" sz="1200"/>
        </a:p>
      </dgm:t>
    </dgm:pt>
    <dgm:pt modelId="{4A3A56F9-F306-4628-973A-BA747A0404E5}">
      <dgm:prSet phldrT="[Texto]" custT="1"/>
      <dgm:spPr>
        <a:solidFill>
          <a:srgbClr val="13C045"/>
        </a:solidFill>
      </dgm:spPr>
      <dgm:t>
        <a:bodyPr/>
        <a:lstStyle/>
        <a:p>
          <a:r>
            <a:rPr lang="es-CL" sz="1200" b="1" dirty="0"/>
            <a:t>Postura de trabajo estática/forzada</a:t>
          </a:r>
        </a:p>
      </dgm:t>
    </dgm:pt>
    <dgm:pt modelId="{84271E3B-16F4-4B20-AF03-5F45B98BF927}" type="parTrans" cxnId="{F76887F6-5CEB-4F7B-98FE-F822CA5698C5}">
      <dgm:prSet/>
      <dgm:spPr/>
      <dgm:t>
        <a:bodyPr/>
        <a:lstStyle/>
        <a:p>
          <a:endParaRPr lang="es-CL" sz="1200"/>
        </a:p>
      </dgm:t>
    </dgm:pt>
    <dgm:pt modelId="{4BE9D8E2-B547-47E4-B708-D38E61A239CF}" type="sibTrans" cxnId="{F76887F6-5CEB-4F7B-98FE-F822CA5698C5}">
      <dgm:prSet custT="1"/>
      <dgm:spPr>
        <a:ln w="19050">
          <a:solidFill>
            <a:schemeClr val="bg2">
              <a:lumMod val="50000"/>
            </a:schemeClr>
          </a:solidFill>
        </a:ln>
      </dgm:spPr>
      <dgm:t>
        <a:bodyPr/>
        <a:lstStyle/>
        <a:p>
          <a:endParaRPr lang="es-CL" sz="1200"/>
        </a:p>
      </dgm:t>
    </dgm:pt>
    <dgm:pt modelId="{B1E3AEB1-30FC-4A94-A5AA-B26CA1602314}">
      <dgm:prSet phldrT="[Texto]" custT="1"/>
      <dgm:spPr>
        <a:solidFill>
          <a:srgbClr val="13C045"/>
        </a:solidFill>
      </dgm:spPr>
      <dgm:t>
        <a:bodyPr/>
        <a:lstStyle/>
        <a:p>
          <a:r>
            <a:rPr lang="es-CL" sz="1200" b="1" dirty="0"/>
            <a:t>Trabajo repetitivo miembros superiores</a:t>
          </a:r>
        </a:p>
      </dgm:t>
    </dgm:pt>
    <dgm:pt modelId="{993D00E6-89B6-4704-863D-50D11E17B01E}" type="parTrans" cxnId="{12E9D4A7-963C-4BFB-A1A0-41EA76C3CB6C}">
      <dgm:prSet/>
      <dgm:spPr/>
      <dgm:t>
        <a:bodyPr/>
        <a:lstStyle/>
        <a:p>
          <a:endParaRPr lang="es-CL" sz="1200"/>
        </a:p>
      </dgm:t>
    </dgm:pt>
    <dgm:pt modelId="{5BEE9970-405B-4D01-8B7B-D3B64FBC9016}" type="sibTrans" cxnId="{12E9D4A7-963C-4BFB-A1A0-41EA76C3CB6C}">
      <dgm:prSet custT="1"/>
      <dgm:spPr>
        <a:ln w="19050">
          <a:solidFill>
            <a:schemeClr val="bg2">
              <a:lumMod val="50000"/>
            </a:schemeClr>
          </a:solidFill>
        </a:ln>
      </dgm:spPr>
      <dgm:t>
        <a:bodyPr/>
        <a:lstStyle/>
        <a:p>
          <a:endParaRPr lang="es-CL" sz="1200"/>
        </a:p>
      </dgm:t>
    </dgm:pt>
    <dgm:pt modelId="{63DB9C1B-FAA8-416D-9DA2-5AFF2DB14EB5}">
      <dgm:prSet phldrT="[Texto]" custT="1"/>
      <dgm:spPr>
        <a:solidFill>
          <a:srgbClr val="13C045"/>
        </a:solidFill>
      </dgm:spPr>
      <dgm:t>
        <a:bodyPr/>
        <a:lstStyle/>
        <a:p>
          <a:r>
            <a:rPr lang="es-CL" sz="1200" b="1" dirty="0"/>
            <a:t>Vibraciones  cuerpo completo</a:t>
          </a:r>
        </a:p>
      </dgm:t>
    </dgm:pt>
    <dgm:pt modelId="{DD75D88A-055F-4671-A0FB-BC53411820D9}" type="parTrans" cxnId="{7716DEF4-FD9F-497B-91A2-73B02D0E70C3}">
      <dgm:prSet/>
      <dgm:spPr/>
      <dgm:t>
        <a:bodyPr/>
        <a:lstStyle/>
        <a:p>
          <a:endParaRPr lang="es-CL" sz="1200"/>
        </a:p>
      </dgm:t>
    </dgm:pt>
    <dgm:pt modelId="{69D3CF43-D876-4FE4-9442-7FF1980C53E4}" type="sibTrans" cxnId="{7716DEF4-FD9F-497B-91A2-73B02D0E70C3}">
      <dgm:prSet custT="1"/>
      <dgm:spPr>
        <a:ln w="19050">
          <a:solidFill>
            <a:schemeClr val="bg2">
              <a:lumMod val="50000"/>
            </a:schemeClr>
          </a:solidFill>
        </a:ln>
      </dgm:spPr>
      <dgm:t>
        <a:bodyPr/>
        <a:lstStyle/>
        <a:p>
          <a:endParaRPr lang="es-CL" sz="1200"/>
        </a:p>
      </dgm:t>
    </dgm:pt>
    <dgm:pt modelId="{51E8E48A-61D3-4411-BA88-CA9F20052467}">
      <dgm:prSet custT="1"/>
      <dgm:spPr>
        <a:solidFill>
          <a:srgbClr val="13C045"/>
        </a:solidFill>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None/>
          </a:pPr>
          <a:r>
            <a:rPr lang="es-CL" sz="1200" b="1" kern="1200" dirty="0">
              <a:latin typeface="Arial" panose="020B0604020202020204"/>
              <a:ea typeface="+mn-ea"/>
              <a:cs typeface="+mn-cs"/>
            </a:rPr>
            <a:t>Manejo manual de pacientes/personas</a:t>
          </a:r>
        </a:p>
      </dgm:t>
    </dgm:pt>
    <dgm:pt modelId="{5FAFE945-A0A1-4528-9D73-F9EE340DC85C}" type="parTrans" cxnId="{572ECA25-C9D1-4661-A2D8-CB5F930462BC}">
      <dgm:prSet/>
      <dgm:spPr/>
      <dgm:t>
        <a:bodyPr/>
        <a:lstStyle/>
        <a:p>
          <a:endParaRPr lang="es-CL" sz="1200"/>
        </a:p>
      </dgm:t>
    </dgm:pt>
    <dgm:pt modelId="{424C4A81-EAEA-42B0-AE7D-A2DF7DB70FD4}" type="sibTrans" cxnId="{572ECA25-C9D1-4661-A2D8-CB5F930462BC}">
      <dgm:prSet/>
      <dgm:spPr>
        <a:ln w="19050">
          <a:solidFill>
            <a:schemeClr val="bg2">
              <a:lumMod val="50000"/>
            </a:schemeClr>
          </a:solidFill>
        </a:ln>
      </dgm:spPr>
      <dgm:t>
        <a:bodyPr/>
        <a:lstStyle/>
        <a:p>
          <a:endParaRPr lang="es-CL" sz="1200"/>
        </a:p>
      </dgm:t>
    </dgm:pt>
    <dgm:pt modelId="{5AEFBC72-E51D-4BDF-9659-E819594F9D61}">
      <dgm:prSet phldrT="[Texto]" custT="1"/>
      <dgm:spPr>
        <a:solidFill>
          <a:srgbClr val="13C045"/>
        </a:solidFill>
      </dgm:spPr>
      <dgm:t>
        <a:bodyPr/>
        <a:lstStyle/>
        <a:p>
          <a:r>
            <a:rPr lang="es-CL" sz="1200" b="1" dirty="0"/>
            <a:t>Vibraciones  segmento mano/brazo</a:t>
          </a:r>
        </a:p>
      </dgm:t>
    </dgm:pt>
    <dgm:pt modelId="{4BB3F6B2-8488-49EB-917D-A94F26F7F289}" type="parTrans" cxnId="{9A21FE6A-D238-423D-9A98-715251D3BEF3}">
      <dgm:prSet/>
      <dgm:spPr/>
      <dgm:t>
        <a:bodyPr/>
        <a:lstStyle/>
        <a:p>
          <a:endParaRPr lang="es-CL" sz="1200"/>
        </a:p>
      </dgm:t>
    </dgm:pt>
    <dgm:pt modelId="{AB331FE2-B419-4D59-A880-C04DBB9E240F}" type="sibTrans" cxnId="{9A21FE6A-D238-423D-9A98-715251D3BEF3}">
      <dgm:prSet/>
      <dgm:spPr>
        <a:solidFill>
          <a:schemeClr val="bg2">
            <a:lumMod val="75000"/>
          </a:schemeClr>
        </a:solidFill>
        <a:ln w="19050">
          <a:solidFill>
            <a:schemeClr val="bg2">
              <a:lumMod val="50000"/>
            </a:schemeClr>
          </a:solidFill>
        </a:ln>
      </dgm:spPr>
      <dgm:t>
        <a:bodyPr/>
        <a:lstStyle/>
        <a:p>
          <a:endParaRPr lang="es-CL" sz="1200"/>
        </a:p>
      </dgm:t>
    </dgm:pt>
    <dgm:pt modelId="{A1A2E6D6-ECFD-4D58-A762-21F5C64492C5}" type="pres">
      <dgm:prSet presAssocID="{A9FB6541-C766-4617-B4E0-4DA7CC3B7F33}" presName="cycle" presStyleCnt="0">
        <dgm:presLayoutVars>
          <dgm:dir/>
          <dgm:resizeHandles val="exact"/>
        </dgm:presLayoutVars>
      </dgm:prSet>
      <dgm:spPr/>
    </dgm:pt>
    <dgm:pt modelId="{3B36B1FA-7FE4-4424-8C7F-ED10679A7BBB}" type="pres">
      <dgm:prSet presAssocID="{1C4EF07E-462B-4BF1-9C5D-B6154000F98E}" presName="node" presStyleLbl="node1" presStyleIdx="0" presStyleCnt="6" custScaleX="121489" custScaleY="102682">
        <dgm:presLayoutVars>
          <dgm:bulletEnabled val="1"/>
        </dgm:presLayoutVars>
      </dgm:prSet>
      <dgm:spPr/>
    </dgm:pt>
    <dgm:pt modelId="{378DAC31-6C99-4B46-9A2A-875073E63BE4}" type="pres">
      <dgm:prSet presAssocID="{1C4EF07E-462B-4BF1-9C5D-B6154000F98E}" presName="spNode" presStyleCnt="0"/>
      <dgm:spPr/>
    </dgm:pt>
    <dgm:pt modelId="{81FD4A4A-C6E3-41F2-9AF1-0C2C11CA3463}" type="pres">
      <dgm:prSet presAssocID="{3D32144B-AA89-4443-A290-0F38A7233407}" presName="sibTrans" presStyleLbl="sibTrans1D1" presStyleIdx="0" presStyleCnt="6"/>
      <dgm:spPr/>
    </dgm:pt>
    <dgm:pt modelId="{D85445B1-24CD-492C-8446-FEC9CAE7CBCD}" type="pres">
      <dgm:prSet presAssocID="{51E8E48A-61D3-4411-BA88-CA9F20052467}" presName="node" presStyleLbl="node1" presStyleIdx="1" presStyleCnt="6" custScaleX="122848" custScaleY="114090">
        <dgm:presLayoutVars>
          <dgm:bulletEnabled val="1"/>
        </dgm:presLayoutVars>
      </dgm:prSet>
      <dgm:spPr>
        <a:xfrm>
          <a:off x="4255367" y="1475229"/>
          <a:ext cx="1643062" cy="1067990"/>
        </a:xfrm>
        <a:prstGeom prst="roundRect">
          <a:avLst/>
        </a:prstGeom>
      </dgm:spPr>
    </dgm:pt>
    <dgm:pt modelId="{70F031A3-D5C2-4975-A375-387B59D763CB}" type="pres">
      <dgm:prSet presAssocID="{51E8E48A-61D3-4411-BA88-CA9F20052467}" presName="spNode" presStyleCnt="0"/>
      <dgm:spPr/>
    </dgm:pt>
    <dgm:pt modelId="{194BE627-1AC5-4FF5-B0C1-681C70E8E239}" type="pres">
      <dgm:prSet presAssocID="{424C4A81-EAEA-42B0-AE7D-A2DF7DB70FD4}" presName="sibTrans" presStyleLbl="sibTrans1D1" presStyleIdx="1" presStyleCnt="6"/>
      <dgm:spPr/>
    </dgm:pt>
    <dgm:pt modelId="{07527625-79EC-4FB6-A029-8DB327FEA2CC}" type="pres">
      <dgm:prSet presAssocID="{4A3A56F9-F306-4628-973A-BA747A0404E5}" presName="node" presStyleLbl="node1" presStyleIdx="2" presStyleCnt="6" custScaleX="121427" custScaleY="106434" custRadScaleRad="98312" custRadScaleInc="-19534">
        <dgm:presLayoutVars>
          <dgm:bulletEnabled val="1"/>
        </dgm:presLayoutVars>
      </dgm:prSet>
      <dgm:spPr/>
    </dgm:pt>
    <dgm:pt modelId="{9063ADFC-B9EC-4590-BE9F-626B0CF9CA8A}" type="pres">
      <dgm:prSet presAssocID="{4A3A56F9-F306-4628-973A-BA747A0404E5}" presName="spNode" presStyleCnt="0"/>
      <dgm:spPr/>
    </dgm:pt>
    <dgm:pt modelId="{B84CF607-6805-491F-8660-C2CB462815A5}" type="pres">
      <dgm:prSet presAssocID="{4BE9D8E2-B547-47E4-B708-D38E61A239CF}" presName="sibTrans" presStyleLbl="sibTrans1D1" presStyleIdx="2" presStyleCnt="6"/>
      <dgm:spPr/>
    </dgm:pt>
    <dgm:pt modelId="{8C6B2CE5-F8DB-4AEC-AD67-06B638E1C98A}" type="pres">
      <dgm:prSet presAssocID="{B1E3AEB1-30FC-4A94-A5AA-B26CA1602314}" presName="node" presStyleLbl="node1" presStyleIdx="3" presStyleCnt="6" custScaleX="121441" custScaleY="95206">
        <dgm:presLayoutVars>
          <dgm:bulletEnabled val="1"/>
        </dgm:presLayoutVars>
      </dgm:prSet>
      <dgm:spPr/>
    </dgm:pt>
    <dgm:pt modelId="{A9B38014-9ECF-4754-94F9-D0EC4C2B8C5A}" type="pres">
      <dgm:prSet presAssocID="{B1E3AEB1-30FC-4A94-A5AA-B26CA1602314}" presName="spNode" presStyleCnt="0"/>
      <dgm:spPr/>
    </dgm:pt>
    <dgm:pt modelId="{C61EC8FA-1C57-4508-BA3A-52D3BCAA4B3B}" type="pres">
      <dgm:prSet presAssocID="{5BEE9970-405B-4D01-8B7B-D3B64FBC9016}" presName="sibTrans" presStyleLbl="sibTrans1D1" presStyleIdx="3" presStyleCnt="6"/>
      <dgm:spPr/>
    </dgm:pt>
    <dgm:pt modelId="{5CB1923B-CCA7-459F-A0DB-B6051F7C207F}" type="pres">
      <dgm:prSet presAssocID="{63DB9C1B-FAA8-416D-9DA2-5AFF2DB14EB5}" presName="node" presStyleLbl="node1" presStyleIdx="4" presStyleCnt="6" custScaleX="117410" custScaleY="98873" custRadScaleRad="96915" custRadScaleInc="31300">
        <dgm:presLayoutVars>
          <dgm:bulletEnabled val="1"/>
        </dgm:presLayoutVars>
      </dgm:prSet>
      <dgm:spPr/>
    </dgm:pt>
    <dgm:pt modelId="{59C58B35-798F-4137-8BA6-8FB0D408BA40}" type="pres">
      <dgm:prSet presAssocID="{63DB9C1B-FAA8-416D-9DA2-5AFF2DB14EB5}" presName="spNode" presStyleCnt="0"/>
      <dgm:spPr/>
    </dgm:pt>
    <dgm:pt modelId="{3028D2D1-94B3-46DC-9852-38637112FD46}" type="pres">
      <dgm:prSet presAssocID="{69D3CF43-D876-4FE4-9442-7FF1980C53E4}" presName="sibTrans" presStyleLbl="sibTrans1D1" presStyleIdx="4" presStyleCnt="6"/>
      <dgm:spPr/>
    </dgm:pt>
    <dgm:pt modelId="{F1B34492-806B-40EC-8760-8039D8418060}" type="pres">
      <dgm:prSet presAssocID="{5AEFBC72-E51D-4BDF-9659-E819594F9D61}" presName="node" presStyleLbl="node1" presStyleIdx="5" presStyleCnt="6" custScaleX="120200" custScaleY="97429">
        <dgm:presLayoutVars>
          <dgm:bulletEnabled val="1"/>
        </dgm:presLayoutVars>
      </dgm:prSet>
      <dgm:spPr/>
    </dgm:pt>
    <dgm:pt modelId="{F3814921-8936-426E-8848-B3E2AD0DBBA3}" type="pres">
      <dgm:prSet presAssocID="{5AEFBC72-E51D-4BDF-9659-E819594F9D61}" presName="spNode" presStyleCnt="0"/>
      <dgm:spPr/>
    </dgm:pt>
    <dgm:pt modelId="{3E392A33-E91A-471B-B7ED-B5CA85BC22C1}" type="pres">
      <dgm:prSet presAssocID="{AB331FE2-B419-4D59-A880-C04DBB9E240F}" presName="sibTrans" presStyleLbl="sibTrans1D1" presStyleIdx="5" presStyleCnt="6"/>
      <dgm:spPr/>
    </dgm:pt>
  </dgm:ptLst>
  <dgm:cxnLst>
    <dgm:cxn modelId="{A6973D0D-94AA-4F45-9AE9-C374EDFE91E7}" type="presOf" srcId="{63DB9C1B-FAA8-416D-9DA2-5AFF2DB14EB5}" destId="{5CB1923B-CCA7-459F-A0DB-B6051F7C207F}" srcOrd="0" destOrd="0" presId="urn:microsoft.com/office/officeart/2005/8/layout/cycle6"/>
    <dgm:cxn modelId="{60329E0E-AABA-441D-AA32-84D5DB245CD8}" type="presOf" srcId="{AB331FE2-B419-4D59-A880-C04DBB9E240F}" destId="{3E392A33-E91A-471B-B7ED-B5CA85BC22C1}" srcOrd="0" destOrd="0" presId="urn:microsoft.com/office/officeart/2005/8/layout/cycle6"/>
    <dgm:cxn modelId="{EBD1C221-ACF2-4C6B-B5C9-B88F68ACE099}" type="presOf" srcId="{69D3CF43-D876-4FE4-9442-7FF1980C53E4}" destId="{3028D2D1-94B3-46DC-9852-38637112FD46}" srcOrd="0" destOrd="0" presId="urn:microsoft.com/office/officeart/2005/8/layout/cycle6"/>
    <dgm:cxn modelId="{572ECA25-C9D1-4661-A2D8-CB5F930462BC}" srcId="{A9FB6541-C766-4617-B4E0-4DA7CC3B7F33}" destId="{51E8E48A-61D3-4411-BA88-CA9F20052467}" srcOrd="1" destOrd="0" parTransId="{5FAFE945-A0A1-4528-9D73-F9EE340DC85C}" sibTransId="{424C4A81-EAEA-42B0-AE7D-A2DF7DB70FD4}"/>
    <dgm:cxn modelId="{66FA6860-893E-41F0-8783-16454CB91B41}" srcId="{A9FB6541-C766-4617-B4E0-4DA7CC3B7F33}" destId="{1C4EF07E-462B-4BF1-9C5D-B6154000F98E}" srcOrd="0" destOrd="0" parTransId="{AB666733-D073-46FF-9355-94CAF666ADD4}" sibTransId="{3D32144B-AA89-4443-A290-0F38A7233407}"/>
    <dgm:cxn modelId="{F6A7C764-119F-4DA8-9A2C-41BA18BE41B8}" type="presOf" srcId="{424C4A81-EAEA-42B0-AE7D-A2DF7DB70FD4}" destId="{194BE627-1AC5-4FF5-B0C1-681C70E8E239}" srcOrd="0" destOrd="0" presId="urn:microsoft.com/office/officeart/2005/8/layout/cycle6"/>
    <dgm:cxn modelId="{BCA8B547-8A10-49BC-A511-8D42699FDDE5}" type="presOf" srcId="{A9FB6541-C766-4617-B4E0-4DA7CC3B7F33}" destId="{A1A2E6D6-ECFD-4D58-A762-21F5C64492C5}" srcOrd="0" destOrd="0" presId="urn:microsoft.com/office/officeart/2005/8/layout/cycle6"/>
    <dgm:cxn modelId="{9A21FE6A-D238-423D-9A98-715251D3BEF3}" srcId="{A9FB6541-C766-4617-B4E0-4DA7CC3B7F33}" destId="{5AEFBC72-E51D-4BDF-9659-E819594F9D61}" srcOrd="5" destOrd="0" parTransId="{4BB3F6B2-8488-49EB-917D-A94F26F7F289}" sibTransId="{AB331FE2-B419-4D59-A880-C04DBB9E240F}"/>
    <dgm:cxn modelId="{A62B4B6D-8059-48C2-AA17-4AAA32A362AB}" type="presOf" srcId="{4A3A56F9-F306-4628-973A-BA747A0404E5}" destId="{07527625-79EC-4FB6-A029-8DB327FEA2CC}" srcOrd="0" destOrd="0" presId="urn:microsoft.com/office/officeart/2005/8/layout/cycle6"/>
    <dgm:cxn modelId="{D65CAE73-7FB6-4D18-AF3A-5D918BD9E5C2}" type="presOf" srcId="{B1E3AEB1-30FC-4A94-A5AA-B26CA1602314}" destId="{8C6B2CE5-F8DB-4AEC-AD67-06B638E1C98A}" srcOrd="0" destOrd="0" presId="urn:microsoft.com/office/officeart/2005/8/layout/cycle6"/>
    <dgm:cxn modelId="{35BD0458-42EC-414A-9329-638B5E4759F4}" type="presOf" srcId="{4BE9D8E2-B547-47E4-B708-D38E61A239CF}" destId="{B84CF607-6805-491F-8660-C2CB462815A5}" srcOrd="0" destOrd="0" presId="urn:microsoft.com/office/officeart/2005/8/layout/cycle6"/>
    <dgm:cxn modelId="{83DD755A-0979-454F-8E6A-D7209F25A662}" type="presOf" srcId="{51E8E48A-61D3-4411-BA88-CA9F20052467}" destId="{D85445B1-24CD-492C-8446-FEC9CAE7CBCD}" srcOrd="0" destOrd="0" presId="urn:microsoft.com/office/officeart/2005/8/layout/cycle6"/>
    <dgm:cxn modelId="{CCE0F198-E6C2-49E9-BF22-F93ADEEBFAD2}" type="presOf" srcId="{5BEE9970-405B-4D01-8B7B-D3B64FBC9016}" destId="{C61EC8FA-1C57-4508-BA3A-52D3BCAA4B3B}" srcOrd="0" destOrd="0" presId="urn:microsoft.com/office/officeart/2005/8/layout/cycle6"/>
    <dgm:cxn modelId="{12E9D4A7-963C-4BFB-A1A0-41EA76C3CB6C}" srcId="{A9FB6541-C766-4617-B4E0-4DA7CC3B7F33}" destId="{B1E3AEB1-30FC-4A94-A5AA-B26CA1602314}" srcOrd="3" destOrd="0" parTransId="{993D00E6-89B6-4704-863D-50D11E17B01E}" sibTransId="{5BEE9970-405B-4D01-8B7B-D3B64FBC9016}"/>
    <dgm:cxn modelId="{7863ACAF-6964-4BEC-BB5D-0E493CB125C0}" type="presOf" srcId="{3D32144B-AA89-4443-A290-0F38A7233407}" destId="{81FD4A4A-C6E3-41F2-9AF1-0C2C11CA3463}" srcOrd="0" destOrd="0" presId="urn:microsoft.com/office/officeart/2005/8/layout/cycle6"/>
    <dgm:cxn modelId="{59C04DBE-244F-4F3B-9EAA-333F222AB51E}" type="presOf" srcId="{5AEFBC72-E51D-4BDF-9659-E819594F9D61}" destId="{F1B34492-806B-40EC-8760-8039D8418060}" srcOrd="0" destOrd="0" presId="urn:microsoft.com/office/officeart/2005/8/layout/cycle6"/>
    <dgm:cxn modelId="{C4A8BAC9-5857-49BA-94FA-55CDEDA084D9}" type="presOf" srcId="{1C4EF07E-462B-4BF1-9C5D-B6154000F98E}" destId="{3B36B1FA-7FE4-4424-8C7F-ED10679A7BBB}" srcOrd="0" destOrd="0" presId="urn:microsoft.com/office/officeart/2005/8/layout/cycle6"/>
    <dgm:cxn modelId="{7716DEF4-FD9F-497B-91A2-73B02D0E70C3}" srcId="{A9FB6541-C766-4617-B4E0-4DA7CC3B7F33}" destId="{63DB9C1B-FAA8-416D-9DA2-5AFF2DB14EB5}" srcOrd="4" destOrd="0" parTransId="{DD75D88A-055F-4671-A0FB-BC53411820D9}" sibTransId="{69D3CF43-D876-4FE4-9442-7FF1980C53E4}"/>
    <dgm:cxn modelId="{F76887F6-5CEB-4F7B-98FE-F822CA5698C5}" srcId="{A9FB6541-C766-4617-B4E0-4DA7CC3B7F33}" destId="{4A3A56F9-F306-4628-973A-BA747A0404E5}" srcOrd="2" destOrd="0" parTransId="{84271E3B-16F4-4B20-AF03-5F45B98BF927}" sibTransId="{4BE9D8E2-B547-47E4-B708-D38E61A239CF}"/>
    <dgm:cxn modelId="{C0F31E47-3C0A-41CF-B0BC-AA0012051D39}" type="presParOf" srcId="{A1A2E6D6-ECFD-4D58-A762-21F5C64492C5}" destId="{3B36B1FA-7FE4-4424-8C7F-ED10679A7BBB}" srcOrd="0" destOrd="0" presId="urn:microsoft.com/office/officeart/2005/8/layout/cycle6"/>
    <dgm:cxn modelId="{A1090B9D-2F9E-4BE3-8E4C-ECF0B9271185}" type="presParOf" srcId="{A1A2E6D6-ECFD-4D58-A762-21F5C64492C5}" destId="{378DAC31-6C99-4B46-9A2A-875073E63BE4}" srcOrd="1" destOrd="0" presId="urn:microsoft.com/office/officeart/2005/8/layout/cycle6"/>
    <dgm:cxn modelId="{299F5A76-8F66-401B-B35A-A1617EE43F73}" type="presParOf" srcId="{A1A2E6D6-ECFD-4D58-A762-21F5C64492C5}" destId="{81FD4A4A-C6E3-41F2-9AF1-0C2C11CA3463}" srcOrd="2" destOrd="0" presId="urn:microsoft.com/office/officeart/2005/8/layout/cycle6"/>
    <dgm:cxn modelId="{588649C4-5086-4406-A078-D269EA8B09F4}" type="presParOf" srcId="{A1A2E6D6-ECFD-4D58-A762-21F5C64492C5}" destId="{D85445B1-24CD-492C-8446-FEC9CAE7CBCD}" srcOrd="3" destOrd="0" presId="urn:microsoft.com/office/officeart/2005/8/layout/cycle6"/>
    <dgm:cxn modelId="{E2172B7B-F687-4F7E-B887-362212E21A61}" type="presParOf" srcId="{A1A2E6D6-ECFD-4D58-A762-21F5C64492C5}" destId="{70F031A3-D5C2-4975-A375-387B59D763CB}" srcOrd="4" destOrd="0" presId="urn:microsoft.com/office/officeart/2005/8/layout/cycle6"/>
    <dgm:cxn modelId="{730FA0B7-703A-4FED-9DFD-2B663FED0FF7}" type="presParOf" srcId="{A1A2E6D6-ECFD-4D58-A762-21F5C64492C5}" destId="{194BE627-1AC5-4FF5-B0C1-681C70E8E239}" srcOrd="5" destOrd="0" presId="urn:microsoft.com/office/officeart/2005/8/layout/cycle6"/>
    <dgm:cxn modelId="{BE6ED065-6DEA-4E2B-B729-D109E25C1515}" type="presParOf" srcId="{A1A2E6D6-ECFD-4D58-A762-21F5C64492C5}" destId="{07527625-79EC-4FB6-A029-8DB327FEA2CC}" srcOrd="6" destOrd="0" presId="urn:microsoft.com/office/officeart/2005/8/layout/cycle6"/>
    <dgm:cxn modelId="{14D35602-4F5E-4863-9312-EC5F852A5561}" type="presParOf" srcId="{A1A2E6D6-ECFD-4D58-A762-21F5C64492C5}" destId="{9063ADFC-B9EC-4590-BE9F-626B0CF9CA8A}" srcOrd="7" destOrd="0" presId="urn:microsoft.com/office/officeart/2005/8/layout/cycle6"/>
    <dgm:cxn modelId="{1B4B641C-8CE7-46FA-B91B-C68853473609}" type="presParOf" srcId="{A1A2E6D6-ECFD-4D58-A762-21F5C64492C5}" destId="{B84CF607-6805-491F-8660-C2CB462815A5}" srcOrd="8" destOrd="0" presId="urn:microsoft.com/office/officeart/2005/8/layout/cycle6"/>
    <dgm:cxn modelId="{F8543B5A-AC45-4FFD-A947-29D7DADBDDC9}" type="presParOf" srcId="{A1A2E6D6-ECFD-4D58-A762-21F5C64492C5}" destId="{8C6B2CE5-F8DB-4AEC-AD67-06B638E1C98A}" srcOrd="9" destOrd="0" presId="urn:microsoft.com/office/officeart/2005/8/layout/cycle6"/>
    <dgm:cxn modelId="{085918A6-754B-4B06-9632-69BFD6464C71}" type="presParOf" srcId="{A1A2E6D6-ECFD-4D58-A762-21F5C64492C5}" destId="{A9B38014-9ECF-4754-94F9-D0EC4C2B8C5A}" srcOrd="10" destOrd="0" presId="urn:microsoft.com/office/officeart/2005/8/layout/cycle6"/>
    <dgm:cxn modelId="{51624D00-A124-49A2-9D03-0E1DE81B249A}" type="presParOf" srcId="{A1A2E6D6-ECFD-4D58-A762-21F5C64492C5}" destId="{C61EC8FA-1C57-4508-BA3A-52D3BCAA4B3B}" srcOrd="11" destOrd="0" presId="urn:microsoft.com/office/officeart/2005/8/layout/cycle6"/>
    <dgm:cxn modelId="{141B0741-5558-4B3C-9F4B-6AFB7010BDC6}" type="presParOf" srcId="{A1A2E6D6-ECFD-4D58-A762-21F5C64492C5}" destId="{5CB1923B-CCA7-459F-A0DB-B6051F7C207F}" srcOrd="12" destOrd="0" presId="urn:microsoft.com/office/officeart/2005/8/layout/cycle6"/>
    <dgm:cxn modelId="{7C54A9DC-313A-42DF-BF8D-015318F1E0E8}" type="presParOf" srcId="{A1A2E6D6-ECFD-4D58-A762-21F5C64492C5}" destId="{59C58B35-798F-4137-8BA6-8FB0D408BA40}" srcOrd="13" destOrd="0" presId="urn:microsoft.com/office/officeart/2005/8/layout/cycle6"/>
    <dgm:cxn modelId="{2CFC06CD-1DB0-4CB1-8CE5-BF66E638FE14}" type="presParOf" srcId="{A1A2E6D6-ECFD-4D58-A762-21F5C64492C5}" destId="{3028D2D1-94B3-46DC-9852-38637112FD46}" srcOrd="14" destOrd="0" presId="urn:microsoft.com/office/officeart/2005/8/layout/cycle6"/>
    <dgm:cxn modelId="{48931385-5BAF-40C9-8936-C95CE6B5F9EC}" type="presParOf" srcId="{A1A2E6D6-ECFD-4D58-A762-21F5C64492C5}" destId="{F1B34492-806B-40EC-8760-8039D8418060}" srcOrd="15" destOrd="0" presId="urn:microsoft.com/office/officeart/2005/8/layout/cycle6"/>
    <dgm:cxn modelId="{BEEFD4E3-7392-44FC-8471-8D2620723585}" type="presParOf" srcId="{A1A2E6D6-ECFD-4D58-A762-21F5C64492C5}" destId="{F3814921-8936-426E-8848-B3E2AD0DBBA3}" srcOrd="16" destOrd="0" presId="urn:microsoft.com/office/officeart/2005/8/layout/cycle6"/>
    <dgm:cxn modelId="{21DB5E6D-862E-4880-B5D6-8A8C397277CF}" type="presParOf" srcId="{A1A2E6D6-ECFD-4D58-A762-21F5C64492C5}" destId="{3E392A33-E91A-471B-B7ED-B5CA85BC22C1}" srcOrd="17"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225230-8572-494E-BC50-DEA20B285707}" type="doc">
      <dgm:prSet loTypeId="urn:microsoft.com/office/officeart/2005/8/layout/process1" loCatId="process" qsTypeId="urn:microsoft.com/office/officeart/2005/8/quickstyle/3d3" qsCatId="3D" csTypeId="urn:microsoft.com/office/officeart/2005/8/colors/accent1_2" csCatId="accent1" phldr="1"/>
      <dgm:spPr/>
      <dgm:t>
        <a:bodyPr/>
        <a:lstStyle/>
        <a:p>
          <a:endParaRPr lang="es-CL"/>
        </a:p>
      </dgm:t>
    </dgm:pt>
    <dgm:pt modelId="{B56A08A4-73FB-46CE-99E1-D5359B253038}">
      <dgm:prSet phldrT="[Texto]"/>
      <dgm:spPr>
        <a:solidFill>
          <a:srgbClr val="13C045"/>
        </a:solidFill>
      </dgm:spPr>
      <dgm:t>
        <a:bodyPr/>
        <a:lstStyle/>
        <a:p>
          <a:r>
            <a:rPr lang="es-CL" dirty="0"/>
            <a:t>Caracterización puestos de trabajo</a:t>
          </a:r>
        </a:p>
      </dgm:t>
    </dgm:pt>
    <dgm:pt modelId="{3B9463DA-7C5D-4352-AF69-2DDD57CA94EA}" type="parTrans" cxnId="{BD11BBA7-D7A7-408A-8792-604F53E99C78}">
      <dgm:prSet/>
      <dgm:spPr/>
      <dgm:t>
        <a:bodyPr/>
        <a:lstStyle/>
        <a:p>
          <a:endParaRPr lang="es-CL"/>
        </a:p>
      </dgm:t>
    </dgm:pt>
    <dgm:pt modelId="{3832A676-F271-466A-811E-969E9A4C9204}" type="sibTrans" cxnId="{BD11BBA7-D7A7-408A-8792-604F53E99C78}">
      <dgm:prSet/>
      <dgm:spPr>
        <a:solidFill>
          <a:srgbClr val="13C045"/>
        </a:solidFill>
      </dgm:spPr>
      <dgm:t>
        <a:bodyPr/>
        <a:lstStyle/>
        <a:p>
          <a:endParaRPr lang="es-CL"/>
        </a:p>
      </dgm:t>
    </dgm:pt>
    <dgm:pt modelId="{A702592D-2A22-47CA-BDC7-A97034AA4A90}">
      <dgm:prSet phldrT="[Texto]"/>
      <dgm:spPr>
        <a:solidFill>
          <a:srgbClr val="13C045"/>
        </a:solidFill>
      </dgm:spPr>
      <dgm:t>
        <a:bodyPr/>
        <a:lstStyle/>
        <a:p>
          <a:r>
            <a:rPr lang="es-CL" dirty="0"/>
            <a:t>Identificación inicial</a:t>
          </a:r>
        </a:p>
      </dgm:t>
    </dgm:pt>
    <dgm:pt modelId="{3729D276-71F7-42DA-8326-0CE73FD72BBA}" type="parTrans" cxnId="{1D80F483-A079-43B8-BBA5-CF8D88CB7E14}">
      <dgm:prSet/>
      <dgm:spPr/>
      <dgm:t>
        <a:bodyPr/>
        <a:lstStyle/>
        <a:p>
          <a:endParaRPr lang="es-CL"/>
        </a:p>
      </dgm:t>
    </dgm:pt>
    <dgm:pt modelId="{5C768C5A-ACF4-4BDE-991B-79F00BA8F350}" type="sibTrans" cxnId="{1D80F483-A079-43B8-BBA5-CF8D88CB7E14}">
      <dgm:prSet/>
      <dgm:spPr>
        <a:solidFill>
          <a:srgbClr val="13C045"/>
        </a:solidFill>
      </dgm:spPr>
      <dgm:t>
        <a:bodyPr/>
        <a:lstStyle/>
        <a:p>
          <a:endParaRPr lang="es-CL"/>
        </a:p>
      </dgm:t>
    </dgm:pt>
    <dgm:pt modelId="{C0987EB5-2310-4962-8339-BC4896A3C75F}">
      <dgm:prSet phldrT="[Texto]"/>
      <dgm:spPr>
        <a:solidFill>
          <a:srgbClr val="13C045"/>
        </a:solidFill>
      </dgm:spPr>
      <dgm:t>
        <a:bodyPr/>
        <a:lstStyle/>
        <a:p>
          <a:r>
            <a:rPr lang="es-CL" dirty="0"/>
            <a:t>Identificación avanzada</a:t>
          </a:r>
        </a:p>
      </dgm:t>
    </dgm:pt>
    <dgm:pt modelId="{37BA7F5D-C47F-4D52-A841-DDAD0D84FDC4}" type="parTrans" cxnId="{F07A934C-652A-4719-A93D-8A20069B6411}">
      <dgm:prSet/>
      <dgm:spPr/>
      <dgm:t>
        <a:bodyPr/>
        <a:lstStyle/>
        <a:p>
          <a:endParaRPr lang="es-CL"/>
        </a:p>
      </dgm:t>
    </dgm:pt>
    <dgm:pt modelId="{5571044C-0060-4532-BCA6-C9D439E60512}" type="sibTrans" cxnId="{F07A934C-652A-4719-A93D-8A20069B6411}">
      <dgm:prSet/>
      <dgm:spPr>
        <a:solidFill>
          <a:srgbClr val="13C045"/>
        </a:solidFill>
      </dgm:spPr>
      <dgm:t>
        <a:bodyPr/>
        <a:lstStyle/>
        <a:p>
          <a:endParaRPr lang="es-CL"/>
        </a:p>
      </dgm:t>
    </dgm:pt>
    <dgm:pt modelId="{48CD4C47-09A2-4181-9AC9-CE93EF6BD13B}">
      <dgm:prSet phldrT="[Texto]"/>
      <dgm:spPr>
        <a:solidFill>
          <a:srgbClr val="13C045"/>
        </a:solidFill>
      </dgm:spPr>
      <dgm:t>
        <a:bodyPr/>
        <a:lstStyle/>
        <a:p>
          <a:r>
            <a:rPr lang="es-CL" dirty="0"/>
            <a:t>Evaluación inicial </a:t>
          </a:r>
        </a:p>
      </dgm:t>
    </dgm:pt>
    <dgm:pt modelId="{35BC4C03-30F1-41E9-B44E-DA9CAB887A66}" type="parTrans" cxnId="{A4603EFF-B4F4-49C0-B92D-F8FF4DA3FE65}">
      <dgm:prSet/>
      <dgm:spPr/>
      <dgm:t>
        <a:bodyPr/>
        <a:lstStyle/>
        <a:p>
          <a:endParaRPr lang="es-CL"/>
        </a:p>
      </dgm:t>
    </dgm:pt>
    <dgm:pt modelId="{5A8B411A-16E1-4185-904C-9970A0224079}" type="sibTrans" cxnId="{A4603EFF-B4F4-49C0-B92D-F8FF4DA3FE65}">
      <dgm:prSet/>
      <dgm:spPr>
        <a:solidFill>
          <a:srgbClr val="13C045"/>
        </a:solidFill>
      </dgm:spPr>
      <dgm:t>
        <a:bodyPr/>
        <a:lstStyle/>
        <a:p>
          <a:endParaRPr lang="es-CL"/>
        </a:p>
      </dgm:t>
    </dgm:pt>
    <dgm:pt modelId="{7B03D7DF-CFBE-4726-BFF1-88D787DCF871}">
      <dgm:prSet phldrT="[Texto]"/>
      <dgm:spPr>
        <a:solidFill>
          <a:srgbClr val="13C045"/>
        </a:solidFill>
      </dgm:spPr>
      <dgm:t>
        <a:bodyPr/>
        <a:lstStyle/>
        <a:p>
          <a:r>
            <a:rPr lang="es-CL" dirty="0"/>
            <a:t>Evaluación avanzada</a:t>
          </a:r>
        </a:p>
      </dgm:t>
    </dgm:pt>
    <dgm:pt modelId="{7EC385B2-DEF1-4096-A504-01B01B75D994}" type="parTrans" cxnId="{20378C18-72FA-412B-9487-C3E16561A774}">
      <dgm:prSet/>
      <dgm:spPr/>
      <dgm:t>
        <a:bodyPr/>
        <a:lstStyle/>
        <a:p>
          <a:endParaRPr lang="es-CL"/>
        </a:p>
      </dgm:t>
    </dgm:pt>
    <dgm:pt modelId="{85717088-6EA9-4247-B23C-20F9F1A10B91}" type="sibTrans" cxnId="{20378C18-72FA-412B-9487-C3E16561A774}">
      <dgm:prSet/>
      <dgm:spPr/>
      <dgm:t>
        <a:bodyPr/>
        <a:lstStyle/>
        <a:p>
          <a:endParaRPr lang="es-CL"/>
        </a:p>
      </dgm:t>
    </dgm:pt>
    <dgm:pt modelId="{407C5645-C0F6-4771-8251-4C5BC76DAD50}" type="pres">
      <dgm:prSet presAssocID="{E6225230-8572-494E-BC50-DEA20B285707}" presName="Name0" presStyleCnt="0">
        <dgm:presLayoutVars>
          <dgm:dir/>
          <dgm:resizeHandles val="exact"/>
        </dgm:presLayoutVars>
      </dgm:prSet>
      <dgm:spPr/>
    </dgm:pt>
    <dgm:pt modelId="{7F64A10A-F041-40AC-8A8F-B7E059D83751}" type="pres">
      <dgm:prSet presAssocID="{B56A08A4-73FB-46CE-99E1-D5359B253038}" presName="node" presStyleLbl="node1" presStyleIdx="0" presStyleCnt="5">
        <dgm:presLayoutVars>
          <dgm:bulletEnabled val="1"/>
        </dgm:presLayoutVars>
      </dgm:prSet>
      <dgm:spPr/>
    </dgm:pt>
    <dgm:pt modelId="{D88662F4-8C94-46F2-A088-D85B631963BD}" type="pres">
      <dgm:prSet presAssocID="{3832A676-F271-466A-811E-969E9A4C9204}" presName="sibTrans" presStyleLbl="sibTrans2D1" presStyleIdx="0" presStyleCnt="4"/>
      <dgm:spPr/>
    </dgm:pt>
    <dgm:pt modelId="{BDB45ED1-4870-457B-8FF8-93E344E0BF9E}" type="pres">
      <dgm:prSet presAssocID="{3832A676-F271-466A-811E-969E9A4C9204}" presName="connectorText" presStyleLbl="sibTrans2D1" presStyleIdx="0" presStyleCnt="4"/>
      <dgm:spPr/>
    </dgm:pt>
    <dgm:pt modelId="{CE5FFE5A-069F-4796-BB60-0846CCD4D8AB}" type="pres">
      <dgm:prSet presAssocID="{A702592D-2A22-47CA-BDC7-A97034AA4A90}" presName="node" presStyleLbl="node1" presStyleIdx="1" presStyleCnt="5">
        <dgm:presLayoutVars>
          <dgm:bulletEnabled val="1"/>
        </dgm:presLayoutVars>
      </dgm:prSet>
      <dgm:spPr/>
    </dgm:pt>
    <dgm:pt modelId="{0FFC9C46-E488-4BCF-973D-8FE084777599}" type="pres">
      <dgm:prSet presAssocID="{5C768C5A-ACF4-4BDE-991B-79F00BA8F350}" presName="sibTrans" presStyleLbl="sibTrans2D1" presStyleIdx="1" presStyleCnt="4"/>
      <dgm:spPr/>
    </dgm:pt>
    <dgm:pt modelId="{C4CFAE62-93B7-48B8-B544-8A09C5990172}" type="pres">
      <dgm:prSet presAssocID="{5C768C5A-ACF4-4BDE-991B-79F00BA8F350}" presName="connectorText" presStyleLbl="sibTrans2D1" presStyleIdx="1" presStyleCnt="4"/>
      <dgm:spPr/>
    </dgm:pt>
    <dgm:pt modelId="{B99636B1-4BC2-4B2C-9EF0-07B6EBDBCEDA}" type="pres">
      <dgm:prSet presAssocID="{C0987EB5-2310-4962-8339-BC4896A3C75F}" presName="node" presStyleLbl="node1" presStyleIdx="2" presStyleCnt="5">
        <dgm:presLayoutVars>
          <dgm:bulletEnabled val="1"/>
        </dgm:presLayoutVars>
      </dgm:prSet>
      <dgm:spPr/>
    </dgm:pt>
    <dgm:pt modelId="{A11C8230-BAC3-4EFA-B537-78E632F6E295}" type="pres">
      <dgm:prSet presAssocID="{5571044C-0060-4532-BCA6-C9D439E60512}" presName="sibTrans" presStyleLbl="sibTrans2D1" presStyleIdx="2" presStyleCnt="4"/>
      <dgm:spPr/>
    </dgm:pt>
    <dgm:pt modelId="{3A4C46C6-2AEE-4BF5-84E4-75E447F409EF}" type="pres">
      <dgm:prSet presAssocID="{5571044C-0060-4532-BCA6-C9D439E60512}" presName="connectorText" presStyleLbl="sibTrans2D1" presStyleIdx="2" presStyleCnt="4"/>
      <dgm:spPr/>
    </dgm:pt>
    <dgm:pt modelId="{115ECCE5-F08D-4052-8C8F-2125960B3499}" type="pres">
      <dgm:prSet presAssocID="{48CD4C47-09A2-4181-9AC9-CE93EF6BD13B}" presName="node" presStyleLbl="node1" presStyleIdx="3" presStyleCnt="5">
        <dgm:presLayoutVars>
          <dgm:bulletEnabled val="1"/>
        </dgm:presLayoutVars>
      </dgm:prSet>
      <dgm:spPr/>
    </dgm:pt>
    <dgm:pt modelId="{17109CBB-5F42-461E-8CA9-C01D486E4C00}" type="pres">
      <dgm:prSet presAssocID="{5A8B411A-16E1-4185-904C-9970A0224079}" presName="sibTrans" presStyleLbl="sibTrans2D1" presStyleIdx="3" presStyleCnt="4"/>
      <dgm:spPr/>
    </dgm:pt>
    <dgm:pt modelId="{B2E0C574-A70D-4CA2-B015-8E2017CF9FF8}" type="pres">
      <dgm:prSet presAssocID="{5A8B411A-16E1-4185-904C-9970A0224079}" presName="connectorText" presStyleLbl="sibTrans2D1" presStyleIdx="3" presStyleCnt="4"/>
      <dgm:spPr/>
    </dgm:pt>
    <dgm:pt modelId="{9FD07EE7-786F-4494-B7B4-261D87657169}" type="pres">
      <dgm:prSet presAssocID="{7B03D7DF-CFBE-4726-BFF1-88D787DCF871}" presName="node" presStyleLbl="node1" presStyleIdx="4" presStyleCnt="5">
        <dgm:presLayoutVars>
          <dgm:bulletEnabled val="1"/>
        </dgm:presLayoutVars>
      </dgm:prSet>
      <dgm:spPr/>
    </dgm:pt>
  </dgm:ptLst>
  <dgm:cxnLst>
    <dgm:cxn modelId="{3F162A14-E3F1-4F23-900B-77C06BE01AC9}" type="presOf" srcId="{5571044C-0060-4532-BCA6-C9D439E60512}" destId="{A11C8230-BAC3-4EFA-B537-78E632F6E295}" srcOrd="0" destOrd="0" presId="urn:microsoft.com/office/officeart/2005/8/layout/process1"/>
    <dgm:cxn modelId="{DB0C6E18-7E9D-4991-B963-0AF8FD155DE2}" type="presOf" srcId="{48CD4C47-09A2-4181-9AC9-CE93EF6BD13B}" destId="{115ECCE5-F08D-4052-8C8F-2125960B3499}" srcOrd="0" destOrd="0" presId="urn:microsoft.com/office/officeart/2005/8/layout/process1"/>
    <dgm:cxn modelId="{20378C18-72FA-412B-9487-C3E16561A774}" srcId="{E6225230-8572-494E-BC50-DEA20B285707}" destId="{7B03D7DF-CFBE-4726-BFF1-88D787DCF871}" srcOrd="4" destOrd="0" parTransId="{7EC385B2-DEF1-4096-A504-01B01B75D994}" sibTransId="{85717088-6EA9-4247-B23C-20F9F1A10B91}"/>
    <dgm:cxn modelId="{92B7CF2C-4D0D-4C80-A401-8A30844BB5B9}" type="presOf" srcId="{5571044C-0060-4532-BCA6-C9D439E60512}" destId="{3A4C46C6-2AEE-4BF5-84E4-75E447F409EF}" srcOrd="1" destOrd="0" presId="urn:microsoft.com/office/officeart/2005/8/layout/process1"/>
    <dgm:cxn modelId="{F441655E-7567-48C1-B47D-92B0F7368932}" type="presOf" srcId="{7B03D7DF-CFBE-4726-BFF1-88D787DCF871}" destId="{9FD07EE7-786F-4494-B7B4-261D87657169}" srcOrd="0" destOrd="0" presId="urn:microsoft.com/office/officeart/2005/8/layout/process1"/>
    <dgm:cxn modelId="{F07A934C-652A-4719-A93D-8A20069B6411}" srcId="{E6225230-8572-494E-BC50-DEA20B285707}" destId="{C0987EB5-2310-4962-8339-BC4896A3C75F}" srcOrd="2" destOrd="0" parTransId="{37BA7F5D-C47F-4D52-A841-DDAD0D84FDC4}" sibTransId="{5571044C-0060-4532-BCA6-C9D439E60512}"/>
    <dgm:cxn modelId="{04C4CD70-DAEE-4541-B919-0A5014E756D2}" type="presOf" srcId="{B56A08A4-73FB-46CE-99E1-D5359B253038}" destId="{7F64A10A-F041-40AC-8A8F-B7E059D83751}" srcOrd="0" destOrd="0" presId="urn:microsoft.com/office/officeart/2005/8/layout/process1"/>
    <dgm:cxn modelId="{1F251179-B4D4-4491-9AB9-3D050CE03BC8}" type="presOf" srcId="{3832A676-F271-466A-811E-969E9A4C9204}" destId="{BDB45ED1-4870-457B-8FF8-93E344E0BF9E}" srcOrd="1" destOrd="0" presId="urn:microsoft.com/office/officeart/2005/8/layout/process1"/>
    <dgm:cxn modelId="{59F1A783-8B7C-4278-906C-7003094783C7}" type="presOf" srcId="{3832A676-F271-466A-811E-969E9A4C9204}" destId="{D88662F4-8C94-46F2-A088-D85B631963BD}" srcOrd="0" destOrd="0" presId="urn:microsoft.com/office/officeart/2005/8/layout/process1"/>
    <dgm:cxn modelId="{1D80F483-A079-43B8-BBA5-CF8D88CB7E14}" srcId="{E6225230-8572-494E-BC50-DEA20B285707}" destId="{A702592D-2A22-47CA-BDC7-A97034AA4A90}" srcOrd="1" destOrd="0" parTransId="{3729D276-71F7-42DA-8326-0CE73FD72BBA}" sibTransId="{5C768C5A-ACF4-4BDE-991B-79F00BA8F350}"/>
    <dgm:cxn modelId="{4DB17C84-76B6-4998-A42D-8CE38B882E4A}" type="presOf" srcId="{5C768C5A-ACF4-4BDE-991B-79F00BA8F350}" destId="{C4CFAE62-93B7-48B8-B544-8A09C5990172}" srcOrd="1" destOrd="0" presId="urn:microsoft.com/office/officeart/2005/8/layout/process1"/>
    <dgm:cxn modelId="{BD11BBA7-D7A7-408A-8792-604F53E99C78}" srcId="{E6225230-8572-494E-BC50-DEA20B285707}" destId="{B56A08A4-73FB-46CE-99E1-D5359B253038}" srcOrd="0" destOrd="0" parTransId="{3B9463DA-7C5D-4352-AF69-2DDD57CA94EA}" sibTransId="{3832A676-F271-466A-811E-969E9A4C9204}"/>
    <dgm:cxn modelId="{035077AD-4738-4178-A419-B155FC6DD448}" type="presOf" srcId="{C0987EB5-2310-4962-8339-BC4896A3C75F}" destId="{B99636B1-4BC2-4B2C-9EF0-07B6EBDBCEDA}" srcOrd="0" destOrd="0" presId="urn:microsoft.com/office/officeart/2005/8/layout/process1"/>
    <dgm:cxn modelId="{E2D9AEB4-7F35-4C13-81B4-E29C2E05BF64}" type="presOf" srcId="{5C768C5A-ACF4-4BDE-991B-79F00BA8F350}" destId="{0FFC9C46-E488-4BCF-973D-8FE084777599}" srcOrd="0" destOrd="0" presId="urn:microsoft.com/office/officeart/2005/8/layout/process1"/>
    <dgm:cxn modelId="{7D85BEB4-D651-47DD-9975-F85713D2B84A}" type="presOf" srcId="{A702592D-2A22-47CA-BDC7-A97034AA4A90}" destId="{CE5FFE5A-069F-4796-BB60-0846CCD4D8AB}" srcOrd="0" destOrd="0" presId="urn:microsoft.com/office/officeart/2005/8/layout/process1"/>
    <dgm:cxn modelId="{B32A9EB6-8014-4C53-8A4B-ADAE61FB7766}" type="presOf" srcId="{5A8B411A-16E1-4185-904C-9970A0224079}" destId="{B2E0C574-A70D-4CA2-B015-8E2017CF9FF8}" srcOrd="1" destOrd="0" presId="urn:microsoft.com/office/officeart/2005/8/layout/process1"/>
    <dgm:cxn modelId="{C3080CE0-DCE3-4664-B3BF-77CC5322B8BF}" type="presOf" srcId="{E6225230-8572-494E-BC50-DEA20B285707}" destId="{407C5645-C0F6-4771-8251-4C5BC76DAD50}" srcOrd="0" destOrd="0" presId="urn:microsoft.com/office/officeart/2005/8/layout/process1"/>
    <dgm:cxn modelId="{551EDCE5-6C28-468F-88C0-2969A5D2F77B}" type="presOf" srcId="{5A8B411A-16E1-4185-904C-9970A0224079}" destId="{17109CBB-5F42-461E-8CA9-C01D486E4C00}" srcOrd="0" destOrd="0" presId="urn:microsoft.com/office/officeart/2005/8/layout/process1"/>
    <dgm:cxn modelId="{A4603EFF-B4F4-49C0-B92D-F8FF4DA3FE65}" srcId="{E6225230-8572-494E-BC50-DEA20B285707}" destId="{48CD4C47-09A2-4181-9AC9-CE93EF6BD13B}" srcOrd="3" destOrd="0" parTransId="{35BC4C03-30F1-41E9-B44E-DA9CAB887A66}" sibTransId="{5A8B411A-16E1-4185-904C-9970A0224079}"/>
    <dgm:cxn modelId="{9C3D02D4-60ED-41E7-99EE-BFFAD99632A4}" type="presParOf" srcId="{407C5645-C0F6-4771-8251-4C5BC76DAD50}" destId="{7F64A10A-F041-40AC-8A8F-B7E059D83751}" srcOrd="0" destOrd="0" presId="urn:microsoft.com/office/officeart/2005/8/layout/process1"/>
    <dgm:cxn modelId="{64B47656-3B60-4FE6-86FD-92D9BC557D30}" type="presParOf" srcId="{407C5645-C0F6-4771-8251-4C5BC76DAD50}" destId="{D88662F4-8C94-46F2-A088-D85B631963BD}" srcOrd="1" destOrd="0" presId="urn:microsoft.com/office/officeart/2005/8/layout/process1"/>
    <dgm:cxn modelId="{AADDA9EC-FA03-440E-B44E-14D762411ADF}" type="presParOf" srcId="{D88662F4-8C94-46F2-A088-D85B631963BD}" destId="{BDB45ED1-4870-457B-8FF8-93E344E0BF9E}" srcOrd="0" destOrd="0" presId="urn:microsoft.com/office/officeart/2005/8/layout/process1"/>
    <dgm:cxn modelId="{2ABA317E-D6F1-4A98-AA1D-EE5E5D60F8F8}" type="presParOf" srcId="{407C5645-C0F6-4771-8251-4C5BC76DAD50}" destId="{CE5FFE5A-069F-4796-BB60-0846CCD4D8AB}" srcOrd="2" destOrd="0" presId="urn:microsoft.com/office/officeart/2005/8/layout/process1"/>
    <dgm:cxn modelId="{72856A58-2C96-45C7-8D5B-D1F929099DBF}" type="presParOf" srcId="{407C5645-C0F6-4771-8251-4C5BC76DAD50}" destId="{0FFC9C46-E488-4BCF-973D-8FE084777599}" srcOrd="3" destOrd="0" presId="urn:microsoft.com/office/officeart/2005/8/layout/process1"/>
    <dgm:cxn modelId="{6841158D-D076-4A94-9AE3-5F3DEBDE352D}" type="presParOf" srcId="{0FFC9C46-E488-4BCF-973D-8FE084777599}" destId="{C4CFAE62-93B7-48B8-B544-8A09C5990172}" srcOrd="0" destOrd="0" presId="urn:microsoft.com/office/officeart/2005/8/layout/process1"/>
    <dgm:cxn modelId="{368CCDD4-1A69-4840-B7CE-79CCC7863BA1}" type="presParOf" srcId="{407C5645-C0F6-4771-8251-4C5BC76DAD50}" destId="{B99636B1-4BC2-4B2C-9EF0-07B6EBDBCEDA}" srcOrd="4" destOrd="0" presId="urn:microsoft.com/office/officeart/2005/8/layout/process1"/>
    <dgm:cxn modelId="{398D3669-9D3D-4C58-8D4D-5DAE141C4A4E}" type="presParOf" srcId="{407C5645-C0F6-4771-8251-4C5BC76DAD50}" destId="{A11C8230-BAC3-4EFA-B537-78E632F6E295}" srcOrd="5" destOrd="0" presId="urn:microsoft.com/office/officeart/2005/8/layout/process1"/>
    <dgm:cxn modelId="{24ACA9B1-EEA5-4F99-83DE-959F6BBAC755}" type="presParOf" srcId="{A11C8230-BAC3-4EFA-B537-78E632F6E295}" destId="{3A4C46C6-2AEE-4BF5-84E4-75E447F409EF}" srcOrd="0" destOrd="0" presId="urn:microsoft.com/office/officeart/2005/8/layout/process1"/>
    <dgm:cxn modelId="{4E8C1F3D-0F0B-4F44-9BC3-2091C86804AD}" type="presParOf" srcId="{407C5645-C0F6-4771-8251-4C5BC76DAD50}" destId="{115ECCE5-F08D-4052-8C8F-2125960B3499}" srcOrd="6" destOrd="0" presId="urn:microsoft.com/office/officeart/2005/8/layout/process1"/>
    <dgm:cxn modelId="{8F0A13EA-EDC5-4969-A6C9-613D16FC2580}" type="presParOf" srcId="{407C5645-C0F6-4771-8251-4C5BC76DAD50}" destId="{17109CBB-5F42-461E-8CA9-C01D486E4C00}" srcOrd="7" destOrd="0" presId="urn:microsoft.com/office/officeart/2005/8/layout/process1"/>
    <dgm:cxn modelId="{E2EA7CE7-9526-42BB-A036-EFF7B62C0246}" type="presParOf" srcId="{17109CBB-5F42-461E-8CA9-C01D486E4C00}" destId="{B2E0C574-A70D-4CA2-B015-8E2017CF9FF8}" srcOrd="0" destOrd="0" presId="urn:microsoft.com/office/officeart/2005/8/layout/process1"/>
    <dgm:cxn modelId="{2F99E8D0-E963-49A4-9749-8013A9143511}" type="presParOf" srcId="{407C5645-C0F6-4771-8251-4C5BC76DAD50}" destId="{9FD07EE7-786F-4494-B7B4-261D87657169}"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EB6C4-B9F4-41B6-9682-604093E5EE74}" type="doc">
      <dgm:prSet loTypeId="urn:microsoft.com/office/officeart/2005/8/layout/pyramid3" loCatId="pyramid" qsTypeId="urn:microsoft.com/office/officeart/2005/8/quickstyle/3d4" qsCatId="3D" csTypeId="urn:microsoft.com/office/officeart/2005/8/colors/accent2_3" csCatId="accent2" phldr="1"/>
      <dgm:spPr/>
    </dgm:pt>
    <dgm:pt modelId="{F49B9727-496F-4A40-B89E-3CB03CE91CAA}">
      <dgm:prSet phldrT="[Texto]" custT="1"/>
      <dgm:spPr/>
      <dgm:t>
        <a:bodyPr/>
        <a:lstStyle/>
        <a:p>
          <a:r>
            <a:rPr lang="es-CL" sz="1600" b="1"/>
            <a:t>Eliminación</a:t>
          </a:r>
          <a:endParaRPr lang="es-CL" sz="1600" b="1" dirty="0"/>
        </a:p>
      </dgm:t>
    </dgm:pt>
    <dgm:pt modelId="{A7D8BB91-F9C6-4843-8F4D-3F05A2D03B16}" type="parTrans" cxnId="{410847E8-8147-41D5-8049-9B9C02EC1ABB}">
      <dgm:prSet/>
      <dgm:spPr/>
      <dgm:t>
        <a:bodyPr/>
        <a:lstStyle/>
        <a:p>
          <a:endParaRPr lang="es-CL" sz="1600" b="1">
            <a:solidFill>
              <a:schemeClr val="bg1"/>
            </a:solidFill>
          </a:endParaRPr>
        </a:p>
      </dgm:t>
    </dgm:pt>
    <dgm:pt modelId="{63A7CABE-E1E6-4C15-9521-C8F75584CE8C}" type="sibTrans" cxnId="{410847E8-8147-41D5-8049-9B9C02EC1ABB}">
      <dgm:prSet/>
      <dgm:spPr/>
      <dgm:t>
        <a:bodyPr/>
        <a:lstStyle/>
        <a:p>
          <a:endParaRPr lang="es-CL" sz="1600" b="1">
            <a:solidFill>
              <a:schemeClr val="bg1"/>
            </a:solidFill>
          </a:endParaRPr>
        </a:p>
      </dgm:t>
    </dgm:pt>
    <dgm:pt modelId="{28CD4213-D2A7-44DC-AFBE-30C00CE36094}">
      <dgm:prSet phldrT="[Texto]" custT="1"/>
      <dgm:spPr/>
      <dgm:t>
        <a:bodyPr/>
        <a:lstStyle/>
        <a:p>
          <a:r>
            <a:rPr lang="es-CL" sz="1600" b="1"/>
            <a:t>Sustitución</a:t>
          </a:r>
          <a:endParaRPr lang="es-CL" sz="1600" b="1" dirty="0"/>
        </a:p>
      </dgm:t>
    </dgm:pt>
    <dgm:pt modelId="{B2BC30C7-AFB4-4E87-9434-9E8A0C7A06BA}" type="parTrans" cxnId="{7A79E8D7-A490-46D4-B13D-6BC6DB578541}">
      <dgm:prSet/>
      <dgm:spPr/>
      <dgm:t>
        <a:bodyPr/>
        <a:lstStyle/>
        <a:p>
          <a:endParaRPr lang="es-CL" sz="1600" b="1">
            <a:solidFill>
              <a:schemeClr val="bg1"/>
            </a:solidFill>
          </a:endParaRPr>
        </a:p>
      </dgm:t>
    </dgm:pt>
    <dgm:pt modelId="{06AEE679-922E-4BE4-8639-BCD2F14592B6}" type="sibTrans" cxnId="{7A79E8D7-A490-46D4-B13D-6BC6DB578541}">
      <dgm:prSet/>
      <dgm:spPr/>
      <dgm:t>
        <a:bodyPr/>
        <a:lstStyle/>
        <a:p>
          <a:endParaRPr lang="es-CL" sz="1600" b="1">
            <a:solidFill>
              <a:schemeClr val="bg1"/>
            </a:solidFill>
          </a:endParaRPr>
        </a:p>
      </dgm:t>
    </dgm:pt>
    <dgm:pt modelId="{D43F6617-13CF-43D4-B3A6-60F0C549181F}">
      <dgm:prSet phldrT="[Texto]" custT="1"/>
      <dgm:spPr/>
      <dgm:t>
        <a:bodyPr/>
        <a:lstStyle/>
        <a:p>
          <a:r>
            <a:rPr lang="es-CL" sz="1600" b="1"/>
            <a:t>EPP</a:t>
          </a:r>
          <a:endParaRPr lang="es-CL" sz="1600" b="1" dirty="0"/>
        </a:p>
      </dgm:t>
    </dgm:pt>
    <dgm:pt modelId="{E00C90D6-2B40-4B03-A681-DCE1FB3E6C09}" type="parTrans" cxnId="{130E7EF4-AEAB-49DA-8B64-F6E35CC52C3D}">
      <dgm:prSet/>
      <dgm:spPr/>
      <dgm:t>
        <a:bodyPr/>
        <a:lstStyle/>
        <a:p>
          <a:endParaRPr lang="es-CL" sz="1600" b="1">
            <a:solidFill>
              <a:schemeClr val="bg1"/>
            </a:solidFill>
          </a:endParaRPr>
        </a:p>
      </dgm:t>
    </dgm:pt>
    <dgm:pt modelId="{C5AB7C56-33AD-4125-B185-627D952AFCFF}" type="sibTrans" cxnId="{130E7EF4-AEAB-49DA-8B64-F6E35CC52C3D}">
      <dgm:prSet/>
      <dgm:spPr/>
      <dgm:t>
        <a:bodyPr/>
        <a:lstStyle/>
        <a:p>
          <a:endParaRPr lang="es-CL" sz="1600" b="1">
            <a:solidFill>
              <a:schemeClr val="bg1"/>
            </a:solidFill>
          </a:endParaRPr>
        </a:p>
      </dgm:t>
    </dgm:pt>
    <dgm:pt modelId="{54161E80-0911-4749-98DF-84408E2DA462}">
      <dgm:prSet phldrT="[Texto]" custT="1"/>
      <dgm:spPr/>
      <dgm:t>
        <a:bodyPr/>
        <a:lstStyle/>
        <a:p>
          <a:r>
            <a:rPr lang="es-CL" sz="1600" b="1"/>
            <a:t>Control técnico</a:t>
          </a:r>
          <a:endParaRPr lang="es-CL" sz="1600" b="1" dirty="0"/>
        </a:p>
      </dgm:t>
    </dgm:pt>
    <dgm:pt modelId="{3AEC5855-66C0-42E4-92F4-A3AE90E1B2E8}" type="parTrans" cxnId="{EF01AF55-E920-4142-BE66-15C37E68FD30}">
      <dgm:prSet/>
      <dgm:spPr/>
      <dgm:t>
        <a:bodyPr/>
        <a:lstStyle/>
        <a:p>
          <a:endParaRPr lang="es-CL" sz="1600" b="1">
            <a:solidFill>
              <a:schemeClr val="bg1"/>
            </a:solidFill>
          </a:endParaRPr>
        </a:p>
      </dgm:t>
    </dgm:pt>
    <dgm:pt modelId="{8D6CCB61-B1E0-4097-8140-284078194275}" type="sibTrans" cxnId="{EF01AF55-E920-4142-BE66-15C37E68FD30}">
      <dgm:prSet/>
      <dgm:spPr/>
      <dgm:t>
        <a:bodyPr/>
        <a:lstStyle/>
        <a:p>
          <a:endParaRPr lang="es-CL" sz="1600" b="1">
            <a:solidFill>
              <a:schemeClr val="bg1"/>
            </a:solidFill>
          </a:endParaRPr>
        </a:p>
      </dgm:t>
    </dgm:pt>
    <dgm:pt modelId="{BEED9968-1176-4374-BAF7-25D262751DE5}">
      <dgm:prSet phldrT="[Texto]" custT="1"/>
      <dgm:spPr/>
      <dgm:t>
        <a:bodyPr/>
        <a:lstStyle/>
        <a:p>
          <a:r>
            <a:rPr lang="es-CL" sz="1600" b="1"/>
            <a:t>Control administrativo</a:t>
          </a:r>
          <a:endParaRPr lang="es-CL" sz="1600" b="1" dirty="0"/>
        </a:p>
      </dgm:t>
    </dgm:pt>
    <dgm:pt modelId="{233051EF-FE14-4DDD-B06C-F28845C368E3}" type="parTrans" cxnId="{3C18E898-90E5-4EB5-9AEF-D621915A350D}">
      <dgm:prSet/>
      <dgm:spPr/>
      <dgm:t>
        <a:bodyPr/>
        <a:lstStyle/>
        <a:p>
          <a:endParaRPr lang="es-CL" sz="1600" b="1">
            <a:solidFill>
              <a:schemeClr val="bg1"/>
            </a:solidFill>
          </a:endParaRPr>
        </a:p>
      </dgm:t>
    </dgm:pt>
    <dgm:pt modelId="{70C33BB1-F512-4D17-9F48-CCA579F8EDF8}" type="sibTrans" cxnId="{3C18E898-90E5-4EB5-9AEF-D621915A350D}">
      <dgm:prSet/>
      <dgm:spPr/>
      <dgm:t>
        <a:bodyPr/>
        <a:lstStyle/>
        <a:p>
          <a:endParaRPr lang="es-CL" sz="1600" b="1">
            <a:solidFill>
              <a:schemeClr val="bg1"/>
            </a:solidFill>
          </a:endParaRPr>
        </a:p>
      </dgm:t>
    </dgm:pt>
    <dgm:pt modelId="{C5A6A7CA-865E-400E-B998-558E9C5AD2E0}" type="pres">
      <dgm:prSet presAssocID="{35AEB6C4-B9F4-41B6-9682-604093E5EE74}" presName="Name0" presStyleCnt="0">
        <dgm:presLayoutVars>
          <dgm:dir/>
          <dgm:animLvl val="lvl"/>
          <dgm:resizeHandles val="exact"/>
        </dgm:presLayoutVars>
      </dgm:prSet>
      <dgm:spPr/>
    </dgm:pt>
    <dgm:pt modelId="{ACB7CEDC-8EEC-402B-99E5-EC9905C41FD7}" type="pres">
      <dgm:prSet presAssocID="{F49B9727-496F-4A40-B89E-3CB03CE91CAA}" presName="Name8" presStyleCnt="0"/>
      <dgm:spPr/>
    </dgm:pt>
    <dgm:pt modelId="{514B803C-85BE-4F02-9D0E-A0D39C84FA0B}" type="pres">
      <dgm:prSet presAssocID="{F49B9727-496F-4A40-B89E-3CB03CE91CAA}" presName="level" presStyleLbl="node1" presStyleIdx="0" presStyleCnt="5">
        <dgm:presLayoutVars>
          <dgm:chMax val="1"/>
          <dgm:bulletEnabled val="1"/>
        </dgm:presLayoutVars>
      </dgm:prSet>
      <dgm:spPr/>
    </dgm:pt>
    <dgm:pt modelId="{E6C09927-2779-4558-8FDF-CDABE35E273A}" type="pres">
      <dgm:prSet presAssocID="{F49B9727-496F-4A40-B89E-3CB03CE91CAA}" presName="levelTx" presStyleLbl="revTx" presStyleIdx="0" presStyleCnt="0">
        <dgm:presLayoutVars>
          <dgm:chMax val="1"/>
          <dgm:bulletEnabled val="1"/>
        </dgm:presLayoutVars>
      </dgm:prSet>
      <dgm:spPr/>
    </dgm:pt>
    <dgm:pt modelId="{E0998ADC-222A-4454-9CE7-A4D703FD647C}" type="pres">
      <dgm:prSet presAssocID="{28CD4213-D2A7-44DC-AFBE-30C00CE36094}" presName="Name8" presStyleCnt="0"/>
      <dgm:spPr/>
    </dgm:pt>
    <dgm:pt modelId="{97F971F2-C673-4331-96F9-0C239E06667E}" type="pres">
      <dgm:prSet presAssocID="{28CD4213-D2A7-44DC-AFBE-30C00CE36094}" presName="level" presStyleLbl="node1" presStyleIdx="1" presStyleCnt="5">
        <dgm:presLayoutVars>
          <dgm:chMax val="1"/>
          <dgm:bulletEnabled val="1"/>
        </dgm:presLayoutVars>
      </dgm:prSet>
      <dgm:spPr/>
    </dgm:pt>
    <dgm:pt modelId="{C1884195-F0A0-4B47-B1A7-3508B95C8AEC}" type="pres">
      <dgm:prSet presAssocID="{28CD4213-D2A7-44DC-AFBE-30C00CE36094}" presName="levelTx" presStyleLbl="revTx" presStyleIdx="0" presStyleCnt="0">
        <dgm:presLayoutVars>
          <dgm:chMax val="1"/>
          <dgm:bulletEnabled val="1"/>
        </dgm:presLayoutVars>
      </dgm:prSet>
      <dgm:spPr/>
    </dgm:pt>
    <dgm:pt modelId="{329C8157-F83A-4C26-A329-71FC2460AFCD}" type="pres">
      <dgm:prSet presAssocID="{54161E80-0911-4749-98DF-84408E2DA462}" presName="Name8" presStyleCnt="0"/>
      <dgm:spPr/>
    </dgm:pt>
    <dgm:pt modelId="{FE712A1D-3D6F-4EA4-B7B7-3A0394BB2044}" type="pres">
      <dgm:prSet presAssocID="{54161E80-0911-4749-98DF-84408E2DA462}" presName="level" presStyleLbl="node1" presStyleIdx="2" presStyleCnt="5">
        <dgm:presLayoutVars>
          <dgm:chMax val="1"/>
          <dgm:bulletEnabled val="1"/>
        </dgm:presLayoutVars>
      </dgm:prSet>
      <dgm:spPr/>
    </dgm:pt>
    <dgm:pt modelId="{E967DE87-5136-4670-8D4D-235518D7AE23}" type="pres">
      <dgm:prSet presAssocID="{54161E80-0911-4749-98DF-84408E2DA462}" presName="levelTx" presStyleLbl="revTx" presStyleIdx="0" presStyleCnt="0">
        <dgm:presLayoutVars>
          <dgm:chMax val="1"/>
          <dgm:bulletEnabled val="1"/>
        </dgm:presLayoutVars>
      </dgm:prSet>
      <dgm:spPr/>
    </dgm:pt>
    <dgm:pt modelId="{6C397336-C0E6-4ACF-BCAA-30206232A119}" type="pres">
      <dgm:prSet presAssocID="{BEED9968-1176-4374-BAF7-25D262751DE5}" presName="Name8" presStyleCnt="0"/>
      <dgm:spPr/>
    </dgm:pt>
    <dgm:pt modelId="{C682627B-AE31-47A8-8B28-CDC9FFA75765}" type="pres">
      <dgm:prSet presAssocID="{BEED9968-1176-4374-BAF7-25D262751DE5}" presName="level" presStyleLbl="node1" presStyleIdx="3" presStyleCnt="5">
        <dgm:presLayoutVars>
          <dgm:chMax val="1"/>
          <dgm:bulletEnabled val="1"/>
        </dgm:presLayoutVars>
      </dgm:prSet>
      <dgm:spPr/>
    </dgm:pt>
    <dgm:pt modelId="{A08257FB-A0A5-485A-A732-A868D0533888}" type="pres">
      <dgm:prSet presAssocID="{BEED9968-1176-4374-BAF7-25D262751DE5}" presName="levelTx" presStyleLbl="revTx" presStyleIdx="0" presStyleCnt="0">
        <dgm:presLayoutVars>
          <dgm:chMax val="1"/>
          <dgm:bulletEnabled val="1"/>
        </dgm:presLayoutVars>
      </dgm:prSet>
      <dgm:spPr/>
    </dgm:pt>
    <dgm:pt modelId="{3B484506-D43E-409B-AA15-8119184FD497}" type="pres">
      <dgm:prSet presAssocID="{D43F6617-13CF-43D4-B3A6-60F0C549181F}" presName="Name8" presStyleCnt="0"/>
      <dgm:spPr/>
    </dgm:pt>
    <dgm:pt modelId="{41E4D641-8158-46DE-95E6-4567C98B4206}" type="pres">
      <dgm:prSet presAssocID="{D43F6617-13CF-43D4-B3A6-60F0C549181F}" presName="level" presStyleLbl="node1" presStyleIdx="4" presStyleCnt="5">
        <dgm:presLayoutVars>
          <dgm:chMax val="1"/>
          <dgm:bulletEnabled val="1"/>
        </dgm:presLayoutVars>
      </dgm:prSet>
      <dgm:spPr/>
    </dgm:pt>
    <dgm:pt modelId="{0D30D72F-D19F-43A7-A31A-AB2FB61372EB}" type="pres">
      <dgm:prSet presAssocID="{D43F6617-13CF-43D4-B3A6-60F0C549181F}" presName="levelTx" presStyleLbl="revTx" presStyleIdx="0" presStyleCnt="0">
        <dgm:presLayoutVars>
          <dgm:chMax val="1"/>
          <dgm:bulletEnabled val="1"/>
        </dgm:presLayoutVars>
      </dgm:prSet>
      <dgm:spPr/>
    </dgm:pt>
  </dgm:ptLst>
  <dgm:cxnLst>
    <dgm:cxn modelId="{2580B303-306B-4E33-B3AC-84D13EFFA291}" type="presOf" srcId="{28CD4213-D2A7-44DC-AFBE-30C00CE36094}" destId="{97F971F2-C673-4331-96F9-0C239E06667E}" srcOrd="0" destOrd="0" presId="urn:microsoft.com/office/officeart/2005/8/layout/pyramid3"/>
    <dgm:cxn modelId="{0FFD8F20-E8ED-408E-9497-B5213FC1F872}" type="presOf" srcId="{F49B9727-496F-4A40-B89E-3CB03CE91CAA}" destId="{E6C09927-2779-4558-8FDF-CDABE35E273A}" srcOrd="1" destOrd="0" presId="urn:microsoft.com/office/officeart/2005/8/layout/pyramid3"/>
    <dgm:cxn modelId="{40A32D27-936A-45BD-973D-76285CB7A47F}" type="presOf" srcId="{54161E80-0911-4749-98DF-84408E2DA462}" destId="{E967DE87-5136-4670-8D4D-235518D7AE23}" srcOrd="1" destOrd="0" presId="urn:microsoft.com/office/officeart/2005/8/layout/pyramid3"/>
    <dgm:cxn modelId="{C7314227-B391-4780-A136-9F8C625FC952}" type="presOf" srcId="{28CD4213-D2A7-44DC-AFBE-30C00CE36094}" destId="{C1884195-F0A0-4B47-B1A7-3508B95C8AEC}" srcOrd="1" destOrd="0" presId="urn:microsoft.com/office/officeart/2005/8/layout/pyramid3"/>
    <dgm:cxn modelId="{E4DC6E5E-C317-451B-BCE4-9FEB0A89307A}" type="presOf" srcId="{F49B9727-496F-4A40-B89E-3CB03CE91CAA}" destId="{514B803C-85BE-4F02-9D0E-A0D39C84FA0B}" srcOrd="0" destOrd="0" presId="urn:microsoft.com/office/officeart/2005/8/layout/pyramid3"/>
    <dgm:cxn modelId="{98530446-C5CA-487A-966C-E50C2A09D162}" type="presOf" srcId="{BEED9968-1176-4374-BAF7-25D262751DE5}" destId="{C682627B-AE31-47A8-8B28-CDC9FFA75765}" srcOrd="0" destOrd="0" presId="urn:microsoft.com/office/officeart/2005/8/layout/pyramid3"/>
    <dgm:cxn modelId="{EF01AF55-E920-4142-BE66-15C37E68FD30}" srcId="{35AEB6C4-B9F4-41B6-9682-604093E5EE74}" destId="{54161E80-0911-4749-98DF-84408E2DA462}" srcOrd="2" destOrd="0" parTransId="{3AEC5855-66C0-42E4-92F4-A3AE90E1B2E8}" sibTransId="{8D6CCB61-B1E0-4097-8140-284078194275}"/>
    <dgm:cxn modelId="{A7DF0357-98C3-49D5-8F1B-E8C1E45717C7}" type="presOf" srcId="{35AEB6C4-B9F4-41B6-9682-604093E5EE74}" destId="{C5A6A7CA-865E-400E-B998-558E9C5AD2E0}" srcOrd="0" destOrd="0" presId="urn:microsoft.com/office/officeart/2005/8/layout/pyramid3"/>
    <dgm:cxn modelId="{5B19B35A-2780-426E-89A2-0987C66C1BA1}" type="presOf" srcId="{54161E80-0911-4749-98DF-84408E2DA462}" destId="{FE712A1D-3D6F-4EA4-B7B7-3A0394BB2044}" srcOrd="0" destOrd="0" presId="urn:microsoft.com/office/officeart/2005/8/layout/pyramid3"/>
    <dgm:cxn modelId="{29E54590-9B00-4722-8588-E6FE5CD52726}" type="presOf" srcId="{BEED9968-1176-4374-BAF7-25D262751DE5}" destId="{A08257FB-A0A5-485A-A732-A868D0533888}" srcOrd="1" destOrd="0" presId="urn:microsoft.com/office/officeart/2005/8/layout/pyramid3"/>
    <dgm:cxn modelId="{3C18E898-90E5-4EB5-9AEF-D621915A350D}" srcId="{35AEB6C4-B9F4-41B6-9682-604093E5EE74}" destId="{BEED9968-1176-4374-BAF7-25D262751DE5}" srcOrd="3" destOrd="0" parTransId="{233051EF-FE14-4DDD-B06C-F28845C368E3}" sibTransId="{70C33BB1-F512-4D17-9F48-CCA579F8EDF8}"/>
    <dgm:cxn modelId="{2224BCB9-E835-4B0F-A11B-9B79A369ABBB}" type="presOf" srcId="{D43F6617-13CF-43D4-B3A6-60F0C549181F}" destId="{0D30D72F-D19F-43A7-A31A-AB2FB61372EB}" srcOrd="1" destOrd="0" presId="urn:microsoft.com/office/officeart/2005/8/layout/pyramid3"/>
    <dgm:cxn modelId="{5F0ACAC8-3581-4785-BC0A-AE8F3E525C32}" type="presOf" srcId="{D43F6617-13CF-43D4-B3A6-60F0C549181F}" destId="{41E4D641-8158-46DE-95E6-4567C98B4206}" srcOrd="0" destOrd="0" presId="urn:microsoft.com/office/officeart/2005/8/layout/pyramid3"/>
    <dgm:cxn modelId="{7A79E8D7-A490-46D4-B13D-6BC6DB578541}" srcId="{35AEB6C4-B9F4-41B6-9682-604093E5EE74}" destId="{28CD4213-D2A7-44DC-AFBE-30C00CE36094}" srcOrd="1" destOrd="0" parTransId="{B2BC30C7-AFB4-4E87-9434-9E8A0C7A06BA}" sibTransId="{06AEE679-922E-4BE4-8639-BCD2F14592B6}"/>
    <dgm:cxn modelId="{410847E8-8147-41D5-8049-9B9C02EC1ABB}" srcId="{35AEB6C4-B9F4-41B6-9682-604093E5EE74}" destId="{F49B9727-496F-4A40-B89E-3CB03CE91CAA}" srcOrd="0" destOrd="0" parTransId="{A7D8BB91-F9C6-4843-8F4D-3F05A2D03B16}" sibTransId="{63A7CABE-E1E6-4C15-9521-C8F75584CE8C}"/>
    <dgm:cxn modelId="{130E7EF4-AEAB-49DA-8B64-F6E35CC52C3D}" srcId="{35AEB6C4-B9F4-41B6-9682-604093E5EE74}" destId="{D43F6617-13CF-43D4-B3A6-60F0C549181F}" srcOrd="4" destOrd="0" parTransId="{E00C90D6-2B40-4B03-A681-DCE1FB3E6C09}" sibTransId="{C5AB7C56-33AD-4125-B185-627D952AFCFF}"/>
    <dgm:cxn modelId="{7ADDEB8F-0147-48F3-8CE5-6F7DC9706BA5}" type="presParOf" srcId="{C5A6A7CA-865E-400E-B998-558E9C5AD2E0}" destId="{ACB7CEDC-8EEC-402B-99E5-EC9905C41FD7}" srcOrd="0" destOrd="0" presId="urn:microsoft.com/office/officeart/2005/8/layout/pyramid3"/>
    <dgm:cxn modelId="{EA1B6B93-4830-48E6-85D1-D7B3421B69B2}" type="presParOf" srcId="{ACB7CEDC-8EEC-402B-99E5-EC9905C41FD7}" destId="{514B803C-85BE-4F02-9D0E-A0D39C84FA0B}" srcOrd="0" destOrd="0" presId="urn:microsoft.com/office/officeart/2005/8/layout/pyramid3"/>
    <dgm:cxn modelId="{49E9E265-0131-48C4-B29E-25D4090735CE}" type="presParOf" srcId="{ACB7CEDC-8EEC-402B-99E5-EC9905C41FD7}" destId="{E6C09927-2779-4558-8FDF-CDABE35E273A}" srcOrd="1" destOrd="0" presId="urn:microsoft.com/office/officeart/2005/8/layout/pyramid3"/>
    <dgm:cxn modelId="{E153A67E-C87F-4591-AFDB-71FD41995413}" type="presParOf" srcId="{C5A6A7CA-865E-400E-B998-558E9C5AD2E0}" destId="{E0998ADC-222A-4454-9CE7-A4D703FD647C}" srcOrd="1" destOrd="0" presId="urn:microsoft.com/office/officeart/2005/8/layout/pyramid3"/>
    <dgm:cxn modelId="{62A16FF8-B84D-4CF8-AC90-3AC0EC8B6759}" type="presParOf" srcId="{E0998ADC-222A-4454-9CE7-A4D703FD647C}" destId="{97F971F2-C673-4331-96F9-0C239E06667E}" srcOrd="0" destOrd="0" presId="urn:microsoft.com/office/officeart/2005/8/layout/pyramid3"/>
    <dgm:cxn modelId="{42ED3A37-6FAA-4119-92DD-55A2B1CAFD63}" type="presParOf" srcId="{E0998ADC-222A-4454-9CE7-A4D703FD647C}" destId="{C1884195-F0A0-4B47-B1A7-3508B95C8AEC}" srcOrd="1" destOrd="0" presId="urn:microsoft.com/office/officeart/2005/8/layout/pyramid3"/>
    <dgm:cxn modelId="{72D490AB-14A2-4757-9184-6A249E527548}" type="presParOf" srcId="{C5A6A7CA-865E-400E-B998-558E9C5AD2E0}" destId="{329C8157-F83A-4C26-A329-71FC2460AFCD}" srcOrd="2" destOrd="0" presId="urn:microsoft.com/office/officeart/2005/8/layout/pyramid3"/>
    <dgm:cxn modelId="{63919BFB-97C3-4065-B4AA-5DD972F4E562}" type="presParOf" srcId="{329C8157-F83A-4C26-A329-71FC2460AFCD}" destId="{FE712A1D-3D6F-4EA4-B7B7-3A0394BB2044}" srcOrd="0" destOrd="0" presId="urn:microsoft.com/office/officeart/2005/8/layout/pyramid3"/>
    <dgm:cxn modelId="{833586BE-F3A3-4C06-96F8-C4F61B783D04}" type="presParOf" srcId="{329C8157-F83A-4C26-A329-71FC2460AFCD}" destId="{E967DE87-5136-4670-8D4D-235518D7AE23}" srcOrd="1" destOrd="0" presId="urn:microsoft.com/office/officeart/2005/8/layout/pyramid3"/>
    <dgm:cxn modelId="{E368DDAC-BD4E-4415-B7DE-D916342B3355}" type="presParOf" srcId="{C5A6A7CA-865E-400E-B998-558E9C5AD2E0}" destId="{6C397336-C0E6-4ACF-BCAA-30206232A119}" srcOrd="3" destOrd="0" presId="urn:microsoft.com/office/officeart/2005/8/layout/pyramid3"/>
    <dgm:cxn modelId="{76F2E90A-D317-4154-BC3A-CD3FCCE5951A}" type="presParOf" srcId="{6C397336-C0E6-4ACF-BCAA-30206232A119}" destId="{C682627B-AE31-47A8-8B28-CDC9FFA75765}" srcOrd="0" destOrd="0" presId="urn:microsoft.com/office/officeart/2005/8/layout/pyramid3"/>
    <dgm:cxn modelId="{37F359D3-153B-4F9A-8F32-F051DC4C8591}" type="presParOf" srcId="{6C397336-C0E6-4ACF-BCAA-30206232A119}" destId="{A08257FB-A0A5-485A-A732-A868D0533888}" srcOrd="1" destOrd="0" presId="urn:microsoft.com/office/officeart/2005/8/layout/pyramid3"/>
    <dgm:cxn modelId="{C11A0035-AF90-4A64-846E-4ACC749BE2DE}" type="presParOf" srcId="{C5A6A7CA-865E-400E-B998-558E9C5AD2E0}" destId="{3B484506-D43E-409B-AA15-8119184FD497}" srcOrd="4" destOrd="0" presId="urn:microsoft.com/office/officeart/2005/8/layout/pyramid3"/>
    <dgm:cxn modelId="{B1329564-FEF7-4437-B6E5-F0F3CB9E1A54}" type="presParOf" srcId="{3B484506-D43E-409B-AA15-8119184FD497}" destId="{41E4D641-8158-46DE-95E6-4567C98B4206}" srcOrd="0" destOrd="0" presId="urn:microsoft.com/office/officeart/2005/8/layout/pyramid3"/>
    <dgm:cxn modelId="{A40849C1-24B8-497E-9F20-F88F4673C534}" type="presParOf" srcId="{3B484506-D43E-409B-AA15-8119184FD497}" destId="{0D30D72F-D19F-43A7-A31A-AB2FB61372EB}"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6B1FA-7FE4-4424-8C7F-ED10679A7BBB}">
      <dsp:nvSpPr>
        <dsp:cNvPr id="0" name=""/>
        <dsp:cNvSpPr/>
      </dsp:nvSpPr>
      <dsp:spPr>
        <a:xfrm>
          <a:off x="2221833" y="5865"/>
          <a:ext cx="1634520" cy="897968"/>
        </a:xfrm>
        <a:prstGeom prst="roundRect">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b="1" kern="1200" dirty="0"/>
            <a:t>Manipulación manual  de cargas</a:t>
          </a:r>
        </a:p>
      </dsp:txBody>
      <dsp:txXfrm>
        <a:off x="2265668" y="49700"/>
        <a:ext cx="1546850" cy="810298"/>
      </dsp:txXfrm>
    </dsp:sp>
    <dsp:sp modelId="{81FD4A4A-C6E3-41F2-9AF1-0C2C11CA3463}">
      <dsp:nvSpPr>
        <dsp:cNvPr id="0" name=""/>
        <dsp:cNvSpPr/>
      </dsp:nvSpPr>
      <dsp:spPr>
        <a:xfrm>
          <a:off x="977558" y="454849"/>
          <a:ext cx="4123070" cy="4123070"/>
        </a:xfrm>
        <a:custGeom>
          <a:avLst/>
          <a:gdLst/>
          <a:ahLst/>
          <a:cxnLst/>
          <a:rect l="0" t="0" r="0" b="0"/>
          <a:pathLst>
            <a:path>
              <a:moveTo>
                <a:pt x="2884955" y="171586"/>
              </a:moveTo>
              <a:arcTo wR="2061535" hR="2061535" stAng="17612518" swAng="1102224"/>
            </a:path>
          </a:pathLst>
        </a:custGeom>
        <a:noFill/>
        <a:ln w="1905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85445B1-24CD-492C-8446-FEC9CAE7CBCD}">
      <dsp:nvSpPr>
        <dsp:cNvPr id="0" name=""/>
        <dsp:cNvSpPr/>
      </dsp:nvSpPr>
      <dsp:spPr>
        <a:xfrm>
          <a:off x="3998033" y="986750"/>
          <a:ext cx="1652804" cy="997733"/>
        </a:xfrm>
        <a:prstGeom prst="roundRect">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L" sz="1200" b="1" kern="1200" dirty="0">
              <a:latin typeface="Arial" panose="020B0604020202020204"/>
              <a:ea typeface="+mn-ea"/>
              <a:cs typeface="+mn-cs"/>
            </a:rPr>
            <a:t>Manejo manual de pacientes/personas</a:t>
          </a:r>
        </a:p>
      </dsp:txBody>
      <dsp:txXfrm>
        <a:off x="4046738" y="1035455"/>
        <a:ext cx="1555394" cy="900323"/>
      </dsp:txXfrm>
    </dsp:sp>
    <dsp:sp modelId="{194BE627-1AC5-4FF5-B0C1-681C70E8E239}">
      <dsp:nvSpPr>
        <dsp:cNvPr id="0" name=""/>
        <dsp:cNvSpPr/>
      </dsp:nvSpPr>
      <dsp:spPr>
        <a:xfrm>
          <a:off x="959151" y="380395"/>
          <a:ext cx="4123070" cy="4123070"/>
        </a:xfrm>
        <a:custGeom>
          <a:avLst/>
          <a:gdLst/>
          <a:ahLst/>
          <a:cxnLst/>
          <a:rect l="0" t="0" r="0" b="0"/>
          <a:pathLst>
            <a:path>
              <a:moveTo>
                <a:pt x="4073781" y="1613434"/>
              </a:moveTo>
              <a:arcTo wR="2061535" hR="2061535" stAng="20846750" swAng="1580298"/>
            </a:path>
          </a:pathLst>
        </a:custGeom>
        <a:noFill/>
        <a:ln w="1905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7527625-79EC-4FB6-A029-8DB327FEA2CC}">
      <dsp:nvSpPr>
        <dsp:cNvPr id="0" name=""/>
        <dsp:cNvSpPr/>
      </dsp:nvSpPr>
      <dsp:spPr>
        <a:xfrm>
          <a:off x="4042421" y="2942419"/>
          <a:ext cx="1633686" cy="930780"/>
        </a:xfrm>
        <a:prstGeom prst="roundRect">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b="1" kern="1200" dirty="0"/>
            <a:t>Postura de trabajo estática/forzada</a:t>
          </a:r>
        </a:p>
      </dsp:txBody>
      <dsp:txXfrm>
        <a:off x="4087858" y="2987856"/>
        <a:ext cx="1542812" cy="839906"/>
      </dsp:txXfrm>
    </dsp:sp>
    <dsp:sp modelId="{B84CF607-6805-491F-8660-C2CB462815A5}">
      <dsp:nvSpPr>
        <dsp:cNvPr id="0" name=""/>
        <dsp:cNvSpPr/>
      </dsp:nvSpPr>
      <dsp:spPr>
        <a:xfrm>
          <a:off x="901315" y="489612"/>
          <a:ext cx="4123070" cy="4123070"/>
        </a:xfrm>
        <a:custGeom>
          <a:avLst/>
          <a:gdLst/>
          <a:ahLst/>
          <a:cxnLst/>
          <a:rect l="0" t="0" r="0" b="0"/>
          <a:pathLst>
            <a:path>
              <a:moveTo>
                <a:pt x="3637729" y="3390271"/>
              </a:moveTo>
              <a:arcTo wR="2061535" hR="2061535" stAng="2407860" swAng="1437112"/>
            </a:path>
          </a:pathLst>
        </a:custGeom>
        <a:noFill/>
        <a:ln w="1905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C6B2CE5-F8DB-4AEC-AD67-06B638E1C98A}">
      <dsp:nvSpPr>
        <dsp:cNvPr id="0" name=""/>
        <dsp:cNvSpPr/>
      </dsp:nvSpPr>
      <dsp:spPr>
        <a:xfrm>
          <a:off x="2222156" y="4161625"/>
          <a:ext cx="1633874" cy="832589"/>
        </a:xfrm>
        <a:prstGeom prst="roundRect">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b="1" kern="1200" dirty="0"/>
            <a:t>Trabajo repetitivo miembros superiores</a:t>
          </a:r>
        </a:p>
      </dsp:txBody>
      <dsp:txXfrm>
        <a:off x="2262800" y="4202269"/>
        <a:ext cx="1552586" cy="751301"/>
      </dsp:txXfrm>
    </dsp:sp>
    <dsp:sp modelId="{C61EC8FA-1C57-4508-BA3A-52D3BCAA4B3B}">
      <dsp:nvSpPr>
        <dsp:cNvPr id="0" name=""/>
        <dsp:cNvSpPr/>
      </dsp:nvSpPr>
      <dsp:spPr>
        <a:xfrm>
          <a:off x="1099201" y="512128"/>
          <a:ext cx="4123070" cy="4123070"/>
        </a:xfrm>
        <a:custGeom>
          <a:avLst/>
          <a:gdLst/>
          <a:ahLst/>
          <a:cxnLst/>
          <a:rect l="0" t="0" r="0" b="0"/>
          <a:pathLst>
            <a:path>
              <a:moveTo>
                <a:pt x="1114077" y="3892451"/>
              </a:moveTo>
              <a:arcTo wR="2061535" hR="2061535" stAng="7041632" swAng="1647936"/>
            </a:path>
          </a:pathLst>
        </a:custGeom>
        <a:noFill/>
        <a:ln w="1905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CB1923B-CCA7-459F-A0DB-B6051F7C207F}">
      <dsp:nvSpPr>
        <dsp:cNvPr id="0" name=""/>
        <dsp:cNvSpPr/>
      </dsp:nvSpPr>
      <dsp:spPr>
        <a:xfrm>
          <a:off x="420397" y="2888399"/>
          <a:ext cx="1579641" cy="864658"/>
        </a:xfrm>
        <a:prstGeom prst="roundRect">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b="1" kern="1200" dirty="0"/>
            <a:t>Vibraciones  cuerpo completo</a:t>
          </a:r>
        </a:p>
      </dsp:txBody>
      <dsp:txXfrm>
        <a:off x="462606" y="2930608"/>
        <a:ext cx="1495223" cy="780240"/>
      </dsp:txXfrm>
    </dsp:sp>
    <dsp:sp modelId="{3028D2D1-94B3-46DC-9852-38637112FD46}">
      <dsp:nvSpPr>
        <dsp:cNvPr id="0" name=""/>
        <dsp:cNvSpPr/>
      </dsp:nvSpPr>
      <dsp:spPr>
        <a:xfrm>
          <a:off x="1013422" y="322403"/>
          <a:ext cx="4123070" cy="4123070"/>
        </a:xfrm>
        <a:custGeom>
          <a:avLst/>
          <a:gdLst/>
          <a:ahLst/>
          <a:cxnLst/>
          <a:rect l="0" t="0" r="0" b="0"/>
          <a:pathLst>
            <a:path>
              <a:moveTo>
                <a:pt x="60305" y="2556519"/>
              </a:moveTo>
              <a:arcTo wR="2061535" hR="2061535" stAng="9966438" swAng="1611934"/>
            </a:path>
          </a:pathLst>
        </a:custGeom>
        <a:noFill/>
        <a:ln w="1905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1B34492-806B-40EC-8760-8039D8418060}">
      <dsp:nvSpPr>
        <dsp:cNvPr id="0" name=""/>
        <dsp:cNvSpPr/>
      </dsp:nvSpPr>
      <dsp:spPr>
        <a:xfrm>
          <a:off x="445162" y="1059602"/>
          <a:ext cx="1617178" cy="852030"/>
        </a:xfrm>
        <a:prstGeom prst="roundRect">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b="1" kern="1200" dirty="0"/>
            <a:t>Vibraciones  segmento mano/brazo</a:t>
          </a:r>
        </a:p>
      </dsp:txBody>
      <dsp:txXfrm>
        <a:off x="486755" y="1101195"/>
        <a:ext cx="1533992" cy="768844"/>
      </dsp:txXfrm>
    </dsp:sp>
    <dsp:sp modelId="{3E392A33-E91A-471B-B7ED-B5CA85BC22C1}">
      <dsp:nvSpPr>
        <dsp:cNvPr id="0" name=""/>
        <dsp:cNvSpPr/>
      </dsp:nvSpPr>
      <dsp:spPr>
        <a:xfrm>
          <a:off x="977558" y="454849"/>
          <a:ext cx="4123070" cy="4123070"/>
        </a:xfrm>
        <a:custGeom>
          <a:avLst/>
          <a:gdLst/>
          <a:ahLst/>
          <a:cxnLst/>
          <a:rect l="0" t="0" r="0" b="0"/>
          <a:pathLst>
            <a:path>
              <a:moveTo>
                <a:pt x="608357" y="599275"/>
              </a:moveTo>
              <a:arcTo wR="2061535" hR="2061535" stAng="13510709" swAng="1275038"/>
            </a:path>
          </a:pathLst>
        </a:custGeom>
        <a:noFill/>
        <a:ln w="1905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4A10A-F041-40AC-8A8F-B7E059D83751}">
      <dsp:nvSpPr>
        <dsp:cNvPr id="0" name=""/>
        <dsp:cNvSpPr/>
      </dsp:nvSpPr>
      <dsp:spPr>
        <a:xfrm>
          <a:off x="4034" y="1738655"/>
          <a:ext cx="1250680" cy="750408"/>
        </a:xfrm>
        <a:prstGeom prst="roundRect">
          <a:avLst>
            <a:gd name="adj" fmla="val 10000"/>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dirty="0"/>
            <a:t>Caracterización puestos de trabajo</a:t>
          </a:r>
        </a:p>
      </dsp:txBody>
      <dsp:txXfrm>
        <a:off x="26013" y="1760634"/>
        <a:ext cx="1206722" cy="706450"/>
      </dsp:txXfrm>
    </dsp:sp>
    <dsp:sp modelId="{D88662F4-8C94-46F2-A088-D85B631963BD}">
      <dsp:nvSpPr>
        <dsp:cNvPr id="0" name=""/>
        <dsp:cNvSpPr/>
      </dsp:nvSpPr>
      <dsp:spPr>
        <a:xfrm>
          <a:off x="1379783" y="1958775"/>
          <a:ext cx="265144" cy="310168"/>
        </a:xfrm>
        <a:prstGeom prst="rightArrow">
          <a:avLst>
            <a:gd name="adj1" fmla="val 60000"/>
            <a:gd name="adj2" fmla="val 50000"/>
          </a:avLst>
        </a:prstGeom>
        <a:solidFill>
          <a:srgbClr val="13C045"/>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L" sz="1000" kern="1200"/>
        </a:p>
      </dsp:txBody>
      <dsp:txXfrm>
        <a:off x="1379783" y="2020809"/>
        <a:ext cx="185601" cy="186100"/>
      </dsp:txXfrm>
    </dsp:sp>
    <dsp:sp modelId="{CE5FFE5A-069F-4796-BB60-0846CCD4D8AB}">
      <dsp:nvSpPr>
        <dsp:cNvPr id="0" name=""/>
        <dsp:cNvSpPr/>
      </dsp:nvSpPr>
      <dsp:spPr>
        <a:xfrm>
          <a:off x="1754987" y="1738655"/>
          <a:ext cx="1250680" cy="750408"/>
        </a:xfrm>
        <a:prstGeom prst="roundRect">
          <a:avLst>
            <a:gd name="adj" fmla="val 10000"/>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dirty="0"/>
            <a:t>Identificación inicial</a:t>
          </a:r>
        </a:p>
      </dsp:txBody>
      <dsp:txXfrm>
        <a:off x="1776966" y="1760634"/>
        <a:ext cx="1206722" cy="706450"/>
      </dsp:txXfrm>
    </dsp:sp>
    <dsp:sp modelId="{0FFC9C46-E488-4BCF-973D-8FE084777599}">
      <dsp:nvSpPr>
        <dsp:cNvPr id="0" name=""/>
        <dsp:cNvSpPr/>
      </dsp:nvSpPr>
      <dsp:spPr>
        <a:xfrm>
          <a:off x="3130736" y="1958775"/>
          <a:ext cx="265144" cy="310168"/>
        </a:xfrm>
        <a:prstGeom prst="rightArrow">
          <a:avLst>
            <a:gd name="adj1" fmla="val 60000"/>
            <a:gd name="adj2" fmla="val 50000"/>
          </a:avLst>
        </a:prstGeom>
        <a:solidFill>
          <a:srgbClr val="13C045"/>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L" sz="1000" kern="1200"/>
        </a:p>
      </dsp:txBody>
      <dsp:txXfrm>
        <a:off x="3130736" y="2020809"/>
        <a:ext cx="185601" cy="186100"/>
      </dsp:txXfrm>
    </dsp:sp>
    <dsp:sp modelId="{B99636B1-4BC2-4B2C-9EF0-07B6EBDBCEDA}">
      <dsp:nvSpPr>
        <dsp:cNvPr id="0" name=""/>
        <dsp:cNvSpPr/>
      </dsp:nvSpPr>
      <dsp:spPr>
        <a:xfrm>
          <a:off x="3505940" y="1738655"/>
          <a:ext cx="1250680" cy="750408"/>
        </a:xfrm>
        <a:prstGeom prst="roundRect">
          <a:avLst>
            <a:gd name="adj" fmla="val 10000"/>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dirty="0"/>
            <a:t>Identificación avanzada</a:t>
          </a:r>
        </a:p>
      </dsp:txBody>
      <dsp:txXfrm>
        <a:off x="3527919" y="1760634"/>
        <a:ext cx="1206722" cy="706450"/>
      </dsp:txXfrm>
    </dsp:sp>
    <dsp:sp modelId="{A11C8230-BAC3-4EFA-B537-78E632F6E295}">
      <dsp:nvSpPr>
        <dsp:cNvPr id="0" name=""/>
        <dsp:cNvSpPr/>
      </dsp:nvSpPr>
      <dsp:spPr>
        <a:xfrm>
          <a:off x="4881688" y="1958775"/>
          <a:ext cx="265144" cy="310168"/>
        </a:xfrm>
        <a:prstGeom prst="rightArrow">
          <a:avLst>
            <a:gd name="adj1" fmla="val 60000"/>
            <a:gd name="adj2" fmla="val 50000"/>
          </a:avLst>
        </a:prstGeom>
        <a:solidFill>
          <a:srgbClr val="13C045"/>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L" sz="1000" kern="1200"/>
        </a:p>
      </dsp:txBody>
      <dsp:txXfrm>
        <a:off x="4881688" y="2020809"/>
        <a:ext cx="185601" cy="186100"/>
      </dsp:txXfrm>
    </dsp:sp>
    <dsp:sp modelId="{115ECCE5-F08D-4052-8C8F-2125960B3499}">
      <dsp:nvSpPr>
        <dsp:cNvPr id="0" name=""/>
        <dsp:cNvSpPr/>
      </dsp:nvSpPr>
      <dsp:spPr>
        <a:xfrm>
          <a:off x="5256893" y="1738655"/>
          <a:ext cx="1250680" cy="750408"/>
        </a:xfrm>
        <a:prstGeom prst="roundRect">
          <a:avLst>
            <a:gd name="adj" fmla="val 10000"/>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dirty="0"/>
            <a:t>Evaluación inicial </a:t>
          </a:r>
        </a:p>
      </dsp:txBody>
      <dsp:txXfrm>
        <a:off x="5278872" y="1760634"/>
        <a:ext cx="1206722" cy="706450"/>
      </dsp:txXfrm>
    </dsp:sp>
    <dsp:sp modelId="{17109CBB-5F42-461E-8CA9-C01D486E4C00}">
      <dsp:nvSpPr>
        <dsp:cNvPr id="0" name=""/>
        <dsp:cNvSpPr/>
      </dsp:nvSpPr>
      <dsp:spPr>
        <a:xfrm>
          <a:off x="6632641" y="1958775"/>
          <a:ext cx="265144" cy="310168"/>
        </a:xfrm>
        <a:prstGeom prst="rightArrow">
          <a:avLst>
            <a:gd name="adj1" fmla="val 60000"/>
            <a:gd name="adj2" fmla="val 50000"/>
          </a:avLst>
        </a:prstGeom>
        <a:solidFill>
          <a:srgbClr val="13C045"/>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CL" sz="1000" kern="1200"/>
        </a:p>
      </dsp:txBody>
      <dsp:txXfrm>
        <a:off x="6632641" y="2020809"/>
        <a:ext cx="185601" cy="186100"/>
      </dsp:txXfrm>
    </dsp:sp>
    <dsp:sp modelId="{9FD07EE7-786F-4494-B7B4-261D87657169}">
      <dsp:nvSpPr>
        <dsp:cNvPr id="0" name=""/>
        <dsp:cNvSpPr/>
      </dsp:nvSpPr>
      <dsp:spPr>
        <a:xfrm>
          <a:off x="7007845" y="1738655"/>
          <a:ext cx="1250680" cy="750408"/>
        </a:xfrm>
        <a:prstGeom prst="roundRect">
          <a:avLst>
            <a:gd name="adj" fmla="val 10000"/>
          </a:avLst>
        </a:prstGeom>
        <a:solidFill>
          <a:srgbClr val="13C04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dirty="0"/>
            <a:t>Evaluación avanzada</a:t>
          </a:r>
        </a:p>
      </dsp:txBody>
      <dsp:txXfrm>
        <a:off x="7029824" y="1760634"/>
        <a:ext cx="1206722" cy="706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B803C-85BE-4F02-9D0E-A0D39C84FA0B}">
      <dsp:nvSpPr>
        <dsp:cNvPr id="0" name=""/>
        <dsp:cNvSpPr/>
      </dsp:nvSpPr>
      <dsp:spPr>
        <a:xfrm rot="10800000">
          <a:off x="0" y="0"/>
          <a:ext cx="5517196" cy="968063"/>
        </a:xfrm>
        <a:prstGeom prst="trapezoid">
          <a:avLst>
            <a:gd name="adj" fmla="val 56992"/>
          </a:avLst>
        </a:prstGeom>
        <a:solidFill>
          <a:schemeClr val="accent2">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L" sz="1600" b="1" kern="1200"/>
            <a:t>Eliminación</a:t>
          </a:r>
          <a:endParaRPr lang="es-CL" sz="1600" b="1" kern="1200" dirty="0"/>
        </a:p>
      </dsp:txBody>
      <dsp:txXfrm rot="-10800000">
        <a:off x="965509" y="0"/>
        <a:ext cx="3586177" cy="968063"/>
      </dsp:txXfrm>
    </dsp:sp>
    <dsp:sp modelId="{97F971F2-C673-4331-96F9-0C239E06667E}">
      <dsp:nvSpPr>
        <dsp:cNvPr id="0" name=""/>
        <dsp:cNvSpPr/>
      </dsp:nvSpPr>
      <dsp:spPr>
        <a:xfrm rot="10800000">
          <a:off x="551719" y="968063"/>
          <a:ext cx="4413756" cy="968063"/>
        </a:xfrm>
        <a:prstGeom prst="trapezoid">
          <a:avLst>
            <a:gd name="adj" fmla="val 56992"/>
          </a:avLst>
        </a:prstGeom>
        <a:solidFill>
          <a:schemeClr val="accent2">
            <a:shade val="80000"/>
            <a:hueOff val="88431"/>
            <a:satOff val="5497"/>
            <a:lumOff val="58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L" sz="1600" b="1" kern="1200"/>
            <a:t>Sustitución</a:t>
          </a:r>
          <a:endParaRPr lang="es-CL" sz="1600" b="1" kern="1200" dirty="0"/>
        </a:p>
      </dsp:txBody>
      <dsp:txXfrm rot="-10800000">
        <a:off x="1324127" y="968063"/>
        <a:ext cx="2868941" cy="968063"/>
      </dsp:txXfrm>
    </dsp:sp>
    <dsp:sp modelId="{FE712A1D-3D6F-4EA4-B7B7-3A0394BB2044}">
      <dsp:nvSpPr>
        <dsp:cNvPr id="0" name=""/>
        <dsp:cNvSpPr/>
      </dsp:nvSpPr>
      <dsp:spPr>
        <a:xfrm rot="10800000">
          <a:off x="1103439" y="1936126"/>
          <a:ext cx="3310317" cy="968063"/>
        </a:xfrm>
        <a:prstGeom prst="trapezoid">
          <a:avLst>
            <a:gd name="adj" fmla="val 56992"/>
          </a:avLst>
        </a:prstGeom>
        <a:solidFill>
          <a:schemeClr val="accent2">
            <a:shade val="80000"/>
            <a:hueOff val="176862"/>
            <a:satOff val="10994"/>
            <a:lumOff val="117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L" sz="1600" b="1" kern="1200"/>
            <a:t>Control técnico</a:t>
          </a:r>
          <a:endParaRPr lang="es-CL" sz="1600" b="1" kern="1200" dirty="0"/>
        </a:p>
      </dsp:txBody>
      <dsp:txXfrm rot="-10800000">
        <a:off x="1682744" y="1936126"/>
        <a:ext cx="2151706" cy="968063"/>
      </dsp:txXfrm>
    </dsp:sp>
    <dsp:sp modelId="{C682627B-AE31-47A8-8B28-CDC9FFA75765}">
      <dsp:nvSpPr>
        <dsp:cNvPr id="0" name=""/>
        <dsp:cNvSpPr/>
      </dsp:nvSpPr>
      <dsp:spPr>
        <a:xfrm rot="10800000">
          <a:off x="1655158" y="2904190"/>
          <a:ext cx="2206878" cy="968063"/>
        </a:xfrm>
        <a:prstGeom prst="trapezoid">
          <a:avLst>
            <a:gd name="adj" fmla="val 56992"/>
          </a:avLst>
        </a:prstGeom>
        <a:solidFill>
          <a:schemeClr val="accent2">
            <a:shade val="80000"/>
            <a:hueOff val="265294"/>
            <a:satOff val="16491"/>
            <a:lumOff val="176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L" sz="1600" b="1" kern="1200"/>
            <a:t>Control administrativo</a:t>
          </a:r>
          <a:endParaRPr lang="es-CL" sz="1600" b="1" kern="1200" dirty="0"/>
        </a:p>
      </dsp:txBody>
      <dsp:txXfrm rot="-10800000">
        <a:off x="2041362" y="2904190"/>
        <a:ext cx="1434470" cy="968063"/>
      </dsp:txXfrm>
    </dsp:sp>
    <dsp:sp modelId="{41E4D641-8158-46DE-95E6-4567C98B4206}">
      <dsp:nvSpPr>
        <dsp:cNvPr id="0" name=""/>
        <dsp:cNvSpPr/>
      </dsp:nvSpPr>
      <dsp:spPr>
        <a:xfrm rot="10800000">
          <a:off x="2206878" y="3872253"/>
          <a:ext cx="1103439" cy="968063"/>
        </a:xfrm>
        <a:prstGeom prst="trapezoid">
          <a:avLst>
            <a:gd name="adj" fmla="val 56992"/>
          </a:avLst>
        </a:prstGeom>
        <a:solidFill>
          <a:schemeClr val="accent2">
            <a:shade val="80000"/>
            <a:hueOff val="353725"/>
            <a:satOff val="21988"/>
            <a:lumOff val="235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L" sz="1600" b="1" kern="1200"/>
            <a:t>EPP</a:t>
          </a:r>
          <a:endParaRPr lang="es-CL" sz="1600" b="1" kern="1200" dirty="0"/>
        </a:p>
      </dsp:txBody>
      <dsp:txXfrm rot="-10800000">
        <a:off x="2206878" y="3872253"/>
        <a:ext cx="1103439" cy="96806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a:extLst>
              <a:ext uri="{FF2B5EF4-FFF2-40B4-BE49-F238E27FC236}">
                <a16:creationId xmlns:a16="http://schemas.microsoft.com/office/drawing/2014/main"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27-02-2026</a:t>
            </a:fld>
            <a:endParaRPr lang="es-CL" dirty="0"/>
          </a:p>
        </p:txBody>
      </p:sp>
      <p:sp>
        <p:nvSpPr>
          <p:cNvPr id="4" name="Marcador de pie de página 3">
            <a:extLst>
              <a:ext uri="{FF2B5EF4-FFF2-40B4-BE49-F238E27FC236}">
                <a16:creationId xmlns:a16="http://schemas.microsoft.com/office/drawing/2014/main"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5" name="Marcador de número de diapositiva 4">
            <a:extLst>
              <a:ext uri="{FF2B5EF4-FFF2-40B4-BE49-F238E27FC236}">
                <a16:creationId xmlns:a16="http://schemas.microsoft.com/office/drawing/2014/main"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dirty="0"/>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27-02-2026</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dirty="0"/>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E7F3A76-3C4B-46A8-9478-22DCFEA7A812}" type="slidenum">
              <a:rPr lang="es-CL" smtClean="0"/>
              <a:t>1</a:t>
            </a:fld>
            <a:endParaRPr lang="es-CL" dirty="0"/>
          </a:p>
        </p:txBody>
      </p:sp>
    </p:spTree>
    <p:extLst>
      <p:ext uri="{BB962C8B-B14F-4D97-AF65-F5344CB8AC3E}">
        <p14:creationId xmlns:p14="http://schemas.microsoft.com/office/powerpoint/2010/main" val="4232359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9.sv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13.emf"/><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26.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27.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4.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5.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4.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6.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38.xml"/><Relationship Id="rId4" Type="http://schemas.openxmlformats.org/officeDocument/2006/relationships/image" Target="../media/image17.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oleObject" Target="../embeddings/oleObject2.bin"/><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39.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40.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41.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44.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47.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48.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49.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50.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51.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52.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53.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54.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55.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56.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58.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59.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60.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61.xml"/><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6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63.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64.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slideMaster" Target="../slideMasters/slideMaster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image" Target="../media/image1.emf"/><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19" Type="http://schemas.openxmlformats.org/officeDocument/2006/relationships/oleObject" Target="../embeddings/oleObject22.bin"/><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0">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extLst>
              <p:ext uri="{D42A27DB-BD31-4B8C-83A1-F6EECF244321}">
                <p14:modId xmlns:p14="http://schemas.microsoft.com/office/powerpoint/2010/main" val="3791950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id="{20BE0170-29F6-464B-92DA-5BCC02F07744}"/>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10" name="Marcador de texto 7">
            <a:extLst>
              <a:ext uri="{FF2B5EF4-FFF2-40B4-BE49-F238E27FC236}">
                <a16:creationId xmlns:a16="http://schemas.microsoft.com/office/drawing/2014/main" id="{125E5D5D-7C4C-E44B-A9D3-89AF144C0EF6}"/>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sp>
        <p:nvSpPr>
          <p:cNvPr id="11" name="Marcador de texto 7">
            <a:extLst>
              <a:ext uri="{FF2B5EF4-FFF2-40B4-BE49-F238E27FC236}">
                <a16:creationId xmlns:a16="http://schemas.microsoft.com/office/drawing/2014/main" id="{7158EF60-E659-4F3D-DDFF-B4430EFEAEC3}"/>
              </a:ext>
            </a:extLst>
          </p:cNvPr>
          <p:cNvSpPr>
            <a:spLocks noGrp="1"/>
          </p:cNvSpPr>
          <p:nvPr>
            <p:ph type="body" sz="quarter" idx="18" hasCustomPrompt="1"/>
          </p:nvPr>
        </p:nvSpPr>
        <p:spPr>
          <a:xfrm>
            <a:off x="5584699" y="2291214"/>
            <a:ext cx="874223" cy="251903"/>
          </a:xfrm>
          <a:prstGeom prst="rect">
            <a:avLst/>
          </a:prstGeom>
        </p:spPr>
        <p:txBody>
          <a:bodyPr>
            <a:noAutofit/>
          </a:bodyPr>
          <a:lstStyle>
            <a:lvl1pPr marL="0" indent="0">
              <a:buNone/>
              <a:defRPr sz="10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pic>
        <p:nvPicPr>
          <p:cNvPr id="9" name="Gráfico 2">
            <a:extLst>
              <a:ext uri="{FF2B5EF4-FFF2-40B4-BE49-F238E27FC236}">
                <a16:creationId xmlns:a16="http://schemas.microsoft.com/office/drawing/2014/main" id="{8066F590-0543-6B5C-7B40-D3EBC4B4162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1057216183"/>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adilla">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noAutofit/>
          </a:bodyPr>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a:t>
            </a:r>
            <a:br>
              <a:rPr lang="es-ES" dirty="0"/>
            </a:br>
            <a:r>
              <a:rPr lang="es-ES" dirty="0"/>
              <a:t>60 puntos</a:t>
            </a:r>
          </a:p>
        </p:txBody>
      </p:sp>
      <p:pic>
        <p:nvPicPr>
          <p:cNvPr id="9" name="Picture 8">
            <a:extLst>
              <a:ext uri="{FF2B5EF4-FFF2-40B4-BE49-F238E27FC236}">
                <a16:creationId xmlns:a16="http://schemas.microsoft.com/office/drawing/2014/main" id="{0269E2A7-5379-587D-1CF3-26750B56C66F}"/>
              </a:ext>
            </a:extLst>
          </p:cNvPr>
          <p:cNvPicPr>
            <a:picLocks noChangeAspect="1"/>
          </p:cNvPicPr>
          <p:nvPr userDrawn="1"/>
        </p:nvPicPr>
        <p:blipFill>
          <a:blip r:embed="rId2"/>
          <a:stretch>
            <a:fillRect/>
          </a:stretch>
        </p:blipFill>
        <p:spPr>
          <a:xfrm rot="10800000">
            <a:off x="10811069" y="5477069"/>
            <a:ext cx="1380931" cy="1380931"/>
          </a:xfrm>
          <a:prstGeom prst="rect">
            <a:avLst/>
          </a:prstGeom>
        </p:spPr>
      </p:pic>
      <p:pic>
        <p:nvPicPr>
          <p:cNvPr id="6" name="Gráfico 1">
            <a:extLst>
              <a:ext uri="{FF2B5EF4-FFF2-40B4-BE49-F238E27FC236}">
                <a16:creationId xmlns:a16="http://schemas.microsoft.com/office/drawing/2014/main" id="{8439E0E9-8B07-843D-A908-1FA718640EB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42616815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stacado">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extLst>
              <p:ext uri="{D42A27DB-BD31-4B8C-83A1-F6EECF244321}">
                <p14:modId xmlns:p14="http://schemas.microsoft.com/office/powerpoint/2010/main" val="2102868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id="{01FF962A-1313-2AFA-B1E2-6B5A9591ADC6}"/>
              </a:ext>
            </a:extLst>
          </p:cNvPr>
          <p:cNvSpPr>
            <a:spLocks noGrp="1"/>
          </p:cNvSpPr>
          <p:nvPr>
            <p:ph type="body" sz="quarter" idx="17" hasCustomPrompt="1"/>
          </p:nvPr>
        </p:nvSpPr>
        <p:spPr>
          <a:xfrm>
            <a:off x="442913" y="512763"/>
            <a:ext cx="11341100" cy="5653087"/>
          </a:xfrm>
          <a:prstGeom prst="rect">
            <a:avLst/>
          </a:prstGeom>
        </p:spPr>
        <p:txBody>
          <a:bodyPr lIns="0" tIns="0" rIns="0" bIns="0">
            <a:noAutofit/>
          </a:bodyPr>
          <a:lstStyle>
            <a:lvl1pPr marL="0" indent="0">
              <a:spcBef>
                <a:spcPts val="0"/>
              </a:spcBef>
              <a:buNone/>
              <a:tabLst/>
              <a:defRPr sz="88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10" name="Marcador de número de diapositiva 23">
            <a:extLst>
              <a:ext uri="{FF2B5EF4-FFF2-40B4-BE49-F238E27FC236}">
                <a16:creationId xmlns:a16="http://schemas.microsoft.com/office/drawing/2014/main"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pPr/>
              <a:t>‹Nº›</a:t>
            </a:fld>
            <a:endParaRPr lang="es-CL" dirty="0"/>
          </a:p>
        </p:txBody>
      </p:sp>
      <p:sp>
        <p:nvSpPr>
          <p:cNvPr id="7" name="Marcador de pie de página 2">
            <a:extLst>
              <a:ext uri="{FF2B5EF4-FFF2-40B4-BE49-F238E27FC236}">
                <a16:creationId xmlns:a16="http://schemas.microsoft.com/office/drawing/2014/main"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p>
        </p:txBody>
      </p:sp>
      <p:pic>
        <p:nvPicPr>
          <p:cNvPr id="8" name="Gráfico 2">
            <a:extLst>
              <a:ext uri="{FF2B5EF4-FFF2-40B4-BE49-F238E27FC236}">
                <a16:creationId xmlns:a16="http://schemas.microsoft.com/office/drawing/2014/main" id="{A64637E1-155F-2BEB-4A13-EFCF598D097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913" y="5658759"/>
            <a:ext cx="1225207" cy="507091"/>
          </a:xfrm>
          <a:prstGeom prst="rect">
            <a:avLst/>
          </a:prstGeom>
        </p:spPr>
      </p:pic>
    </p:spTree>
    <p:extLst>
      <p:ext uri="{BB962C8B-B14F-4D97-AF65-F5344CB8AC3E}">
        <p14:creationId xmlns:p14="http://schemas.microsoft.com/office/powerpoint/2010/main" val="4250895981"/>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stacado 2">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extLst>
              <p:ext uri="{D42A27DB-BD31-4B8C-83A1-F6EECF244321}">
                <p14:modId xmlns:p14="http://schemas.microsoft.com/office/powerpoint/2010/main" val="2102868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Rounded Rectangle 1">
            <a:extLst>
              <a:ext uri="{FF2B5EF4-FFF2-40B4-BE49-F238E27FC236}">
                <a16:creationId xmlns:a16="http://schemas.microsoft.com/office/drawing/2014/main" id="{817A15A5-B715-CEBF-D3E2-601769F1BD85}"/>
              </a:ext>
            </a:extLst>
          </p:cNvPr>
          <p:cNvSpPr/>
          <p:nvPr userDrawn="1"/>
        </p:nvSpPr>
        <p:spPr>
          <a:xfrm>
            <a:off x="425451" y="602669"/>
            <a:ext cx="11341099" cy="565266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5">
            <a:extLst>
              <a:ext uri="{FF2B5EF4-FFF2-40B4-BE49-F238E27FC236}">
                <a16:creationId xmlns:a16="http://schemas.microsoft.com/office/drawing/2014/main" id="{2893AAB8-CDEC-DF57-25D7-289B58ACCA0D}"/>
              </a:ext>
            </a:extLst>
          </p:cNvPr>
          <p:cNvPicPr>
            <a:picLocks noChangeAspect="1"/>
          </p:cNvPicPr>
          <p:nvPr userDrawn="1"/>
        </p:nvPicPr>
        <p:blipFill>
          <a:blip r:embed="rId5"/>
          <a:stretch>
            <a:fillRect/>
          </a:stretch>
        </p:blipFill>
        <p:spPr>
          <a:xfrm rot="10800000">
            <a:off x="10393704" y="4883056"/>
            <a:ext cx="1380931" cy="1380931"/>
          </a:xfrm>
          <a:prstGeom prst="rect">
            <a:avLst/>
          </a:prstGeom>
        </p:spPr>
      </p:pic>
      <p:sp>
        <p:nvSpPr>
          <p:cNvPr id="6" name="Marcador de texto 7">
            <a:extLst>
              <a:ext uri="{FF2B5EF4-FFF2-40B4-BE49-F238E27FC236}">
                <a16:creationId xmlns:a16="http://schemas.microsoft.com/office/drawing/2014/main" id="{FA4EA27C-2903-E664-A909-96FA2D6C63CA}"/>
              </a:ext>
            </a:extLst>
          </p:cNvPr>
          <p:cNvSpPr>
            <a:spLocks noGrp="1"/>
          </p:cNvSpPr>
          <p:nvPr>
            <p:ph type="body" sz="quarter" idx="17" hasCustomPrompt="1"/>
          </p:nvPr>
        </p:nvSpPr>
        <p:spPr>
          <a:xfrm>
            <a:off x="1119236" y="1033743"/>
            <a:ext cx="9953528" cy="4790514"/>
          </a:xfrm>
          <a:prstGeom prst="rect">
            <a:avLst/>
          </a:prstGeom>
        </p:spPr>
        <p:txBody>
          <a:bodyPr lIns="0" tIns="0" rIns="0" bIns="0">
            <a:noAutofit/>
          </a:bodyPr>
          <a:lstStyle>
            <a:lvl1pPr marL="0" indent="0">
              <a:spcBef>
                <a:spcPts val="0"/>
              </a:spcBef>
              <a:buNone/>
              <a:tabLst/>
              <a:defRPr sz="54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sp>
        <p:nvSpPr>
          <p:cNvPr id="10" name="Marcador de número de diapositiva 23">
            <a:extLst>
              <a:ext uri="{FF2B5EF4-FFF2-40B4-BE49-F238E27FC236}">
                <a16:creationId xmlns:a16="http://schemas.microsoft.com/office/drawing/2014/main"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pPr/>
              <a:t>‹Nº›</a:t>
            </a:fld>
            <a:endParaRPr lang="es-CL" dirty="0"/>
          </a:p>
        </p:txBody>
      </p:sp>
      <p:sp>
        <p:nvSpPr>
          <p:cNvPr id="11" name="Marcador de pie de página 2">
            <a:extLst>
              <a:ext uri="{FF2B5EF4-FFF2-40B4-BE49-F238E27FC236}">
                <a16:creationId xmlns:a16="http://schemas.microsoft.com/office/drawing/2014/main"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p>
        </p:txBody>
      </p:sp>
      <p:pic>
        <p:nvPicPr>
          <p:cNvPr id="12" name="Gráfico 1">
            <a:extLst>
              <a:ext uri="{FF2B5EF4-FFF2-40B4-BE49-F238E27FC236}">
                <a16:creationId xmlns:a16="http://schemas.microsoft.com/office/drawing/2014/main" id="{8439E0E9-8B07-843D-A908-1FA718640EB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1041" y="5297738"/>
            <a:ext cx="1246475" cy="515892"/>
          </a:xfrm>
          <a:prstGeom prst="rect">
            <a:avLst/>
          </a:prstGeom>
        </p:spPr>
      </p:pic>
    </p:spTree>
    <p:extLst>
      <p:ext uri="{BB962C8B-B14F-4D97-AF65-F5344CB8AC3E}">
        <p14:creationId xmlns:p14="http://schemas.microsoft.com/office/powerpoint/2010/main" val="303357247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erde Portadilla capitulo c titulo y logo">
    <p:bg>
      <p:bgPr>
        <a:solidFill>
          <a:srgbClr val="13C0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9966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ulo, sub titulo y logo">
    <p:spTree>
      <p:nvGrpSpPr>
        <p:cNvPr id="1" name=""/>
        <p:cNvGrpSpPr/>
        <p:nvPr/>
      </p:nvGrpSpPr>
      <p:grpSpPr>
        <a:xfrm>
          <a:off x="0" y="0"/>
          <a:ext cx="0" cy="0"/>
          <a:chOff x="0" y="0"/>
          <a:chExt cx="0" cy="0"/>
        </a:xfrm>
      </p:grpSpPr>
      <p:sp>
        <p:nvSpPr>
          <p:cNvPr id="7" name="Marcador de número de diapositiva 1">
            <a:extLst>
              <a:ext uri="{FF2B5EF4-FFF2-40B4-BE49-F238E27FC236}">
                <a16:creationId xmlns:a16="http://schemas.microsoft.com/office/drawing/2014/main" id="{A5BC562B-8075-3C4C-A449-F53BCE586690}"/>
              </a:ext>
            </a:extLst>
          </p:cNvPr>
          <p:cNvSpPr>
            <a:spLocks noGrp="1"/>
          </p:cNvSpPr>
          <p:nvPr>
            <p:ph type="sldNum" sz="quarter" idx="12"/>
          </p:nvPr>
        </p:nvSpPr>
        <p:spPr>
          <a:xfrm>
            <a:off x="9970979" y="6463752"/>
            <a:ext cx="1844164" cy="365125"/>
          </a:xfrm>
          <a:prstGeom prst="rect">
            <a:avLst/>
          </a:prstGeom>
        </p:spPr>
        <p:txBody>
          <a:bodyPr anchor="t"/>
          <a:lstStyle>
            <a:lvl1pPr>
              <a:defRPr sz="1000">
                <a:solidFill>
                  <a:schemeClr val="tx1">
                    <a:lumMod val="90000"/>
                    <a:lumOff val="10000"/>
                  </a:schemeClr>
                </a:solidFill>
              </a:defRPr>
            </a:lvl1pPr>
          </a:lstStyle>
          <a:p>
            <a:fld id="{B37290F3-BA30-9341-A10E-737EC97582C1}" type="slidenum">
              <a:rPr lang="es-CL" smtClean="0"/>
              <a:pPr/>
              <a:t>‹Nº›</a:t>
            </a:fld>
            <a:endParaRPr lang="es-CL" dirty="0"/>
          </a:p>
        </p:txBody>
      </p:sp>
    </p:spTree>
    <p:extLst>
      <p:ext uri="{BB962C8B-B14F-4D97-AF65-F5344CB8AC3E}">
        <p14:creationId xmlns:p14="http://schemas.microsoft.com/office/powerpoint/2010/main" val="44631836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5 punto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extLst>
              <p:ext uri="{D42A27DB-BD31-4B8C-83A1-F6EECF244321}">
                <p14:modId xmlns:p14="http://schemas.microsoft.com/office/powerpoint/2010/main" val="2671465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5" name="Picture 2">
            <a:extLst>
              <a:ext uri="{FF2B5EF4-FFF2-40B4-BE49-F238E27FC236}">
                <a16:creationId xmlns:a16="http://schemas.microsoft.com/office/drawing/2014/main" id="{3FD28DAD-337D-CBAA-D8CD-D04E50C9B640}"/>
              </a:ext>
            </a:extLst>
          </p:cNvPr>
          <p:cNvPicPr>
            <a:picLocks noChangeAspect="1"/>
          </p:cNvPicPr>
          <p:nvPr userDrawn="1"/>
        </p:nvPicPr>
        <p:blipFill rotWithShape="1">
          <a:blip r:embed="rId5"/>
          <a:srcRect l="22204" t="33265"/>
          <a:stretch/>
        </p:blipFill>
        <p:spPr>
          <a:xfrm>
            <a:off x="0" y="-1"/>
            <a:ext cx="5439188" cy="4576669"/>
          </a:xfrm>
          <a:prstGeom prst="rect">
            <a:avLst/>
          </a:prstGeom>
        </p:spPr>
      </p:pic>
      <p:sp>
        <p:nvSpPr>
          <p:cNvPr id="16" name="Título 1">
            <a:extLst>
              <a:ext uri="{FF2B5EF4-FFF2-40B4-BE49-F238E27FC236}">
                <a16:creationId xmlns:a16="http://schemas.microsoft.com/office/drawing/2014/main"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accent1"/>
                </a:solidFill>
                <a:latin typeface="Arial" panose="020B0604020202020204" pitchFamily="34" charset="0"/>
                <a:cs typeface="Arial" panose="020B0604020202020204" pitchFamily="34" charset="0"/>
              </a:defRPr>
            </a:lvl1pPr>
          </a:lstStyle>
          <a:p>
            <a:r>
              <a:rPr lang="es-ES" dirty="0"/>
              <a:t>Texto</a:t>
            </a:r>
            <a:endParaRPr lang="es-CL" dirty="0"/>
          </a:p>
        </p:txBody>
      </p:sp>
      <p:sp>
        <p:nvSpPr>
          <p:cNvPr id="17" name="Marcador de texto 4">
            <a:extLst>
              <a:ext uri="{FF2B5EF4-FFF2-40B4-BE49-F238E27FC236}">
                <a16:creationId xmlns:a16="http://schemas.microsoft.com/office/drawing/2014/main"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8" name="Marcador de texto 4">
            <a:extLst>
              <a:ext uri="{FF2B5EF4-FFF2-40B4-BE49-F238E27FC236}">
                <a16:creationId xmlns:a16="http://schemas.microsoft.com/office/drawing/2014/main"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19" name="Marcador de texto 4">
            <a:extLst>
              <a:ext uri="{FF2B5EF4-FFF2-40B4-BE49-F238E27FC236}">
                <a16:creationId xmlns:a16="http://schemas.microsoft.com/office/drawing/2014/main"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0" name="Marcador de texto 4">
            <a:extLst>
              <a:ext uri="{FF2B5EF4-FFF2-40B4-BE49-F238E27FC236}">
                <a16:creationId xmlns:a16="http://schemas.microsoft.com/office/drawing/2014/main"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1" name="Marcador de texto 4">
            <a:extLst>
              <a:ext uri="{FF2B5EF4-FFF2-40B4-BE49-F238E27FC236}">
                <a16:creationId xmlns:a16="http://schemas.microsoft.com/office/drawing/2014/main"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noAutofit/>
          </a:bodyPr>
          <a:lstStyle>
            <a:lvl1pPr marL="0" indent="0">
              <a:buNone/>
              <a:defRPr sz="7000" b="1">
                <a:solidFill>
                  <a:schemeClr val="accent1"/>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22" name="Marcador de texto 7">
            <a:extLst>
              <a:ext uri="{FF2B5EF4-FFF2-40B4-BE49-F238E27FC236}">
                <a16:creationId xmlns:a16="http://schemas.microsoft.com/office/drawing/2014/main"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3" name="Marcador de texto 7">
            <a:extLst>
              <a:ext uri="{FF2B5EF4-FFF2-40B4-BE49-F238E27FC236}">
                <a16:creationId xmlns:a16="http://schemas.microsoft.com/office/drawing/2014/main"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4" name="Marcador de texto 7">
            <a:extLst>
              <a:ext uri="{FF2B5EF4-FFF2-40B4-BE49-F238E27FC236}">
                <a16:creationId xmlns:a16="http://schemas.microsoft.com/office/drawing/2014/main"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5" name="Marcador de texto 7">
            <a:extLst>
              <a:ext uri="{FF2B5EF4-FFF2-40B4-BE49-F238E27FC236}">
                <a16:creationId xmlns:a16="http://schemas.microsoft.com/office/drawing/2014/main"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26" name="Marcador de texto 7">
            <a:extLst>
              <a:ext uri="{FF2B5EF4-FFF2-40B4-BE49-F238E27FC236}">
                <a16:creationId xmlns:a16="http://schemas.microsoft.com/office/drawing/2014/main"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noAutofit/>
          </a:bodyPr>
          <a:lstStyle>
            <a:lvl1pPr marL="0" indent="0">
              <a:buNone/>
              <a:defRPr sz="16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Tree>
    <p:extLst>
      <p:ext uri="{BB962C8B-B14F-4D97-AF65-F5344CB8AC3E}">
        <p14:creationId xmlns:p14="http://schemas.microsoft.com/office/powerpoint/2010/main" val="1081778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verde 5 puntos">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extLst>
              <p:ext uri="{D42A27DB-BD31-4B8C-83A1-F6EECF244321}">
                <p14:modId xmlns:p14="http://schemas.microsoft.com/office/powerpoint/2010/main" val="249936516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35" name="Picture 2">
            <a:extLst>
              <a:ext uri="{FF2B5EF4-FFF2-40B4-BE49-F238E27FC236}">
                <a16:creationId xmlns:a16="http://schemas.microsoft.com/office/drawing/2014/main" id="{3FD28DAD-337D-CBAA-D8CD-D04E50C9B640}"/>
              </a:ext>
            </a:extLst>
          </p:cNvPr>
          <p:cNvPicPr>
            <a:picLocks noChangeAspect="1"/>
          </p:cNvPicPr>
          <p:nvPr userDrawn="1"/>
        </p:nvPicPr>
        <p:blipFill rotWithShape="1">
          <a:blip r:embed="rId4"/>
          <a:srcRect l="22204" t="33265"/>
          <a:stretch/>
        </p:blipFill>
        <p:spPr>
          <a:xfrm>
            <a:off x="0" y="-1"/>
            <a:ext cx="5439188" cy="4576669"/>
          </a:xfrm>
          <a:prstGeom prst="rect">
            <a:avLst/>
          </a:prstGeom>
        </p:spPr>
      </p:pic>
      <p:sp>
        <p:nvSpPr>
          <p:cNvPr id="36" name="Título 1">
            <a:extLst>
              <a:ext uri="{FF2B5EF4-FFF2-40B4-BE49-F238E27FC236}">
                <a16:creationId xmlns:a16="http://schemas.microsoft.com/office/drawing/2014/main" id="{480F94C3-E251-0A4D-B7E8-0D448B426FA2}"/>
              </a:ext>
            </a:extLst>
          </p:cNvPr>
          <p:cNvSpPr>
            <a:spLocks noGrp="1"/>
          </p:cNvSpPr>
          <p:nvPr>
            <p:ph type="title" hasCustomPrompt="1"/>
          </p:nvPr>
        </p:nvSpPr>
        <p:spPr>
          <a:xfrm>
            <a:off x="714376" y="592636"/>
            <a:ext cx="3138296" cy="1162442"/>
          </a:xfrm>
          <a:prstGeom prst="rect">
            <a:avLst/>
          </a:prstGeom>
        </p:spPr>
        <p:txBody>
          <a:bodyPr vert="horz" lIns="0" tIns="0" rIns="0" bIns="0"/>
          <a:lstStyle>
            <a:lvl1pPr>
              <a:lnSpc>
                <a:spcPct val="90000"/>
              </a:lnSpc>
              <a:spcBef>
                <a:spcPts val="0"/>
              </a:spcBef>
              <a:spcAft>
                <a:spcPts val="0"/>
              </a:spcAft>
              <a:defRPr sz="6600" b="1">
                <a:solidFill>
                  <a:schemeClr val="bg1"/>
                </a:solidFill>
                <a:latin typeface="Arial" panose="020B0604020202020204" pitchFamily="34" charset="0"/>
                <a:cs typeface="Arial" panose="020B0604020202020204" pitchFamily="34" charset="0"/>
              </a:defRPr>
            </a:lvl1pPr>
          </a:lstStyle>
          <a:p>
            <a:r>
              <a:rPr lang="es-ES" dirty="0"/>
              <a:t>Texto</a:t>
            </a:r>
            <a:endParaRPr lang="es-CL" dirty="0"/>
          </a:p>
        </p:txBody>
      </p:sp>
      <p:sp>
        <p:nvSpPr>
          <p:cNvPr id="37" name="Marcador de texto 4">
            <a:extLst>
              <a:ext uri="{FF2B5EF4-FFF2-40B4-BE49-F238E27FC236}">
                <a16:creationId xmlns:a16="http://schemas.microsoft.com/office/drawing/2014/main" id="{10E1D212-0562-6DF1-E1DA-9955FC695D1A}"/>
              </a:ext>
            </a:extLst>
          </p:cNvPr>
          <p:cNvSpPr>
            <a:spLocks noGrp="1"/>
          </p:cNvSpPr>
          <p:nvPr>
            <p:ph type="body" sz="quarter" idx="20" hasCustomPrompt="1"/>
          </p:nvPr>
        </p:nvSpPr>
        <p:spPr>
          <a:xfrm>
            <a:off x="6555556" y="592635"/>
            <a:ext cx="1199956" cy="879231"/>
          </a:xfrm>
          <a:prstGeom prst="rect">
            <a:avLst/>
          </a:prstGeom>
        </p:spPr>
        <p:txBody>
          <a:bodyPr lIns="0" tIns="0" rIns="0" bIns="0"/>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8" name="Marcador de texto 4">
            <a:extLst>
              <a:ext uri="{FF2B5EF4-FFF2-40B4-BE49-F238E27FC236}">
                <a16:creationId xmlns:a16="http://schemas.microsoft.com/office/drawing/2014/main" id="{76E29E71-6799-27B0-061A-872A06088065}"/>
              </a:ext>
            </a:extLst>
          </p:cNvPr>
          <p:cNvSpPr>
            <a:spLocks noGrp="1"/>
          </p:cNvSpPr>
          <p:nvPr>
            <p:ph type="body" sz="quarter" idx="55" hasCustomPrompt="1"/>
          </p:nvPr>
        </p:nvSpPr>
        <p:spPr>
          <a:xfrm>
            <a:off x="6555556" y="1755077"/>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39" name="Marcador de texto 4">
            <a:extLst>
              <a:ext uri="{FF2B5EF4-FFF2-40B4-BE49-F238E27FC236}">
                <a16:creationId xmlns:a16="http://schemas.microsoft.com/office/drawing/2014/main" id="{AE6DBC10-9368-CE05-8338-726B25AE038C}"/>
              </a:ext>
            </a:extLst>
          </p:cNvPr>
          <p:cNvSpPr>
            <a:spLocks noGrp="1"/>
          </p:cNvSpPr>
          <p:nvPr>
            <p:ph type="body" sz="quarter" idx="56" hasCustomPrompt="1"/>
          </p:nvPr>
        </p:nvSpPr>
        <p:spPr>
          <a:xfrm>
            <a:off x="6555556" y="2972075"/>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0" name="Marcador de texto 4">
            <a:extLst>
              <a:ext uri="{FF2B5EF4-FFF2-40B4-BE49-F238E27FC236}">
                <a16:creationId xmlns:a16="http://schemas.microsoft.com/office/drawing/2014/main" id="{B2FDEEFD-7DEE-2BAD-A2B9-91A02403803B}"/>
              </a:ext>
            </a:extLst>
          </p:cNvPr>
          <p:cNvSpPr>
            <a:spLocks noGrp="1"/>
          </p:cNvSpPr>
          <p:nvPr>
            <p:ph type="body" sz="quarter" idx="57" hasCustomPrompt="1"/>
          </p:nvPr>
        </p:nvSpPr>
        <p:spPr>
          <a:xfrm>
            <a:off x="6555556" y="4174436"/>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1" name="Marcador de texto 4">
            <a:extLst>
              <a:ext uri="{FF2B5EF4-FFF2-40B4-BE49-F238E27FC236}">
                <a16:creationId xmlns:a16="http://schemas.microsoft.com/office/drawing/2014/main" id="{BEE802A2-00A8-D033-BA50-92F4DA811BCB}"/>
              </a:ext>
            </a:extLst>
          </p:cNvPr>
          <p:cNvSpPr>
            <a:spLocks noGrp="1"/>
          </p:cNvSpPr>
          <p:nvPr>
            <p:ph type="body" sz="quarter" idx="58" hasCustomPrompt="1"/>
          </p:nvPr>
        </p:nvSpPr>
        <p:spPr>
          <a:xfrm>
            <a:off x="6555556" y="5418742"/>
            <a:ext cx="1199956" cy="879231"/>
          </a:xfrm>
          <a:prstGeom prst="rect">
            <a:avLst/>
          </a:prstGeom>
        </p:spPr>
        <p:txBody>
          <a:bodyPr lIns="0" tIns="0" rIns="0" bIns="0">
            <a:noAutofit/>
          </a:bodyPr>
          <a:lstStyle>
            <a:lvl1pPr marL="0" indent="0">
              <a:buNone/>
              <a:defRPr sz="7000" b="1">
                <a:solidFill>
                  <a:schemeClr val="accent2"/>
                </a:solidFill>
                <a:latin typeface="Arial" panose="020B0604020202020204" pitchFamily="34" charset="0"/>
                <a:cs typeface="Arial" panose="020B0604020202020204" pitchFamily="34" charset="0"/>
              </a:defRPr>
            </a:lvl1pPr>
          </a:lstStyle>
          <a:p>
            <a:pPr lvl="0"/>
            <a:r>
              <a:rPr lang="es-ES" dirty="0"/>
              <a:t>Nº</a:t>
            </a:r>
            <a:endParaRPr lang="es-CL" dirty="0"/>
          </a:p>
        </p:txBody>
      </p:sp>
      <p:sp>
        <p:nvSpPr>
          <p:cNvPr id="42" name="Marcador de texto 7">
            <a:extLst>
              <a:ext uri="{FF2B5EF4-FFF2-40B4-BE49-F238E27FC236}">
                <a16:creationId xmlns:a16="http://schemas.microsoft.com/office/drawing/2014/main" id="{E2B3526A-E352-6B42-9A86-8AA9AFCEC941}"/>
              </a:ext>
            </a:extLst>
          </p:cNvPr>
          <p:cNvSpPr>
            <a:spLocks noGrp="1"/>
          </p:cNvSpPr>
          <p:nvPr>
            <p:ph type="body" sz="quarter" idx="16" hasCustomPrompt="1"/>
          </p:nvPr>
        </p:nvSpPr>
        <p:spPr>
          <a:xfrm>
            <a:off x="7189780" y="3401189"/>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3" name="Marcador de texto 7">
            <a:extLst>
              <a:ext uri="{FF2B5EF4-FFF2-40B4-BE49-F238E27FC236}">
                <a16:creationId xmlns:a16="http://schemas.microsoft.com/office/drawing/2014/main" id="{1B703A3D-4A7A-A34D-8B38-7D59E6C8C689}"/>
              </a:ext>
            </a:extLst>
          </p:cNvPr>
          <p:cNvSpPr>
            <a:spLocks noGrp="1"/>
          </p:cNvSpPr>
          <p:nvPr>
            <p:ph type="body" sz="quarter" idx="17" hasCustomPrompt="1"/>
          </p:nvPr>
        </p:nvSpPr>
        <p:spPr>
          <a:xfrm>
            <a:off x="7189780" y="4611153"/>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4" name="Marcador de texto 7">
            <a:extLst>
              <a:ext uri="{FF2B5EF4-FFF2-40B4-BE49-F238E27FC236}">
                <a16:creationId xmlns:a16="http://schemas.microsoft.com/office/drawing/2014/main" id="{8D533A59-3325-A644-A68A-14B901EDBBEE}"/>
              </a:ext>
            </a:extLst>
          </p:cNvPr>
          <p:cNvSpPr>
            <a:spLocks noGrp="1"/>
          </p:cNvSpPr>
          <p:nvPr>
            <p:ph type="body" sz="quarter" idx="18" hasCustomPrompt="1"/>
          </p:nvPr>
        </p:nvSpPr>
        <p:spPr>
          <a:xfrm>
            <a:off x="7189780" y="5844932"/>
            <a:ext cx="4545093" cy="454876"/>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5" name="Marcador de texto 7">
            <a:extLst>
              <a:ext uri="{FF2B5EF4-FFF2-40B4-BE49-F238E27FC236}">
                <a16:creationId xmlns:a16="http://schemas.microsoft.com/office/drawing/2014/main" id="{9A1A12C9-C268-CA49-8691-5A3A9581BC79}"/>
              </a:ext>
            </a:extLst>
          </p:cNvPr>
          <p:cNvSpPr>
            <a:spLocks noGrp="1"/>
          </p:cNvSpPr>
          <p:nvPr>
            <p:ph type="body" sz="quarter" idx="53" hasCustomPrompt="1"/>
          </p:nvPr>
        </p:nvSpPr>
        <p:spPr>
          <a:xfrm>
            <a:off x="7189780" y="2191654"/>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sp>
        <p:nvSpPr>
          <p:cNvPr id="46" name="Marcador de texto 7">
            <a:extLst>
              <a:ext uri="{FF2B5EF4-FFF2-40B4-BE49-F238E27FC236}">
                <a16:creationId xmlns:a16="http://schemas.microsoft.com/office/drawing/2014/main" id="{C3195266-81DB-5332-821A-DE9FE43D11F7}"/>
              </a:ext>
            </a:extLst>
          </p:cNvPr>
          <p:cNvSpPr>
            <a:spLocks noGrp="1"/>
          </p:cNvSpPr>
          <p:nvPr>
            <p:ph type="body" sz="quarter" idx="54" hasCustomPrompt="1"/>
          </p:nvPr>
        </p:nvSpPr>
        <p:spPr>
          <a:xfrm>
            <a:off x="7189780" y="1032490"/>
            <a:ext cx="4545093" cy="446992"/>
          </a:xfrm>
          <a:prstGeom prst="rect">
            <a:avLst/>
          </a:prstGeom>
        </p:spPr>
        <p:txBody>
          <a:bodyPr lIns="0" tIns="0" rIns="0" bIns="0">
            <a:noAutofit/>
          </a:bodyPr>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Capítulo Arial 16</a:t>
            </a:r>
            <a:endParaRPr lang="es-CL" dirty="0"/>
          </a:p>
        </p:txBody>
      </p:sp>
      <p:pic>
        <p:nvPicPr>
          <p:cNvPr id="47" name="Gráfico 1">
            <a:extLst>
              <a:ext uri="{FF2B5EF4-FFF2-40B4-BE49-F238E27FC236}">
                <a16:creationId xmlns:a16="http://schemas.microsoft.com/office/drawing/2014/main" id="{8439E0E9-8B07-843D-A908-1FA718640EBC}"/>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147445640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3 temas">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br>
              <a:rPr lang="es-ES" dirty="0"/>
            </a:br>
            <a:endParaRPr lang="es-CL" dirty="0"/>
          </a:p>
        </p:txBody>
      </p:sp>
      <p:sp>
        <p:nvSpPr>
          <p:cNvPr id="35" name="Marcador de texto 34">
            <a:extLst>
              <a:ext uri="{FF2B5EF4-FFF2-40B4-BE49-F238E27FC236}">
                <a16:creationId xmlns:a16="http://schemas.microsoft.com/office/drawing/2014/main" id="{BB82F20E-2D17-F38A-E34B-C654A253BCC4}"/>
              </a:ext>
            </a:extLst>
          </p:cNvPr>
          <p:cNvSpPr>
            <a:spLocks noGrp="1"/>
          </p:cNvSpPr>
          <p:nvPr>
            <p:ph type="body" sz="quarter" idx="13" hasCustomPrompt="1"/>
          </p:nvPr>
        </p:nvSpPr>
        <p:spPr>
          <a:xfrm>
            <a:off x="626170" y="2297968"/>
            <a:ext cx="9048001"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6" name="Marcador de texto 31">
            <a:extLst>
              <a:ext uri="{FF2B5EF4-FFF2-40B4-BE49-F238E27FC236}">
                <a16:creationId xmlns:a16="http://schemas.microsoft.com/office/drawing/2014/main" id="{16ADD03A-1395-6E97-679C-D7F51E2F2838}"/>
              </a:ext>
            </a:extLst>
          </p:cNvPr>
          <p:cNvSpPr>
            <a:spLocks noGrp="1"/>
          </p:cNvSpPr>
          <p:nvPr>
            <p:ph type="body" sz="quarter" idx="12" hasCustomPrompt="1"/>
          </p:nvPr>
        </p:nvSpPr>
        <p:spPr>
          <a:xfrm>
            <a:off x="447577" y="230078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7" name="Marcador de texto 34">
            <a:extLst>
              <a:ext uri="{FF2B5EF4-FFF2-40B4-BE49-F238E27FC236}">
                <a16:creationId xmlns:a16="http://schemas.microsoft.com/office/drawing/2014/main" id="{505AF208-B13D-E587-055E-30DBBBD5543A}"/>
              </a:ext>
            </a:extLst>
          </p:cNvPr>
          <p:cNvSpPr>
            <a:spLocks noGrp="1"/>
          </p:cNvSpPr>
          <p:nvPr>
            <p:ph type="body" sz="quarter" idx="14" hasCustomPrompt="1"/>
          </p:nvPr>
        </p:nvSpPr>
        <p:spPr>
          <a:xfrm>
            <a:off x="626170" y="3478700"/>
            <a:ext cx="9048001" cy="360000"/>
          </a:xfrm>
          <a:noFill/>
        </p:spPr>
        <p:txBody>
          <a:bodyPr lIns="360000" anchor="ctr">
            <a:noAutofit/>
          </a:bodyPr>
          <a:lstStyle>
            <a:lvl1pPr marL="0" indent="0">
              <a:buNone/>
              <a:defRPr b="1"/>
            </a:lvl1pPr>
          </a:lstStyle>
          <a:p>
            <a:pPr lvl="0"/>
            <a:r>
              <a:rPr lang="es-ES" dirty="0"/>
              <a:t>Tema N</a:t>
            </a:r>
            <a:endParaRPr lang="es-CL" dirty="0"/>
          </a:p>
        </p:txBody>
      </p:sp>
      <p:sp>
        <p:nvSpPr>
          <p:cNvPr id="38" name="Marcador de texto 31">
            <a:extLst>
              <a:ext uri="{FF2B5EF4-FFF2-40B4-BE49-F238E27FC236}">
                <a16:creationId xmlns:a16="http://schemas.microsoft.com/office/drawing/2014/main" id="{D1EACBFF-A7F4-1FA2-E28A-77A7403DB78D}"/>
              </a:ext>
            </a:extLst>
          </p:cNvPr>
          <p:cNvSpPr>
            <a:spLocks noGrp="1"/>
          </p:cNvSpPr>
          <p:nvPr>
            <p:ph type="body" sz="quarter" idx="15" hasCustomPrompt="1"/>
          </p:nvPr>
        </p:nvSpPr>
        <p:spPr>
          <a:xfrm>
            <a:off x="447577" y="348151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9" name="Marcador de texto 34">
            <a:extLst>
              <a:ext uri="{FF2B5EF4-FFF2-40B4-BE49-F238E27FC236}">
                <a16:creationId xmlns:a16="http://schemas.microsoft.com/office/drawing/2014/main" id="{C6622F28-6A8D-F61E-FDF3-E171FFB2B292}"/>
              </a:ext>
            </a:extLst>
          </p:cNvPr>
          <p:cNvSpPr>
            <a:spLocks noGrp="1"/>
          </p:cNvSpPr>
          <p:nvPr>
            <p:ph type="body" sz="quarter" idx="16" hasCustomPrompt="1"/>
          </p:nvPr>
        </p:nvSpPr>
        <p:spPr>
          <a:xfrm>
            <a:off x="626170" y="4668305"/>
            <a:ext cx="9048001" cy="360000"/>
          </a:xfrm>
          <a:noFill/>
        </p:spPr>
        <p:txBody>
          <a:bodyPr lIns="360000" anchor="ctr">
            <a:noAutofit/>
          </a:bodyPr>
          <a:lstStyle>
            <a:lvl1pPr marL="0" indent="0">
              <a:buNone/>
              <a:defRPr b="1"/>
            </a:lvl1pPr>
          </a:lstStyle>
          <a:p>
            <a:pPr lvl="0"/>
            <a:r>
              <a:rPr lang="es-ES" dirty="0"/>
              <a:t>Tema N</a:t>
            </a:r>
            <a:endParaRPr lang="es-CL" dirty="0"/>
          </a:p>
        </p:txBody>
      </p:sp>
      <p:sp>
        <p:nvSpPr>
          <p:cNvPr id="40" name="Marcador de texto 31">
            <a:extLst>
              <a:ext uri="{FF2B5EF4-FFF2-40B4-BE49-F238E27FC236}">
                <a16:creationId xmlns:a16="http://schemas.microsoft.com/office/drawing/2014/main" id="{02AAB428-3DBD-D653-E8E7-6AB9615EBBB0}"/>
              </a:ext>
            </a:extLst>
          </p:cNvPr>
          <p:cNvSpPr>
            <a:spLocks noGrp="1"/>
          </p:cNvSpPr>
          <p:nvPr>
            <p:ph type="body" sz="quarter" idx="17" hasCustomPrompt="1"/>
          </p:nvPr>
        </p:nvSpPr>
        <p:spPr>
          <a:xfrm>
            <a:off x="447577" y="4671117"/>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2" name="Marcador de pie de página 1"/>
          <p:cNvSpPr>
            <a:spLocks noGrp="1"/>
          </p:cNvSpPr>
          <p:nvPr>
            <p:ph type="ftr" sz="quarter" idx="18"/>
          </p:nvPr>
        </p:nvSpPr>
        <p:spPr/>
        <p:txBody>
          <a:bodyPr/>
          <a:lstStyle/>
          <a:p>
            <a:endParaRPr lang="es-CL" dirty="0"/>
          </a:p>
        </p:txBody>
      </p:sp>
      <p:sp>
        <p:nvSpPr>
          <p:cNvPr id="4" name="Marcador de número de diapositiva 3"/>
          <p:cNvSpPr>
            <a:spLocks noGrp="1"/>
          </p:cNvSpPr>
          <p:nvPr>
            <p:ph type="sldNum" sz="quarter" idx="19"/>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360466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8 temas">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1" name="Marcador de texto 34">
            <a:extLst>
              <a:ext uri="{FF2B5EF4-FFF2-40B4-BE49-F238E27FC236}">
                <a16:creationId xmlns:a16="http://schemas.microsoft.com/office/drawing/2014/main" id="{36C4881C-3E51-FC59-5883-24021D8BD314}"/>
              </a:ext>
            </a:extLst>
          </p:cNvPr>
          <p:cNvSpPr>
            <a:spLocks noGrp="1"/>
          </p:cNvSpPr>
          <p:nvPr>
            <p:ph type="body" sz="quarter" idx="35" hasCustomPrompt="1"/>
          </p:nvPr>
        </p:nvSpPr>
        <p:spPr>
          <a:xfrm>
            <a:off x="626172" y="217558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2" name="Marcador de texto 31">
            <a:extLst>
              <a:ext uri="{FF2B5EF4-FFF2-40B4-BE49-F238E27FC236}">
                <a16:creationId xmlns:a16="http://schemas.microsoft.com/office/drawing/2014/main" id="{C69072E1-6E04-CA54-BFB5-DCF1DA9436D0}"/>
              </a:ext>
            </a:extLst>
          </p:cNvPr>
          <p:cNvSpPr>
            <a:spLocks noGrp="1"/>
          </p:cNvSpPr>
          <p:nvPr>
            <p:ph type="body" sz="quarter" idx="36" hasCustomPrompt="1"/>
          </p:nvPr>
        </p:nvSpPr>
        <p:spPr>
          <a:xfrm>
            <a:off x="447578" y="217839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3" name="Marcador de texto 34">
            <a:extLst>
              <a:ext uri="{FF2B5EF4-FFF2-40B4-BE49-F238E27FC236}">
                <a16:creationId xmlns:a16="http://schemas.microsoft.com/office/drawing/2014/main" id="{E4764955-B8B9-8384-1CF7-BDF09A3E2EA7}"/>
              </a:ext>
            </a:extLst>
          </p:cNvPr>
          <p:cNvSpPr>
            <a:spLocks noGrp="1"/>
          </p:cNvSpPr>
          <p:nvPr>
            <p:ph type="body" sz="quarter" idx="37" hasCustomPrompt="1"/>
          </p:nvPr>
        </p:nvSpPr>
        <p:spPr>
          <a:xfrm>
            <a:off x="626172" y="31526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4" name="Marcador de texto 31">
            <a:extLst>
              <a:ext uri="{FF2B5EF4-FFF2-40B4-BE49-F238E27FC236}">
                <a16:creationId xmlns:a16="http://schemas.microsoft.com/office/drawing/2014/main" id="{F806080E-3DB9-A6B3-2C07-40814D52BC1A}"/>
              </a:ext>
            </a:extLst>
          </p:cNvPr>
          <p:cNvSpPr>
            <a:spLocks noGrp="1"/>
          </p:cNvSpPr>
          <p:nvPr>
            <p:ph type="body" sz="quarter" idx="38" hasCustomPrompt="1"/>
          </p:nvPr>
        </p:nvSpPr>
        <p:spPr>
          <a:xfrm>
            <a:off x="447578" y="31554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34">
            <a:extLst>
              <a:ext uri="{FF2B5EF4-FFF2-40B4-BE49-F238E27FC236}">
                <a16:creationId xmlns:a16="http://schemas.microsoft.com/office/drawing/2014/main" id="{B3685CC4-E913-26E7-F486-8BBD6FF93754}"/>
              </a:ext>
            </a:extLst>
          </p:cNvPr>
          <p:cNvSpPr>
            <a:spLocks noGrp="1"/>
          </p:cNvSpPr>
          <p:nvPr>
            <p:ph type="body" sz="quarter" idx="39" hasCustomPrompt="1"/>
          </p:nvPr>
        </p:nvSpPr>
        <p:spPr>
          <a:xfrm>
            <a:off x="626172" y="40670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6" name="Marcador de texto 31">
            <a:extLst>
              <a:ext uri="{FF2B5EF4-FFF2-40B4-BE49-F238E27FC236}">
                <a16:creationId xmlns:a16="http://schemas.microsoft.com/office/drawing/2014/main" id="{1955BF48-41FA-1C54-8221-F81BF1A83D51}"/>
              </a:ext>
            </a:extLst>
          </p:cNvPr>
          <p:cNvSpPr>
            <a:spLocks noGrp="1"/>
          </p:cNvSpPr>
          <p:nvPr>
            <p:ph type="body" sz="quarter" idx="40" hasCustomPrompt="1"/>
          </p:nvPr>
        </p:nvSpPr>
        <p:spPr>
          <a:xfrm>
            <a:off x="447578" y="40698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7" name="Marcador de texto 34">
            <a:extLst>
              <a:ext uri="{FF2B5EF4-FFF2-40B4-BE49-F238E27FC236}">
                <a16:creationId xmlns:a16="http://schemas.microsoft.com/office/drawing/2014/main" id="{EEF4BC2E-0F75-7A4F-6313-4F8299C63019}"/>
              </a:ext>
            </a:extLst>
          </p:cNvPr>
          <p:cNvSpPr>
            <a:spLocks noGrp="1"/>
          </p:cNvSpPr>
          <p:nvPr>
            <p:ph type="body" sz="quarter" idx="41" hasCustomPrompt="1"/>
          </p:nvPr>
        </p:nvSpPr>
        <p:spPr>
          <a:xfrm>
            <a:off x="626172" y="504404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8" name="Marcador de texto 31">
            <a:extLst>
              <a:ext uri="{FF2B5EF4-FFF2-40B4-BE49-F238E27FC236}">
                <a16:creationId xmlns:a16="http://schemas.microsoft.com/office/drawing/2014/main" id="{465C0AA6-4DCA-EA3F-CA82-295E21E33788}"/>
              </a:ext>
            </a:extLst>
          </p:cNvPr>
          <p:cNvSpPr>
            <a:spLocks noGrp="1"/>
          </p:cNvSpPr>
          <p:nvPr>
            <p:ph type="body" sz="quarter" idx="42" hasCustomPrompt="1"/>
          </p:nvPr>
        </p:nvSpPr>
        <p:spPr>
          <a:xfrm>
            <a:off x="447578" y="50468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9" name="Marcador de texto 34">
            <a:extLst>
              <a:ext uri="{FF2B5EF4-FFF2-40B4-BE49-F238E27FC236}">
                <a16:creationId xmlns:a16="http://schemas.microsoft.com/office/drawing/2014/main" id="{FB0DDD56-88BD-DFDD-D2D3-4EF7EA591863}"/>
              </a:ext>
            </a:extLst>
          </p:cNvPr>
          <p:cNvSpPr>
            <a:spLocks noGrp="1"/>
          </p:cNvSpPr>
          <p:nvPr>
            <p:ph type="body" sz="quarter" idx="43" hasCustomPrompt="1"/>
          </p:nvPr>
        </p:nvSpPr>
        <p:spPr>
          <a:xfrm>
            <a:off x="6018596" y="217558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0" name="Marcador de texto 31">
            <a:extLst>
              <a:ext uri="{FF2B5EF4-FFF2-40B4-BE49-F238E27FC236}">
                <a16:creationId xmlns:a16="http://schemas.microsoft.com/office/drawing/2014/main" id="{FA0E4429-A960-3F59-7287-F08CAC4D75F0}"/>
              </a:ext>
            </a:extLst>
          </p:cNvPr>
          <p:cNvSpPr>
            <a:spLocks noGrp="1"/>
          </p:cNvSpPr>
          <p:nvPr>
            <p:ph type="body" sz="quarter" idx="44" hasCustomPrompt="1"/>
          </p:nvPr>
        </p:nvSpPr>
        <p:spPr>
          <a:xfrm>
            <a:off x="5840002" y="217839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1" name="Marcador de texto 34">
            <a:extLst>
              <a:ext uri="{FF2B5EF4-FFF2-40B4-BE49-F238E27FC236}">
                <a16:creationId xmlns:a16="http://schemas.microsoft.com/office/drawing/2014/main" id="{BBFAE26C-E8D3-3868-64CA-2FB139FA9190}"/>
              </a:ext>
            </a:extLst>
          </p:cNvPr>
          <p:cNvSpPr>
            <a:spLocks noGrp="1"/>
          </p:cNvSpPr>
          <p:nvPr>
            <p:ph type="body" sz="quarter" idx="45" hasCustomPrompt="1"/>
          </p:nvPr>
        </p:nvSpPr>
        <p:spPr>
          <a:xfrm>
            <a:off x="6018596" y="31526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2" name="Marcador de texto 31">
            <a:extLst>
              <a:ext uri="{FF2B5EF4-FFF2-40B4-BE49-F238E27FC236}">
                <a16:creationId xmlns:a16="http://schemas.microsoft.com/office/drawing/2014/main" id="{3A48C3C8-A660-1896-28E9-543E776D589D}"/>
              </a:ext>
            </a:extLst>
          </p:cNvPr>
          <p:cNvSpPr>
            <a:spLocks noGrp="1"/>
          </p:cNvSpPr>
          <p:nvPr>
            <p:ph type="body" sz="quarter" idx="46" hasCustomPrompt="1"/>
          </p:nvPr>
        </p:nvSpPr>
        <p:spPr>
          <a:xfrm>
            <a:off x="5840002" y="31554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3" name="Marcador de texto 34">
            <a:extLst>
              <a:ext uri="{FF2B5EF4-FFF2-40B4-BE49-F238E27FC236}">
                <a16:creationId xmlns:a16="http://schemas.microsoft.com/office/drawing/2014/main" id="{CC76659D-EA83-09B7-2000-43A1EDD3BD75}"/>
              </a:ext>
            </a:extLst>
          </p:cNvPr>
          <p:cNvSpPr>
            <a:spLocks noGrp="1"/>
          </p:cNvSpPr>
          <p:nvPr>
            <p:ph type="body" sz="quarter" idx="47" hasCustomPrompt="1"/>
          </p:nvPr>
        </p:nvSpPr>
        <p:spPr>
          <a:xfrm>
            <a:off x="6018596" y="406701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4" name="Marcador de texto 31">
            <a:extLst>
              <a:ext uri="{FF2B5EF4-FFF2-40B4-BE49-F238E27FC236}">
                <a16:creationId xmlns:a16="http://schemas.microsoft.com/office/drawing/2014/main" id="{684E5F43-03F5-FA4D-0EA6-3E2A70CE880F}"/>
              </a:ext>
            </a:extLst>
          </p:cNvPr>
          <p:cNvSpPr>
            <a:spLocks noGrp="1"/>
          </p:cNvSpPr>
          <p:nvPr>
            <p:ph type="body" sz="quarter" idx="48" hasCustomPrompt="1"/>
          </p:nvPr>
        </p:nvSpPr>
        <p:spPr>
          <a:xfrm>
            <a:off x="5840002" y="406982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5" name="Marcador de texto 34">
            <a:extLst>
              <a:ext uri="{FF2B5EF4-FFF2-40B4-BE49-F238E27FC236}">
                <a16:creationId xmlns:a16="http://schemas.microsoft.com/office/drawing/2014/main" id="{8167DC47-DBB4-8851-D8DE-56EA4C485B6F}"/>
              </a:ext>
            </a:extLst>
          </p:cNvPr>
          <p:cNvSpPr>
            <a:spLocks noGrp="1"/>
          </p:cNvSpPr>
          <p:nvPr>
            <p:ph type="body" sz="quarter" idx="49" hasCustomPrompt="1"/>
          </p:nvPr>
        </p:nvSpPr>
        <p:spPr>
          <a:xfrm>
            <a:off x="6018596" y="5044041"/>
            <a:ext cx="4222665"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56" name="Marcador de texto 31">
            <a:extLst>
              <a:ext uri="{FF2B5EF4-FFF2-40B4-BE49-F238E27FC236}">
                <a16:creationId xmlns:a16="http://schemas.microsoft.com/office/drawing/2014/main" id="{0D2F8610-F42B-1483-8E0B-8C09023A6006}"/>
              </a:ext>
            </a:extLst>
          </p:cNvPr>
          <p:cNvSpPr>
            <a:spLocks noGrp="1"/>
          </p:cNvSpPr>
          <p:nvPr>
            <p:ph type="body" sz="quarter" idx="50" hasCustomPrompt="1"/>
          </p:nvPr>
        </p:nvSpPr>
        <p:spPr>
          <a:xfrm>
            <a:off x="5840002" y="50468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7" name="Subtítulo 2">
            <a:extLst>
              <a:ext uri="{FF2B5EF4-FFF2-40B4-BE49-F238E27FC236}">
                <a16:creationId xmlns:a16="http://schemas.microsoft.com/office/drawing/2014/main" id="{C26E1CCB-40F5-C730-7CB1-0FD3E86B8233}"/>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3" name="Marcador de pie de página 2"/>
          <p:cNvSpPr>
            <a:spLocks noGrp="1"/>
          </p:cNvSpPr>
          <p:nvPr>
            <p:ph type="ftr" sz="quarter" idx="51"/>
          </p:nvPr>
        </p:nvSpPr>
        <p:spPr/>
        <p:txBody>
          <a:bodyPr/>
          <a:lstStyle/>
          <a:p>
            <a:endParaRPr lang="es-CL" dirty="0"/>
          </a:p>
        </p:txBody>
      </p:sp>
      <p:sp>
        <p:nvSpPr>
          <p:cNvPr id="4" name="Marcador de número de diapositiva 3"/>
          <p:cNvSpPr>
            <a:spLocks noGrp="1"/>
          </p:cNvSpPr>
          <p:nvPr>
            <p:ph type="sldNum" sz="quarter" idx="52"/>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845133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con horario">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1" name="Marcador de texto 34">
            <a:extLst>
              <a:ext uri="{FF2B5EF4-FFF2-40B4-BE49-F238E27FC236}">
                <a16:creationId xmlns:a16="http://schemas.microsoft.com/office/drawing/2014/main" id="{36C4881C-3E51-FC59-5883-24021D8BD314}"/>
              </a:ext>
            </a:extLst>
          </p:cNvPr>
          <p:cNvSpPr>
            <a:spLocks noGrp="1"/>
          </p:cNvSpPr>
          <p:nvPr>
            <p:ph type="body" sz="quarter" idx="35" hasCustomPrompt="1"/>
          </p:nvPr>
        </p:nvSpPr>
        <p:spPr>
          <a:xfrm>
            <a:off x="616842" y="1814254"/>
            <a:ext cx="8244000" cy="658800"/>
          </a:xfrm>
          <a:solidFill>
            <a:schemeClr val="tx2"/>
          </a:solidFill>
        </p:spPr>
        <p:txBody>
          <a:bodyPr lIns="360000" tIns="90000" bIns="90000" anchor="t" anchorCtr="0">
            <a:noAutofit/>
          </a:bodyPr>
          <a:lstStyle>
            <a:lvl1pPr marL="0" indent="0">
              <a:buNone/>
              <a:defRPr sz="1400" b="1" baseline="0"/>
            </a:lvl1pPr>
          </a:lstStyle>
          <a:p>
            <a:pPr lvl="0"/>
            <a:r>
              <a:rPr lang="es-ES" dirty="0"/>
              <a:t>Tema N</a:t>
            </a:r>
            <a:br>
              <a:rPr lang="es-ES" dirty="0"/>
            </a:br>
            <a:endParaRPr lang="es-ES" dirty="0"/>
          </a:p>
        </p:txBody>
      </p:sp>
      <p:sp>
        <p:nvSpPr>
          <p:cNvPr id="42" name="Marcador de texto 31">
            <a:extLst>
              <a:ext uri="{FF2B5EF4-FFF2-40B4-BE49-F238E27FC236}">
                <a16:creationId xmlns:a16="http://schemas.microsoft.com/office/drawing/2014/main" id="{C69072E1-6E04-CA54-BFB5-DCF1DA9436D0}"/>
              </a:ext>
            </a:extLst>
          </p:cNvPr>
          <p:cNvSpPr>
            <a:spLocks noGrp="1"/>
          </p:cNvSpPr>
          <p:nvPr>
            <p:ph type="body" sz="quarter" idx="36" hasCustomPrompt="1"/>
          </p:nvPr>
        </p:nvSpPr>
        <p:spPr>
          <a:xfrm>
            <a:off x="447575" y="1814254"/>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7" name="Subtítulo 2">
            <a:extLst>
              <a:ext uri="{FF2B5EF4-FFF2-40B4-BE49-F238E27FC236}">
                <a16:creationId xmlns:a16="http://schemas.microsoft.com/office/drawing/2014/main" id="{C26E1CCB-40F5-C730-7CB1-0FD3E86B8233}"/>
              </a:ext>
            </a:extLst>
          </p:cNvPr>
          <p:cNvSpPr>
            <a:spLocks noGrp="1"/>
          </p:cNvSpPr>
          <p:nvPr>
            <p:ph type="subTitle" idx="1" hasCustomPrompt="1"/>
          </p:nvPr>
        </p:nvSpPr>
        <p:spPr>
          <a:xfrm>
            <a:off x="447577" y="1303885"/>
            <a:ext cx="8422593" cy="253454"/>
          </a:xfrm>
        </p:spPr>
        <p:txBody>
          <a:bodyPr lIns="0" tIns="0" rIns="0" bIns="0">
            <a:noAutofit/>
          </a:bodyPr>
          <a:lstStyle>
            <a:lvl1pPr marL="0" indent="0" algn="l">
              <a:buNone/>
              <a:defRPr sz="1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Texto</a:t>
            </a:r>
            <a:endParaRPr lang="es-CL" dirty="0"/>
          </a:p>
        </p:txBody>
      </p:sp>
      <p:sp>
        <p:nvSpPr>
          <p:cNvPr id="3" name="Marcador de pie de página 2"/>
          <p:cNvSpPr>
            <a:spLocks noGrp="1"/>
          </p:cNvSpPr>
          <p:nvPr>
            <p:ph type="ftr" sz="quarter" idx="51"/>
          </p:nvPr>
        </p:nvSpPr>
        <p:spPr/>
        <p:txBody>
          <a:bodyPr/>
          <a:lstStyle/>
          <a:p>
            <a:endParaRPr lang="es-CL" dirty="0"/>
          </a:p>
        </p:txBody>
      </p:sp>
      <p:sp>
        <p:nvSpPr>
          <p:cNvPr id="4" name="Marcador de número de diapositiva 3"/>
          <p:cNvSpPr>
            <a:spLocks noGrp="1"/>
          </p:cNvSpPr>
          <p:nvPr>
            <p:ph type="sldNum" sz="quarter" idx="52"/>
          </p:nvPr>
        </p:nvSpPr>
        <p:spPr/>
        <p:txBody>
          <a:bodyPr/>
          <a:lstStyle/>
          <a:p>
            <a:fld id="{4B90B3AC-360D-4C0F-BB2D-EFC963FB8AB1}" type="slidenum">
              <a:rPr lang="es-CL" smtClean="0"/>
              <a:pPr/>
              <a:t>‹Nº›</a:t>
            </a:fld>
            <a:endParaRPr lang="es-CL" dirty="0"/>
          </a:p>
        </p:txBody>
      </p:sp>
      <p:cxnSp>
        <p:nvCxnSpPr>
          <p:cNvPr id="6" name="Conector recto 5"/>
          <p:cNvCxnSpPr/>
          <p:nvPr userDrawn="1"/>
        </p:nvCxnSpPr>
        <p:spPr>
          <a:xfrm flipV="1">
            <a:off x="447577" y="1553707"/>
            <a:ext cx="4528939" cy="159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Marcador de texto 49">
            <a:extLst>
              <a:ext uri="{FF2B5EF4-FFF2-40B4-BE49-F238E27FC236}">
                <a16:creationId xmlns:a16="http://schemas.microsoft.com/office/drawing/2014/main" id="{E92E4CC6-CD15-8A63-0189-506371F9044D}"/>
              </a:ext>
            </a:extLst>
          </p:cNvPr>
          <p:cNvSpPr>
            <a:spLocks noGrp="1"/>
          </p:cNvSpPr>
          <p:nvPr>
            <p:ph type="body" sz="quarter" idx="21" hasCustomPrompt="1"/>
          </p:nvPr>
        </p:nvSpPr>
        <p:spPr>
          <a:xfrm>
            <a:off x="9121257" y="1303885"/>
            <a:ext cx="2664000" cy="252000"/>
          </a:xfrm>
          <a:noFill/>
        </p:spPr>
        <p:txBody>
          <a:bodyPr>
            <a:noAutofit/>
          </a:bodyPr>
          <a:lstStyle>
            <a:lvl1pPr marL="0" indent="0">
              <a:buNone/>
              <a:defRPr sz="1400" b="1"/>
            </a:lvl1pPr>
          </a:lstStyle>
          <a:p>
            <a:pPr lvl="0"/>
            <a:r>
              <a:rPr lang="es-ES" dirty="0"/>
              <a:t>Texto</a:t>
            </a:r>
          </a:p>
        </p:txBody>
      </p:sp>
      <p:sp>
        <p:nvSpPr>
          <p:cNvPr id="37" name="Marcador de texto 34">
            <a:extLst>
              <a:ext uri="{FF2B5EF4-FFF2-40B4-BE49-F238E27FC236}">
                <a16:creationId xmlns:a16="http://schemas.microsoft.com/office/drawing/2014/main" id="{36C4881C-3E51-FC59-5883-24021D8BD314}"/>
              </a:ext>
            </a:extLst>
          </p:cNvPr>
          <p:cNvSpPr>
            <a:spLocks noGrp="1"/>
          </p:cNvSpPr>
          <p:nvPr>
            <p:ph type="body" sz="quarter" idx="60" hasCustomPrompt="1"/>
          </p:nvPr>
        </p:nvSpPr>
        <p:spPr>
          <a:xfrm>
            <a:off x="9121257" y="1814254"/>
            <a:ext cx="2662756" cy="658800"/>
          </a:xfrm>
          <a:solidFill>
            <a:schemeClr val="tx2"/>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38" name="Marcador de texto 34">
            <a:extLst>
              <a:ext uri="{FF2B5EF4-FFF2-40B4-BE49-F238E27FC236}">
                <a16:creationId xmlns:a16="http://schemas.microsoft.com/office/drawing/2014/main" id="{36C4881C-3E51-FC59-5883-24021D8BD314}"/>
              </a:ext>
            </a:extLst>
          </p:cNvPr>
          <p:cNvSpPr>
            <a:spLocks noGrp="1"/>
          </p:cNvSpPr>
          <p:nvPr>
            <p:ph type="body" sz="quarter" idx="61" hasCustomPrompt="1"/>
          </p:nvPr>
        </p:nvSpPr>
        <p:spPr>
          <a:xfrm>
            <a:off x="9121257" y="2668930"/>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39" name="Marcador de texto 34">
            <a:extLst>
              <a:ext uri="{FF2B5EF4-FFF2-40B4-BE49-F238E27FC236}">
                <a16:creationId xmlns:a16="http://schemas.microsoft.com/office/drawing/2014/main" id="{36C4881C-3E51-FC59-5883-24021D8BD314}"/>
              </a:ext>
            </a:extLst>
          </p:cNvPr>
          <p:cNvSpPr>
            <a:spLocks noGrp="1"/>
          </p:cNvSpPr>
          <p:nvPr>
            <p:ph type="body" sz="quarter" idx="62" hasCustomPrompt="1"/>
          </p:nvPr>
        </p:nvSpPr>
        <p:spPr>
          <a:xfrm>
            <a:off x="9121257" y="3523606"/>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40" name="Marcador de texto 34">
            <a:extLst>
              <a:ext uri="{FF2B5EF4-FFF2-40B4-BE49-F238E27FC236}">
                <a16:creationId xmlns:a16="http://schemas.microsoft.com/office/drawing/2014/main" id="{36C4881C-3E51-FC59-5883-24021D8BD314}"/>
              </a:ext>
            </a:extLst>
          </p:cNvPr>
          <p:cNvSpPr>
            <a:spLocks noGrp="1"/>
          </p:cNvSpPr>
          <p:nvPr>
            <p:ph type="body" sz="quarter" idx="63" hasCustomPrompt="1"/>
          </p:nvPr>
        </p:nvSpPr>
        <p:spPr>
          <a:xfrm>
            <a:off x="9121257" y="4378282"/>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58" name="Marcador de texto 34">
            <a:extLst>
              <a:ext uri="{FF2B5EF4-FFF2-40B4-BE49-F238E27FC236}">
                <a16:creationId xmlns:a16="http://schemas.microsoft.com/office/drawing/2014/main" id="{36C4881C-3E51-FC59-5883-24021D8BD314}"/>
              </a:ext>
            </a:extLst>
          </p:cNvPr>
          <p:cNvSpPr>
            <a:spLocks noGrp="1"/>
          </p:cNvSpPr>
          <p:nvPr>
            <p:ph type="body" sz="quarter" idx="64" hasCustomPrompt="1"/>
          </p:nvPr>
        </p:nvSpPr>
        <p:spPr>
          <a:xfrm>
            <a:off x="9121257" y="5232958"/>
            <a:ext cx="2662756" cy="657138"/>
          </a:xfrm>
          <a:solidFill>
            <a:schemeClr val="bg1"/>
          </a:solidFill>
        </p:spPr>
        <p:txBody>
          <a:bodyPr lIns="90000" tIns="90000" bIns="90000" anchor="t" anchorCtr="0">
            <a:noAutofit/>
          </a:bodyPr>
          <a:lstStyle>
            <a:lvl1pPr marL="0" indent="0">
              <a:buNone/>
              <a:defRPr b="1"/>
            </a:lvl1pPr>
          </a:lstStyle>
          <a:p>
            <a:pPr lvl="0"/>
            <a:r>
              <a:rPr lang="es-ES" dirty="0"/>
              <a:t>Tema N</a:t>
            </a:r>
            <a:endParaRPr lang="es-CL" dirty="0"/>
          </a:p>
        </p:txBody>
      </p:sp>
      <p:sp>
        <p:nvSpPr>
          <p:cNvPr id="49" name="Marcador de texto 34">
            <a:extLst>
              <a:ext uri="{FF2B5EF4-FFF2-40B4-BE49-F238E27FC236}">
                <a16:creationId xmlns:a16="http://schemas.microsoft.com/office/drawing/2014/main" id="{36C4881C-3E51-FC59-5883-24021D8BD314}"/>
              </a:ext>
            </a:extLst>
          </p:cNvPr>
          <p:cNvSpPr>
            <a:spLocks noGrp="1"/>
          </p:cNvSpPr>
          <p:nvPr>
            <p:ph type="body" sz="quarter" idx="65" hasCustomPrompt="1"/>
          </p:nvPr>
        </p:nvSpPr>
        <p:spPr>
          <a:xfrm>
            <a:off x="626170" y="5232958"/>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0" name="Marcador de texto 31">
            <a:extLst>
              <a:ext uri="{FF2B5EF4-FFF2-40B4-BE49-F238E27FC236}">
                <a16:creationId xmlns:a16="http://schemas.microsoft.com/office/drawing/2014/main" id="{C69072E1-6E04-CA54-BFB5-DCF1DA9436D0}"/>
              </a:ext>
            </a:extLst>
          </p:cNvPr>
          <p:cNvSpPr>
            <a:spLocks noGrp="1"/>
          </p:cNvSpPr>
          <p:nvPr>
            <p:ph type="body" sz="quarter" idx="66" hasCustomPrompt="1"/>
          </p:nvPr>
        </p:nvSpPr>
        <p:spPr>
          <a:xfrm>
            <a:off x="456903" y="5232958"/>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1" name="Marcador de texto 34">
            <a:extLst>
              <a:ext uri="{FF2B5EF4-FFF2-40B4-BE49-F238E27FC236}">
                <a16:creationId xmlns:a16="http://schemas.microsoft.com/office/drawing/2014/main" id="{36C4881C-3E51-FC59-5883-24021D8BD314}"/>
              </a:ext>
            </a:extLst>
          </p:cNvPr>
          <p:cNvSpPr>
            <a:spLocks noGrp="1"/>
          </p:cNvSpPr>
          <p:nvPr>
            <p:ph type="body" sz="quarter" idx="67" hasCustomPrompt="1"/>
          </p:nvPr>
        </p:nvSpPr>
        <p:spPr>
          <a:xfrm>
            <a:off x="626170" y="4378282"/>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2" name="Marcador de texto 31">
            <a:extLst>
              <a:ext uri="{FF2B5EF4-FFF2-40B4-BE49-F238E27FC236}">
                <a16:creationId xmlns:a16="http://schemas.microsoft.com/office/drawing/2014/main" id="{C69072E1-6E04-CA54-BFB5-DCF1DA9436D0}"/>
              </a:ext>
            </a:extLst>
          </p:cNvPr>
          <p:cNvSpPr>
            <a:spLocks noGrp="1"/>
          </p:cNvSpPr>
          <p:nvPr>
            <p:ph type="body" sz="quarter" idx="68" hasCustomPrompt="1"/>
          </p:nvPr>
        </p:nvSpPr>
        <p:spPr>
          <a:xfrm>
            <a:off x="456903" y="437828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3" name="Marcador de texto 34">
            <a:extLst>
              <a:ext uri="{FF2B5EF4-FFF2-40B4-BE49-F238E27FC236}">
                <a16:creationId xmlns:a16="http://schemas.microsoft.com/office/drawing/2014/main" id="{36C4881C-3E51-FC59-5883-24021D8BD314}"/>
              </a:ext>
            </a:extLst>
          </p:cNvPr>
          <p:cNvSpPr>
            <a:spLocks noGrp="1"/>
          </p:cNvSpPr>
          <p:nvPr>
            <p:ph type="body" sz="quarter" idx="69" hasCustomPrompt="1"/>
          </p:nvPr>
        </p:nvSpPr>
        <p:spPr>
          <a:xfrm>
            <a:off x="626170" y="3523606"/>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4" name="Marcador de texto 31">
            <a:extLst>
              <a:ext uri="{FF2B5EF4-FFF2-40B4-BE49-F238E27FC236}">
                <a16:creationId xmlns:a16="http://schemas.microsoft.com/office/drawing/2014/main" id="{C69072E1-6E04-CA54-BFB5-DCF1DA9436D0}"/>
              </a:ext>
            </a:extLst>
          </p:cNvPr>
          <p:cNvSpPr>
            <a:spLocks noGrp="1"/>
          </p:cNvSpPr>
          <p:nvPr>
            <p:ph type="body" sz="quarter" idx="70" hasCustomPrompt="1"/>
          </p:nvPr>
        </p:nvSpPr>
        <p:spPr>
          <a:xfrm>
            <a:off x="456903" y="3523606"/>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55" name="Marcador de texto 34">
            <a:extLst>
              <a:ext uri="{FF2B5EF4-FFF2-40B4-BE49-F238E27FC236}">
                <a16:creationId xmlns:a16="http://schemas.microsoft.com/office/drawing/2014/main" id="{36C4881C-3E51-FC59-5883-24021D8BD314}"/>
              </a:ext>
            </a:extLst>
          </p:cNvPr>
          <p:cNvSpPr>
            <a:spLocks noGrp="1"/>
          </p:cNvSpPr>
          <p:nvPr>
            <p:ph type="body" sz="quarter" idx="71" hasCustomPrompt="1"/>
          </p:nvPr>
        </p:nvSpPr>
        <p:spPr>
          <a:xfrm>
            <a:off x="612180" y="2668930"/>
            <a:ext cx="8244000" cy="658800"/>
          </a:xfrm>
          <a:solidFill>
            <a:schemeClr val="bg1"/>
          </a:solidFill>
        </p:spPr>
        <p:txBody>
          <a:bodyPr lIns="360000" tIns="90000" bIns="90000" anchor="t" anchorCtr="0">
            <a:noAutofit/>
          </a:bodyPr>
          <a:lstStyle>
            <a:lvl1pPr marL="0" indent="0">
              <a:buNone/>
              <a:defRPr sz="1400" b="1" baseline="0"/>
            </a:lvl1pPr>
          </a:lstStyle>
          <a:p>
            <a:pPr lvl="0"/>
            <a:r>
              <a:rPr lang="es-ES" dirty="0"/>
              <a:t>Tema N</a:t>
            </a:r>
          </a:p>
        </p:txBody>
      </p:sp>
      <p:sp>
        <p:nvSpPr>
          <p:cNvPr id="56" name="Marcador de texto 31">
            <a:extLst>
              <a:ext uri="{FF2B5EF4-FFF2-40B4-BE49-F238E27FC236}">
                <a16:creationId xmlns:a16="http://schemas.microsoft.com/office/drawing/2014/main" id="{C69072E1-6E04-CA54-BFB5-DCF1DA9436D0}"/>
              </a:ext>
            </a:extLst>
          </p:cNvPr>
          <p:cNvSpPr>
            <a:spLocks noGrp="1"/>
          </p:cNvSpPr>
          <p:nvPr>
            <p:ph type="body" sz="quarter" idx="72" hasCustomPrompt="1"/>
          </p:nvPr>
        </p:nvSpPr>
        <p:spPr>
          <a:xfrm>
            <a:off x="433586" y="266893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Tree>
    <p:extLst>
      <p:ext uri="{BB962C8B-B14F-4D97-AF65-F5344CB8AC3E}">
        <p14:creationId xmlns:p14="http://schemas.microsoft.com/office/powerpoint/2010/main" val="289341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1">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extLst>
              <p:ext uri="{D42A27DB-BD31-4B8C-83A1-F6EECF244321}">
                <p14:modId xmlns:p14="http://schemas.microsoft.com/office/powerpoint/2010/main" val="3791950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id="{BF82C2D2-470B-340E-2C53-AE2D84198215}"/>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4" name="Marcador de texto 7">
            <a:extLst>
              <a:ext uri="{FF2B5EF4-FFF2-40B4-BE49-F238E27FC236}">
                <a16:creationId xmlns:a16="http://schemas.microsoft.com/office/drawing/2014/main" id="{871C39F7-EBC2-2D1D-3771-B165ED502153}"/>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pic>
        <p:nvPicPr>
          <p:cNvPr id="6" name="Gráfico 2">
            <a:extLst>
              <a:ext uri="{FF2B5EF4-FFF2-40B4-BE49-F238E27FC236}">
                <a16:creationId xmlns:a16="http://schemas.microsoft.com/office/drawing/2014/main" id="{8066F590-0543-6B5C-7B40-D3EBC4B4162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2052561605"/>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se blanca complet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2" name="Marcador de pie de página 1"/>
          <p:cNvSpPr>
            <a:spLocks noGrp="1"/>
          </p:cNvSpPr>
          <p:nvPr>
            <p:ph type="ftr" sz="quarter" idx="13"/>
          </p:nvPr>
        </p:nvSpPr>
        <p:spPr/>
        <p:txBody>
          <a:bodyPr/>
          <a:lstStyle/>
          <a:p>
            <a:endParaRPr lang="es-CL" dirty="0"/>
          </a:p>
        </p:txBody>
      </p:sp>
      <p:sp>
        <p:nvSpPr>
          <p:cNvPr id="4" name="Marcador de número de diapositiva 3"/>
          <p:cNvSpPr>
            <a:spLocks noGrp="1"/>
          </p:cNvSpPr>
          <p:nvPr>
            <p:ph type="sldNum" sz="quarter" idx="1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081805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e blanca - título y subtítul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p>
        </p:txBody>
      </p:sp>
      <p:sp>
        <p:nvSpPr>
          <p:cNvPr id="4" name="Marcador de número de diapositiva 3"/>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116870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e blanc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p>
        </p:txBody>
      </p:sp>
      <p:sp>
        <p:nvSpPr>
          <p:cNvPr id="3" name="Marcador de número de diapositiva 2"/>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773020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e gris completa">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2" name="Marcador de pie de página 1"/>
          <p:cNvSpPr>
            <a:spLocks noGrp="1"/>
          </p:cNvSpPr>
          <p:nvPr>
            <p:ph type="ftr" sz="quarter" idx="13"/>
          </p:nvPr>
        </p:nvSpPr>
        <p:spPr/>
        <p:txBody>
          <a:bodyPr/>
          <a:lstStyle/>
          <a:p>
            <a:endParaRPr lang="es-CL" dirty="0"/>
          </a:p>
        </p:txBody>
      </p:sp>
      <p:sp>
        <p:nvSpPr>
          <p:cNvPr id="4" name="Marcador de número de diapositiva 3"/>
          <p:cNvSpPr>
            <a:spLocks noGrp="1"/>
          </p:cNvSpPr>
          <p:nvPr>
            <p:ph type="sldNum" sz="quarter" idx="1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928239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e gris - Título y subtítulo">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ítulo 2">
            <a:extLst>
              <a:ext uri="{FF2B5EF4-FFF2-40B4-BE49-F238E27FC236}">
                <a16:creationId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p>
        </p:txBody>
      </p:sp>
      <p:sp>
        <p:nvSpPr>
          <p:cNvPr id="4" name="Marcador de número de diapositiva 3"/>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316221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e gris">
    <p:bg>
      <p:bgPr>
        <a:solidFill>
          <a:schemeClr val="tx2"/>
        </a:solidFill>
        <a:effectLst/>
      </p:bgPr>
    </p:bg>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 name="Marcador de pie de página 1"/>
          <p:cNvSpPr>
            <a:spLocks noGrp="1"/>
          </p:cNvSpPr>
          <p:nvPr>
            <p:ph type="ftr" sz="quarter" idx="10"/>
          </p:nvPr>
        </p:nvSpPr>
        <p:spPr/>
        <p:txBody>
          <a:bodyPr/>
          <a:lstStyle/>
          <a:p>
            <a:endParaRPr lang="es-CL" dirty="0"/>
          </a:p>
        </p:txBody>
      </p:sp>
      <p:sp>
        <p:nvSpPr>
          <p:cNvPr id="3" name="Marcador de número de diapositiva 2"/>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765426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e verde - completa">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Subtítulo 2">
            <a:extLst>
              <a:ext uri="{FF2B5EF4-FFF2-40B4-BE49-F238E27FC236}">
                <a16:creationId xmlns:a16="http://schemas.microsoft.com/office/drawing/2014/main" id="{1BB65AC0-90D3-620A-99B0-9A743324E29B}"/>
              </a:ext>
            </a:extLst>
          </p:cNvPr>
          <p:cNvSpPr>
            <a:spLocks noGrp="1"/>
          </p:cNvSpPr>
          <p:nvPr>
            <p:ph type="subTitle" idx="1"/>
          </p:nvPr>
        </p:nvSpPr>
        <p:spPr>
          <a:xfrm>
            <a:off x="447577" y="1148262"/>
            <a:ext cx="9792000" cy="360000"/>
          </a:xfrm>
          <a:prstGeom prst="rect">
            <a:avLst/>
          </a:prstGeo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7" name="Título 9">
            <a:extLst>
              <a:ext uri="{FF2B5EF4-FFF2-40B4-BE49-F238E27FC236}">
                <a16:creationId xmlns:a16="http://schemas.microsoft.com/office/drawing/2014/main"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pPr/>
              <a:t>‹Nº›</a:t>
            </a:fld>
            <a:endParaRPr lang="es-CL" dirty="0"/>
          </a:p>
        </p:txBody>
      </p:sp>
      <p:sp>
        <p:nvSpPr>
          <p:cNvPr id="30" name="Marcador de texto 3">
            <a:extLst>
              <a:ext uri="{FF2B5EF4-FFF2-40B4-BE49-F238E27FC236}">
                <a16:creationId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pic>
        <p:nvPicPr>
          <p:cNvPr id="31" name="Gráfico 1">
            <a:extLst>
              <a:ext uri="{FF2B5EF4-FFF2-40B4-BE49-F238E27FC236}">
                <a16:creationId xmlns:a16="http://schemas.microsoft.com/office/drawing/2014/main" id="{8439E0E9-8B07-843D-A908-1FA718640EB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395998801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e verde - Título y subtítulo">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5" name="Subtítulo 2">
            <a:extLst>
              <a:ext uri="{FF2B5EF4-FFF2-40B4-BE49-F238E27FC236}">
                <a16:creationId xmlns:a16="http://schemas.microsoft.com/office/drawing/2014/main" id="{1BB65AC0-90D3-620A-99B0-9A743324E29B}"/>
              </a:ext>
            </a:extLst>
          </p:cNvPr>
          <p:cNvSpPr>
            <a:spLocks noGrp="1"/>
          </p:cNvSpPr>
          <p:nvPr>
            <p:ph type="subTitle" idx="1"/>
          </p:nvPr>
        </p:nvSpPr>
        <p:spPr>
          <a:xfrm>
            <a:off x="447577" y="1148262"/>
            <a:ext cx="9792000" cy="360000"/>
          </a:xfrm>
          <a:prstGeom prst="rect">
            <a:avLst/>
          </a:prstGeom>
        </p:spPr>
        <p:txBody>
          <a:bodyPr lIns="0" tIns="0" rIns="0" bIns="0">
            <a:no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7" name="Título 9">
            <a:extLst>
              <a:ext uri="{FF2B5EF4-FFF2-40B4-BE49-F238E27FC236}">
                <a16:creationId xmlns:a16="http://schemas.microsoft.com/office/drawing/2014/main"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pPr/>
              <a:t>‹Nº›</a:t>
            </a:fld>
            <a:endParaRPr lang="es-CL" dirty="0"/>
          </a:p>
        </p:txBody>
      </p:sp>
      <p:pic>
        <p:nvPicPr>
          <p:cNvPr id="30" name="Gráfico 1">
            <a:extLst>
              <a:ext uri="{FF2B5EF4-FFF2-40B4-BE49-F238E27FC236}">
                <a16:creationId xmlns:a16="http://schemas.microsoft.com/office/drawing/2014/main" id="{8439E0E9-8B07-843D-A908-1FA718640EB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314497052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e verde">
    <p:bg>
      <p:bgPr>
        <a:solidFill>
          <a:schemeClr val="accent1"/>
        </a:solidFill>
        <a:effectLst/>
      </p:bgPr>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Conector recto 18">
            <a:extLst>
              <a:ext uri="{FF2B5EF4-FFF2-40B4-BE49-F238E27FC236}">
                <a16:creationId xmlns:a16="http://schemas.microsoft.com/office/drawing/2014/main" id="{85F9AF68-8345-6B33-319E-57FB32203EE1}"/>
              </a:ext>
            </a:extLst>
          </p:cNvPr>
          <p:cNvCxnSpPr>
            <a:cxnSpLocks/>
          </p:cNvCxnSpPr>
          <p:nvPr userDrawn="1"/>
        </p:nvCxnSpPr>
        <p:spPr>
          <a:xfrm>
            <a:off x="436563" y="385812"/>
            <a:ext cx="1297221"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7" name="Título 9">
            <a:extLst>
              <a:ext uri="{FF2B5EF4-FFF2-40B4-BE49-F238E27FC236}">
                <a16:creationId xmlns:a16="http://schemas.microsoft.com/office/drawing/2014/main" id="{9FD4B0E4-F4A4-1398-9C24-8A4896DE8DD2}"/>
              </a:ext>
            </a:extLst>
          </p:cNvPr>
          <p:cNvSpPr>
            <a:spLocks noGrp="1"/>
          </p:cNvSpPr>
          <p:nvPr>
            <p:ph type="title" hasCustomPrompt="1"/>
          </p:nvPr>
        </p:nvSpPr>
        <p:spPr>
          <a:xfrm>
            <a:off x="449261" y="496570"/>
            <a:ext cx="9792000" cy="608400"/>
          </a:xfrm>
          <a:prstGeom prst="rect">
            <a:avLst/>
          </a:prstGeom>
        </p:spPr>
        <p:txBody>
          <a:bodyPr vert="horz" lIns="0" tIns="0" rIns="0" bIns="0"/>
          <a:lstStyle>
            <a:lvl1pPr>
              <a:defRPr b="1">
                <a:solidFill>
                  <a:schemeClr val="bg1"/>
                </a:solidFill>
              </a:defRPr>
            </a:lvl1pPr>
          </a:lstStyle>
          <a:p>
            <a:r>
              <a:rPr lang="es-ES" dirty="0"/>
              <a:t>Haga clic para modificar el estilo de título del patrón</a:t>
            </a:r>
            <a:br>
              <a:rPr lang="es-ES" dirty="0"/>
            </a:br>
            <a:br>
              <a:rPr lang="es-ES" dirty="0"/>
            </a:br>
            <a:endParaRPr lang="es-CL" dirty="0"/>
          </a:p>
        </p:txBody>
      </p:sp>
      <p:sp>
        <p:nvSpPr>
          <p:cNvPr id="2" name="Marcador de pie de página 1"/>
          <p:cNvSpPr>
            <a:spLocks noGrp="1"/>
          </p:cNvSpPr>
          <p:nvPr>
            <p:ph type="ftr" sz="quarter" idx="10"/>
          </p:nvPr>
        </p:nvSpPr>
        <p:spPr/>
        <p:txBody>
          <a:bodyPr/>
          <a:lstStyle>
            <a:lvl1pPr>
              <a:defRPr>
                <a:solidFill>
                  <a:schemeClr val="bg1"/>
                </a:solidFill>
              </a:defRPr>
            </a:lvl1pPr>
          </a:lstStyle>
          <a:p>
            <a:endParaRPr lang="es-CL" dirty="0"/>
          </a:p>
        </p:txBody>
      </p:sp>
      <p:sp>
        <p:nvSpPr>
          <p:cNvPr id="3" name="Marcador de número de diapositiva 2"/>
          <p:cNvSpPr>
            <a:spLocks noGrp="1"/>
          </p:cNvSpPr>
          <p:nvPr>
            <p:ph type="sldNum" sz="quarter" idx="11"/>
          </p:nvPr>
        </p:nvSpPr>
        <p:spPr/>
        <p:txBody>
          <a:bodyPr/>
          <a:lstStyle>
            <a:lvl1pPr>
              <a:defRPr>
                <a:solidFill>
                  <a:schemeClr val="bg1"/>
                </a:solidFill>
              </a:defRPr>
            </a:lvl1pPr>
          </a:lstStyle>
          <a:p>
            <a:fld id="{4B90B3AC-360D-4C0F-BB2D-EFC963FB8AB1}" type="slidenum">
              <a:rPr lang="es-CL" smtClean="0"/>
              <a:pPr/>
              <a:t>‹Nº›</a:t>
            </a:fld>
            <a:endParaRPr lang="es-CL" dirty="0"/>
          </a:p>
        </p:txBody>
      </p:sp>
      <p:pic>
        <p:nvPicPr>
          <p:cNvPr id="31" name="Gráfico 1">
            <a:extLst>
              <a:ext uri="{FF2B5EF4-FFF2-40B4-BE49-F238E27FC236}">
                <a16:creationId xmlns:a16="http://schemas.microsoft.com/office/drawing/2014/main" id="{8439E0E9-8B07-843D-A908-1FA718640EB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128901119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ítulo, subtítulo y text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id="{F6D0C49E-3AAB-6355-628D-23D62EB5D73A}"/>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err="1">
              <a:solidFill>
                <a:schemeClr val="bg1"/>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pie de página 3"/>
          <p:cNvSpPr>
            <a:spLocks noGrp="1"/>
          </p:cNvSpPr>
          <p:nvPr>
            <p:ph type="ftr" sz="quarter" idx="13"/>
          </p:nvPr>
        </p:nvSpPr>
        <p:spPr/>
        <p:txBody>
          <a:bodyPr/>
          <a:lstStyle/>
          <a:p>
            <a:endParaRPr lang="es-CL" dirty="0"/>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21225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noAutofit/>
          </a:bodyPr>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8" name="Gráfico 7">
            <a:extLst>
              <a:ext uri="{FF2B5EF4-FFF2-40B4-BE49-F238E27FC236}">
                <a16:creationId xmlns:a16="http://schemas.microsoft.com/office/drawing/2014/main" id="{FDEC0ABD-6C88-E5D1-ED52-F3677C45D7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1165899300"/>
      </p:ext>
    </p:extLst>
  </p:cSld>
  <p:clrMapOvr>
    <a:masterClrMapping/>
  </p:clrMapOvr>
  <p:transition spd="med"/>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Base dividid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extLst>
              <p:ext uri="{D42A27DB-BD31-4B8C-83A1-F6EECF244321}">
                <p14:modId xmlns:p14="http://schemas.microsoft.com/office/powerpoint/2010/main" val="2909318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id="{F6D0C49E-3AAB-6355-628D-23D62EB5D73A}"/>
              </a:ext>
            </a:extLst>
          </p:cNvPr>
          <p:cNvSpPr/>
          <p:nvPr userDrawn="1"/>
        </p:nvSpPr>
        <p:spPr>
          <a:xfrm flipH="1">
            <a:off x="0" y="0"/>
            <a:ext cx="88152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err="1">
              <a:solidFill>
                <a:schemeClr val="bg1"/>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id="{80F49EB7-6646-294D-B55D-2104414C849D}"/>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4" name="Marcador de pie de página 3"/>
          <p:cNvSpPr>
            <a:spLocks noGrp="1"/>
          </p:cNvSpPr>
          <p:nvPr>
            <p:ph type="ftr" sz="quarter" idx="10"/>
          </p:nvPr>
        </p:nvSpPr>
        <p:spPr/>
        <p:txBody>
          <a:bodyPr/>
          <a:lstStyle/>
          <a:p>
            <a:endParaRPr lang="es-CL" dirty="0"/>
          </a:p>
        </p:txBody>
      </p:sp>
      <p:sp>
        <p:nvSpPr>
          <p:cNvPr id="6" name="Marcador de número de diapositiva 5"/>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133427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ítulo, subtítulo y texto">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err="1">
              <a:solidFill>
                <a:schemeClr val="bg1"/>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id="{80F49EB7-6646-294D-B55D-2104414C849D}"/>
              </a:ext>
            </a:extLst>
          </p:cNvPr>
          <p:cNvSpPr>
            <a:spLocks noGrp="1"/>
          </p:cNvSpPr>
          <p:nvPr>
            <p:ph type="subTitle" idx="1"/>
          </p:nvPr>
        </p:nvSpPr>
        <p:spPr>
          <a:xfrm>
            <a:off x="447578"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13" name="Marcador de texto 3">
            <a:extLst>
              <a:ext uri="{FF2B5EF4-FFF2-40B4-BE49-F238E27FC236}">
                <a16:creationId xmlns:a16="http://schemas.microsoft.com/office/drawing/2014/main" id="{E0B57D74-FDA4-3B80-E9DF-B3B0E2003B69}"/>
              </a:ext>
            </a:extLst>
          </p:cNvPr>
          <p:cNvSpPr>
            <a:spLocks noGrp="1"/>
          </p:cNvSpPr>
          <p:nvPr>
            <p:ph type="body" sz="quarter" idx="12"/>
          </p:nvPr>
        </p:nvSpPr>
        <p:spPr>
          <a:xfrm>
            <a:off x="445770" y="1557338"/>
            <a:ext cx="11338243" cy="460851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pie de página 3"/>
          <p:cNvSpPr>
            <a:spLocks noGrp="1"/>
          </p:cNvSpPr>
          <p:nvPr>
            <p:ph type="ftr" sz="quarter" idx="13"/>
          </p:nvPr>
        </p:nvSpPr>
        <p:spPr/>
        <p:txBody>
          <a:bodyPr/>
          <a:lstStyle/>
          <a:p>
            <a:endParaRPr lang="es-CL" dirty="0"/>
          </a:p>
        </p:txBody>
      </p:sp>
      <p:sp>
        <p:nvSpPr>
          <p:cNvPr id="6" name="Marcador de número de diapositiva 5"/>
          <p:cNvSpPr>
            <a:spLocks noGrp="1"/>
          </p:cNvSpPr>
          <p:nvPr>
            <p:ph type="sldNum" sz="quarter" idx="1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94242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Base dividida">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extLst>
              <p:ext uri="{D42A27DB-BD31-4B8C-83A1-F6EECF244321}">
                <p14:modId xmlns:p14="http://schemas.microsoft.com/office/powerpoint/2010/main" val="3332780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err="1">
              <a:solidFill>
                <a:schemeClr val="bg1"/>
              </a:solidFill>
              <a:ea typeface="Helvetica Neue Medium"/>
              <a:cs typeface="Helvetica Neue Medium"/>
              <a:sym typeface="Helvetica Neue Medium"/>
            </a:endParaRPr>
          </a:p>
        </p:txBody>
      </p:sp>
      <p:sp>
        <p:nvSpPr>
          <p:cNvPr id="3" name="Subtítulo 2">
            <a:extLst>
              <a:ext uri="{FF2B5EF4-FFF2-40B4-BE49-F238E27FC236}">
                <a16:creationId xmlns:a16="http://schemas.microsoft.com/office/drawing/2014/main" id="{80F49EB7-6646-294D-B55D-2104414C849D}"/>
              </a:ext>
            </a:extLst>
          </p:cNvPr>
          <p:cNvSpPr>
            <a:spLocks noGrp="1"/>
          </p:cNvSpPr>
          <p:nvPr>
            <p:ph type="subTitle" idx="1"/>
          </p:nvPr>
        </p:nvSpPr>
        <p:spPr>
          <a:xfrm>
            <a:off x="447578"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0" name="Título 9">
            <a:extLst>
              <a:ext uri="{FF2B5EF4-FFF2-40B4-BE49-F238E27FC236}">
                <a16:creationId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4" name="Marcador de pie de página 3"/>
          <p:cNvSpPr>
            <a:spLocks noGrp="1"/>
          </p:cNvSpPr>
          <p:nvPr>
            <p:ph type="ftr" sz="quarter" idx="10"/>
          </p:nvPr>
        </p:nvSpPr>
        <p:spPr/>
        <p:txBody>
          <a:bodyPr/>
          <a:lstStyle/>
          <a:p>
            <a:endParaRPr lang="es-CL" dirty="0"/>
          </a:p>
        </p:txBody>
      </p:sp>
      <p:sp>
        <p:nvSpPr>
          <p:cNvPr id="6" name="Marcador de número de diapositiva 5"/>
          <p:cNvSpPr>
            <a:spLocks noGrp="1"/>
          </p:cNvSpPr>
          <p:nvPr>
            <p:ph type="sldNum" sz="quarter" idx="1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806549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ámina comparativa 3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0B42D332-2844-E942-96BC-37A626E30341}"/>
              </a:ext>
            </a:extLst>
          </p:cNvPr>
          <p:cNvGraphicFramePr>
            <a:graphicFrameLocks noChangeAspect="1"/>
          </p:cNvGraphicFramePr>
          <p:nvPr userDrawn="1">
            <p:custDataLst>
              <p:tags r:id="rId1"/>
            </p:custDataLst>
            <p:extLst>
              <p:ext uri="{D42A27DB-BD31-4B8C-83A1-F6EECF244321}">
                <p14:modId xmlns:p14="http://schemas.microsoft.com/office/powerpoint/2010/main" val="29490474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0B42D332-2844-E942-96BC-37A626E3034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id="{74F55793-A0F5-0E78-02E7-EF2CF719E974}"/>
              </a:ext>
            </a:extLst>
          </p:cNvPr>
          <p:cNvSpPr/>
          <p:nvPr userDrawn="1"/>
        </p:nvSpPr>
        <p:spPr>
          <a:xfrm>
            <a:off x="8825392" y="0"/>
            <a:ext cx="337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p>
        </p:txBody>
      </p:sp>
      <p:sp>
        <p:nvSpPr>
          <p:cNvPr id="61" name="Marcador de texto 7">
            <a:extLst>
              <a:ext uri="{FF2B5EF4-FFF2-40B4-BE49-F238E27FC236}">
                <a16:creationId xmlns:a16="http://schemas.microsoft.com/office/drawing/2014/main" id="{60D2818D-89F2-5146-96F4-FE5CC94A3B64}"/>
              </a:ext>
            </a:extLst>
          </p:cNvPr>
          <p:cNvSpPr>
            <a:spLocks noGrp="1"/>
          </p:cNvSpPr>
          <p:nvPr>
            <p:ph type="body" sz="quarter" idx="47" hasCustomPrompt="1"/>
          </p:nvPr>
        </p:nvSpPr>
        <p:spPr>
          <a:xfrm>
            <a:off x="449262" y="1905774"/>
            <a:ext cx="753896" cy="566153"/>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14" name="Marcador de texto 7">
            <a:extLst>
              <a:ext uri="{FF2B5EF4-FFF2-40B4-BE49-F238E27FC236}">
                <a16:creationId xmlns:a16="http://schemas.microsoft.com/office/drawing/2014/main" id="{130CF308-4F12-CF40-8431-48ED26F5E46C}"/>
              </a:ext>
            </a:extLst>
          </p:cNvPr>
          <p:cNvSpPr>
            <a:spLocks noGrp="1"/>
          </p:cNvSpPr>
          <p:nvPr>
            <p:ph type="body" sz="quarter" idx="41" hasCustomPrompt="1"/>
          </p:nvPr>
        </p:nvSpPr>
        <p:spPr>
          <a:xfrm>
            <a:off x="823942" y="2161664"/>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53" name="Marcador de texto 7">
            <a:extLst>
              <a:ext uri="{FF2B5EF4-FFF2-40B4-BE49-F238E27FC236}">
                <a16:creationId xmlns:a16="http://schemas.microsoft.com/office/drawing/2014/main" id="{9381C1C0-80DF-6749-9C03-56994A4072C4}"/>
              </a:ext>
            </a:extLst>
          </p:cNvPr>
          <p:cNvSpPr>
            <a:spLocks noGrp="1"/>
          </p:cNvSpPr>
          <p:nvPr>
            <p:ph type="body" sz="quarter" idx="40" hasCustomPrompt="1"/>
          </p:nvPr>
        </p:nvSpPr>
        <p:spPr>
          <a:xfrm>
            <a:off x="2389754" y="2169127"/>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54" name="Marcador de texto 7">
            <a:extLst>
              <a:ext uri="{FF2B5EF4-FFF2-40B4-BE49-F238E27FC236}">
                <a16:creationId xmlns:a16="http://schemas.microsoft.com/office/drawing/2014/main" id="{89620A1F-682C-3E4E-85BD-1A4E04D84C07}"/>
              </a:ext>
            </a:extLst>
          </p:cNvPr>
          <p:cNvSpPr>
            <a:spLocks noGrp="1"/>
          </p:cNvSpPr>
          <p:nvPr>
            <p:ph type="body" sz="quarter" idx="42" hasCustomPrompt="1"/>
          </p:nvPr>
        </p:nvSpPr>
        <p:spPr>
          <a:xfrm>
            <a:off x="2389752" y="1733847"/>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73" name="Marcador de texto 7">
            <a:extLst>
              <a:ext uri="{FF2B5EF4-FFF2-40B4-BE49-F238E27FC236}">
                <a16:creationId xmlns:a16="http://schemas.microsoft.com/office/drawing/2014/main" id="{7BB34F7A-9153-7E41-8706-B75E12C61FAF}"/>
              </a:ext>
            </a:extLst>
          </p:cNvPr>
          <p:cNvSpPr>
            <a:spLocks noGrp="1"/>
          </p:cNvSpPr>
          <p:nvPr>
            <p:ph type="body" sz="quarter" idx="49" hasCustomPrompt="1"/>
          </p:nvPr>
        </p:nvSpPr>
        <p:spPr>
          <a:xfrm>
            <a:off x="2389754" y="3740751"/>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74" name="Marcador de texto 7">
            <a:extLst>
              <a:ext uri="{FF2B5EF4-FFF2-40B4-BE49-F238E27FC236}">
                <a16:creationId xmlns:a16="http://schemas.microsoft.com/office/drawing/2014/main" id="{D350E885-470E-4544-9B96-6265ACDD38BD}"/>
              </a:ext>
            </a:extLst>
          </p:cNvPr>
          <p:cNvSpPr>
            <a:spLocks noGrp="1"/>
          </p:cNvSpPr>
          <p:nvPr>
            <p:ph type="body" sz="quarter" idx="50" hasCustomPrompt="1"/>
          </p:nvPr>
        </p:nvSpPr>
        <p:spPr>
          <a:xfrm>
            <a:off x="2389752" y="3305472"/>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82" name="Marcador de texto 7">
            <a:extLst>
              <a:ext uri="{FF2B5EF4-FFF2-40B4-BE49-F238E27FC236}">
                <a16:creationId xmlns:a16="http://schemas.microsoft.com/office/drawing/2014/main" id="{B22EF754-D625-F14C-8B51-B265491331F8}"/>
              </a:ext>
            </a:extLst>
          </p:cNvPr>
          <p:cNvSpPr>
            <a:spLocks noGrp="1"/>
          </p:cNvSpPr>
          <p:nvPr>
            <p:ph type="body" sz="quarter" idx="55" hasCustomPrompt="1"/>
          </p:nvPr>
        </p:nvSpPr>
        <p:spPr>
          <a:xfrm>
            <a:off x="2389754" y="5313411"/>
            <a:ext cx="5701824" cy="736750"/>
          </a:xfrm>
          <a:prstGeom prst="rect">
            <a:avLst/>
          </a:prstGeom>
        </p:spPr>
        <p:txBody>
          <a:bodyPr lIns="0" tIns="0" rIns="0" bIns="0"/>
          <a:lstStyle>
            <a:lvl1pPr marL="0" indent="0">
              <a:buNone/>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83" name="Marcador de texto 7">
            <a:extLst>
              <a:ext uri="{FF2B5EF4-FFF2-40B4-BE49-F238E27FC236}">
                <a16:creationId xmlns:a16="http://schemas.microsoft.com/office/drawing/2014/main" id="{977B32BB-9DE9-AE4E-B3F6-BC2F0A206886}"/>
              </a:ext>
            </a:extLst>
          </p:cNvPr>
          <p:cNvSpPr>
            <a:spLocks noGrp="1"/>
          </p:cNvSpPr>
          <p:nvPr>
            <p:ph type="body" sz="quarter" idx="56" hasCustomPrompt="1"/>
          </p:nvPr>
        </p:nvSpPr>
        <p:spPr>
          <a:xfrm>
            <a:off x="2389752" y="4878132"/>
            <a:ext cx="4087247" cy="288000"/>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6" name="Marcador de texto 7">
            <a:extLst>
              <a:ext uri="{FF2B5EF4-FFF2-40B4-BE49-F238E27FC236}">
                <a16:creationId xmlns:a16="http://schemas.microsoft.com/office/drawing/2014/main" id="{B8030460-AF27-ED61-6BCA-022178D8FF3F}"/>
              </a:ext>
            </a:extLst>
          </p:cNvPr>
          <p:cNvSpPr>
            <a:spLocks noGrp="1"/>
          </p:cNvSpPr>
          <p:nvPr>
            <p:ph type="body" sz="quarter" idx="65" hasCustomPrompt="1"/>
          </p:nvPr>
        </p:nvSpPr>
        <p:spPr>
          <a:xfrm>
            <a:off x="449262" y="3493942"/>
            <a:ext cx="753896" cy="569855"/>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4" name="Marcador de texto 7">
            <a:extLst>
              <a:ext uri="{FF2B5EF4-FFF2-40B4-BE49-F238E27FC236}">
                <a16:creationId xmlns:a16="http://schemas.microsoft.com/office/drawing/2014/main" id="{4F09BDE9-1F52-40C2-BD9E-64B76A330DF5}"/>
              </a:ext>
            </a:extLst>
          </p:cNvPr>
          <p:cNvSpPr>
            <a:spLocks noGrp="1"/>
          </p:cNvSpPr>
          <p:nvPr>
            <p:ph type="body" sz="quarter" idx="66" hasCustomPrompt="1"/>
          </p:nvPr>
        </p:nvSpPr>
        <p:spPr>
          <a:xfrm>
            <a:off x="823942" y="3749832"/>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15" name="Marcador de texto 7">
            <a:extLst>
              <a:ext uri="{FF2B5EF4-FFF2-40B4-BE49-F238E27FC236}">
                <a16:creationId xmlns:a16="http://schemas.microsoft.com/office/drawing/2014/main" id="{212DCDD1-366D-9A68-3E55-CEB914F9AD75}"/>
              </a:ext>
            </a:extLst>
          </p:cNvPr>
          <p:cNvSpPr>
            <a:spLocks noGrp="1"/>
          </p:cNvSpPr>
          <p:nvPr>
            <p:ph type="body" sz="quarter" idx="67" hasCustomPrompt="1"/>
          </p:nvPr>
        </p:nvSpPr>
        <p:spPr>
          <a:xfrm>
            <a:off x="449262" y="5046017"/>
            <a:ext cx="753896" cy="578264"/>
          </a:xfrm>
          <a:prstGeom prst="rect">
            <a:avLst/>
          </a:prstGeom>
        </p:spPr>
        <p:txBody>
          <a:bodyPr lIns="0" tIns="0" rIns="0" bIns="0"/>
          <a:lstStyle>
            <a:lvl1pPr marL="0" indent="0">
              <a:buNone/>
              <a:defRPr sz="4400" b="1">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16" name="Marcador de texto 7">
            <a:extLst>
              <a:ext uri="{FF2B5EF4-FFF2-40B4-BE49-F238E27FC236}">
                <a16:creationId xmlns:a16="http://schemas.microsoft.com/office/drawing/2014/main" id="{5D8DABCA-3E6E-6521-D458-854891BF1192}"/>
              </a:ext>
            </a:extLst>
          </p:cNvPr>
          <p:cNvSpPr>
            <a:spLocks noGrp="1"/>
          </p:cNvSpPr>
          <p:nvPr>
            <p:ph type="body" sz="quarter" idx="68" hasCustomPrompt="1"/>
          </p:nvPr>
        </p:nvSpPr>
        <p:spPr>
          <a:xfrm>
            <a:off x="823942" y="5301906"/>
            <a:ext cx="1242719" cy="73800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16</a:t>
            </a:r>
            <a:endParaRPr lang="es-CL" dirty="0"/>
          </a:p>
        </p:txBody>
      </p:sp>
      <p:sp>
        <p:nvSpPr>
          <p:cNvPr id="5" name="Título 4">
            <a:extLst>
              <a:ext uri="{FF2B5EF4-FFF2-40B4-BE49-F238E27FC236}">
                <a16:creationId xmlns:a16="http://schemas.microsoft.com/office/drawing/2014/main" id="{2F3B9715-D07F-3864-81AC-DFB139F002E9}"/>
              </a:ext>
            </a:extLst>
          </p:cNvPr>
          <p:cNvSpPr>
            <a:spLocks noGrp="1"/>
          </p:cNvSpPr>
          <p:nvPr>
            <p:ph type="title"/>
          </p:nvPr>
        </p:nvSpPr>
        <p:spPr/>
        <p:txBody>
          <a:bodyPr vert="horz"/>
          <a:lstStyle/>
          <a:p>
            <a:r>
              <a:rPr lang="es-ES"/>
              <a:t>Haga clic para modificar el estilo de título del patrón</a:t>
            </a:r>
            <a:endParaRPr lang="es-CL"/>
          </a:p>
        </p:txBody>
      </p:sp>
      <p:sp>
        <p:nvSpPr>
          <p:cNvPr id="10" name="Marcador de texto 7">
            <a:extLst>
              <a:ext uri="{FF2B5EF4-FFF2-40B4-BE49-F238E27FC236}">
                <a16:creationId xmlns:a16="http://schemas.microsoft.com/office/drawing/2014/main" id="{53258BAC-810B-C764-8E58-DB47E4CB5471}"/>
              </a:ext>
            </a:extLst>
          </p:cNvPr>
          <p:cNvSpPr>
            <a:spLocks noGrp="1"/>
          </p:cNvSpPr>
          <p:nvPr>
            <p:ph type="body" sz="quarter" idx="19" hasCustomPrompt="1"/>
          </p:nvPr>
        </p:nvSpPr>
        <p:spPr>
          <a:xfrm>
            <a:off x="9340619" y="1730855"/>
            <a:ext cx="2441307" cy="290992"/>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12" name="Marcador de texto 7">
            <a:extLst>
              <a:ext uri="{FF2B5EF4-FFF2-40B4-BE49-F238E27FC236}">
                <a16:creationId xmlns:a16="http://schemas.microsoft.com/office/drawing/2014/main" id="{42ECFC8D-9E4C-1277-A15B-B59DBD28B896}"/>
              </a:ext>
            </a:extLst>
          </p:cNvPr>
          <p:cNvSpPr>
            <a:spLocks noGrp="1"/>
          </p:cNvSpPr>
          <p:nvPr>
            <p:ph type="body" sz="quarter" idx="20" hasCustomPrompt="1"/>
          </p:nvPr>
        </p:nvSpPr>
        <p:spPr>
          <a:xfrm>
            <a:off x="9340620" y="2169128"/>
            <a:ext cx="2441307" cy="3870778"/>
          </a:xfrm>
          <a:prstGeom prst="rect">
            <a:avLst/>
          </a:prstGeom>
        </p:spPr>
        <p:txBody>
          <a:bodyPr lIns="0" tIns="0" rIns="0" bIns="0"/>
          <a:lstStyle>
            <a:lvl1pPr marL="200025" indent="-200025">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14</a:t>
            </a:r>
            <a:endParaRPr lang="es-CL" dirty="0"/>
          </a:p>
        </p:txBody>
      </p:sp>
      <p:sp>
        <p:nvSpPr>
          <p:cNvPr id="20" name="Subtítulo 2">
            <a:extLst>
              <a:ext uri="{FF2B5EF4-FFF2-40B4-BE49-F238E27FC236}">
                <a16:creationId xmlns:a16="http://schemas.microsoft.com/office/drawing/2014/main" id="{46DA7DB3-F2BD-15F8-B6BA-108CEF907C46}"/>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3" name="Marcador de pie de página 2"/>
          <p:cNvSpPr>
            <a:spLocks noGrp="1"/>
          </p:cNvSpPr>
          <p:nvPr>
            <p:ph type="ftr" sz="quarter" idx="69"/>
          </p:nvPr>
        </p:nvSpPr>
        <p:spPr/>
        <p:txBody>
          <a:bodyPr/>
          <a:lstStyle/>
          <a:p>
            <a:endParaRPr lang="es-CL" dirty="0"/>
          </a:p>
        </p:txBody>
      </p:sp>
      <p:sp>
        <p:nvSpPr>
          <p:cNvPr id="8" name="Marcador de número de diapositiva 7"/>
          <p:cNvSpPr>
            <a:spLocks noGrp="1"/>
          </p:cNvSpPr>
          <p:nvPr>
            <p:ph type="sldNum" sz="quarter" idx="70"/>
          </p:nvPr>
        </p:nvSpPr>
        <p:spPr/>
        <p:txBody>
          <a:bodyPr/>
          <a:lstStyle/>
          <a:p>
            <a:fld id="{4B90B3AC-360D-4C0F-BB2D-EFC963FB8AB1}" type="slidenum">
              <a:rPr lang="es-CL" smtClean="0"/>
              <a:pPr/>
              <a:t>‹Nº›</a:t>
            </a:fld>
            <a:endParaRPr lang="es-CL" dirty="0"/>
          </a:p>
        </p:txBody>
      </p:sp>
      <p:pic>
        <p:nvPicPr>
          <p:cNvPr id="26" name="Gráfico 7">
            <a:extLst>
              <a:ext uri="{FF2B5EF4-FFF2-40B4-BE49-F238E27FC236}">
                <a16:creationId xmlns:a16="http://schemas.microsoft.com/office/drawing/2014/main" id="{FDEC0ABD-6C88-E5D1-ED52-F3677C45D7F8}"/>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704265727"/>
      </p:ext>
    </p:extLst>
  </p:cSld>
  <p:clrMapOvr>
    <a:masterClrMapping/>
  </p:clrMapOvr>
  <p:transition spd="med"/>
  <p:extLst>
    <p:ext uri="{DCECCB84-F9BA-43D5-87BE-67443E8EF086}">
      <p15:sldGuideLst xmlns:p15="http://schemas.microsoft.com/office/powerpoint/2012/main">
        <p15:guide id="2" pos="280">
          <p15:clr>
            <a:srgbClr val="FBAE40"/>
          </p15:clr>
        </p15:guide>
        <p15:guide id="3" orient="horz" pos="1094">
          <p15:clr>
            <a:srgbClr val="FBAE40"/>
          </p15:clr>
        </p15:guide>
        <p15:guide id="4" orient="horz" pos="2546">
          <p15:clr>
            <a:srgbClr val="FBAE40"/>
          </p15:clr>
        </p15:guide>
        <p15:guide id="5" orient="horz" pos="3816">
          <p15:clr>
            <a:srgbClr val="FBAE40"/>
          </p15:clr>
        </p15:guide>
        <p15:guide id="6" pos="150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ámina comparativa 1">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F724E63-9886-C6FB-1FC3-6B75A6CCCA11}"/>
              </a:ext>
            </a:extLst>
          </p:cNvPr>
          <p:cNvSpPr/>
          <p:nvPr userDrawn="1"/>
        </p:nvSpPr>
        <p:spPr>
          <a:xfrm>
            <a:off x="8825392" y="0"/>
            <a:ext cx="337079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s-CL" sz="1400" dirty="0" err="1">
              <a:solidFill>
                <a:schemeClr val="tx1"/>
              </a:solidFill>
            </a:endParaRPr>
          </a:p>
        </p:txBody>
      </p:sp>
      <p:graphicFrame>
        <p:nvGraphicFramePr>
          <p:cNvPr id="3" name="Objeto 2" hidden="1">
            <a:extLst>
              <a:ext uri="{FF2B5EF4-FFF2-40B4-BE49-F238E27FC236}">
                <a16:creationId xmlns:a16="http://schemas.microsoft.com/office/drawing/2014/main" id="{F257A930-1B12-7B4A-B402-734BCB48BA01}"/>
              </a:ext>
            </a:extLst>
          </p:cNvPr>
          <p:cNvGraphicFramePr>
            <a:graphicFrameLocks noChangeAspect="1"/>
          </p:cNvGraphicFramePr>
          <p:nvPr userDrawn="1">
            <p:custDataLst>
              <p:tags r:id="rId1"/>
            </p:custDataLst>
            <p:extLst>
              <p:ext uri="{D42A27DB-BD31-4B8C-83A1-F6EECF244321}">
                <p14:modId xmlns:p14="http://schemas.microsoft.com/office/powerpoint/2010/main" val="30659387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3" name="Objeto 2" hidden="1">
                        <a:extLst>
                          <a:ext uri="{FF2B5EF4-FFF2-40B4-BE49-F238E27FC236}">
                            <a16:creationId xmlns:a16="http://schemas.microsoft.com/office/drawing/2014/main" id="{F257A930-1B12-7B4A-B402-734BCB48BA0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Marcador de texto 7">
            <a:extLst>
              <a:ext uri="{FF2B5EF4-FFF2-40B4-BE49-F238E27FC236}">
                <a16:creationId xmlns:a16="http://schemas.microsoft.com/office/drawing/2014/main" id="{B26859F0-E9CF-BDA5-2D2F-7DBFF3416B77}"/>
              </a:ext>
            </a:extLst>
          </p:cNvPr>
          <p:cNvSpPr>
            <a:spLocks noGrp="1"/>
          </p:cNvSpPr>
          <p:nvPr>
            <p:ph type="body" sz="quarter" idx="19" hasCustomPrompt="1"/>
          </p:nvPr>
        </p:nvSpPr>
        <p:spPr>
          <a:xfrm>
            <a:off x="9340619" y="1730855"/>
            <a:ext cx="2441307" cy="290992"/>
          </a:xfrm>
          <a:prstGeom prst="rect">
            <a:avLst/>
          </a:prstGeom>
        </p:spPr>
        <p:txBody>
          <a:bodyPr lIns="0" tIns="0" rIns="0" bIns="0"/>
          <a:lstStyle>
            <a:lvl1pPr marL="0" indent="0">
              <a:buNone/>
              <a:defRPr sz="14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14</a:t>
            </a:r>
            <a:endParaRPr lang="es-CL" dirty="0"/>
          </a:p>
        </p:txBody>
      </p:sp>
      <p:sp>
        <p:nvSpPr>
          <p:cNvPr id="12" name="Marcador de texto 7">
            <a:extLst>
              <a:ext uri="{FF2B5EF4-FFF2-40B4-BE49-F238E27FC236}">
                <a16:creationId xmlns:a16="http://schemas.microsoft.com/office/drawing/2014/main" id="{D94985E1-B3DE-0AEA-1F1D-38549142922E}"/>
              </a:ext>
            </a:extLst>
          </p:cNvPr>
          <p:cNvSpPr>
            <a:spLocks noGrp="1"/>
          </p:cNvSpPr>
          <p:nvPr>
            <p:ph type="body" sz="quarter" idx="20" hasCustomPrompt="1"/>
          </p:nvPr>
        </p:nvSpPr>
        <p:spPr>
          <a:xfrm>
            <a:off x="9340620" y="2169128"/>
            <a:ext cx="2441307" cy="3870778"/>
          </a:xfrm>
          <a:prstGeom prst="rect">
            <a:avLst/>
          </a:prstGeom>
        </p:spPr>
        <p:txBody>
          <a:bodyPr lIns="0" tIns="0" rIns="0" bIns="0"/>
          <a:lstStyle>
            <a:lvl1pPr marL="192088" indent="-192088">
              <a:buFont typeface="Arial" panose="020B0604020202020204" pitchFamily="34" charset="0"/>
              <a:buChar char="•"/>
              <a:defRPr sz="1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14</a:t>
            </a:r>
            <a:endParaRPr lang="es-CL" dirty="0"/>
          </a:p>
        </p:txBody>
      </p:sp>
      <p:sp>
        <p:nvSpPr>
          <p:cNvPr id="9" name="Título 8">
            <a:extLst>
              <a:ext uri="{FF2B5EF4-FFF2-40B4-BE49-F238E27FC236}">
                <a16:creationId xmlns:a16="http://schemas.microsoft.com/office/drawing/2014/main" id="{E4945A70-3CC1-30BE-FEDB-E46736A59C0A}"/>
              </a:ext>
            </a:extLst>
          </p:cNvPr>
          <p:cNvSpPr>
            <a:spLocks noGrp="1"/>
          </p:cNvSpPr>
          <p:nvPr>
            <p:ph type="title"/>
          </p:nvPr>
        </p:nvSpPr>
        <p:spPr/>
        <p:txBody>
          <a:bodyPr vert="horz"/>
          <a:lstStyle/>
          <a:p>
            <a:r>
              <a:rPr lang="es-ES"/>
              <a:t>Haga clic para modificar el estilo de título del patrón</a:t>
            </a:r>
            <a:endParaRPr lang="es-CL"/>
          </a:p>
        </p:txBody>
      </p:sp>
      <p:sp>
        <p:nvSpPr>
          <p:cNvPr id="17" name="Subtítulo 2">
            <a:extLst>
              <a:ext uri="{FF2B5EF4-FFF2-40B4-BE49-F238E27FC236}">
                <a16:creationId xmlns:a16="http://schemas.microsoft.com/office/drawing/2014/main" id="{4515C2E5-FAF0-EA40-6643-F8742AD31B5F}"/>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21"/>
          </p:nvPr>
        </p:nvSpPr>
        <p:spPr/>
        <p:txBody>
          <a:bodyPr/>
          <a:lstStyle/>
          <a:p>
            <a:endParaRPr lang="es-CL" dirty="0"/>
          </a:p>
        </p:txBody>
      </p:sp>
      <p:sp>
        <p:nvSpPr>
          <p:cNvPr id="6" name="Marcador de número de diapositiva 5"/>
          <p:cNvSpPr>
            <a:spLocks noGrp="1"/>
          </p:cNvSpPr>
          <p:nvPr>
            <p:ph type="sldNum" sz="quarter" idx="22"/>
          </p:nvPr>
        </p:nvSpPr>
        <p:spPr/>
        <p:txBody>
          <a:bodyPr/>
          <a:lstStyle/>
          <a:p>
            <a:fld id="{4B90B3AC-360D-4C0F-BB2D-EFC963FB8AB1}" type="slidenum">
              <a:rPr lang="es-CL" smtClean="0"/>
              <a:pPr/>
              <a:t>‹Nº›</a:t>
            </a:fld>
            <a:endParaRPr lang="es-CL" dirty="0"/>
          </a:p>
        </p:txBody>
      </p:sp>
      <p:pic>
        <p:nvPicPr>
          <p:cNvPr id="14" name="Gráfico 7">
            <a:extLst>
              <a:ext uri="{FF2B5EF4-FFF2-40B4-BE49-F238E27FC236}">
                <a16:creationId xmlns:a16="http://schemas.microsoft.com/office/drawing/2014/main" id="{FDEC0ABD-6C88-E5D1-ED52-F3677C45D7F8}"/>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3864676757"/>
      </p:ext>
    </p:extLst>
  </p:cSld>
  <p:clrMapOvr>
    <a:masterClrMapping/>
  </p:clrMapOvr>
  <p:transition spd="med"/>
  <p:extLst>
    <p:ext uri="{DCECCB84-F9BA-43D5-87BE-67443E8EF086}">
      <p15:sldGuideLst xmlns:p15="http://schemas.microsoft.com/office/powerpoint/2012/main">
        <p15:guide id="1" orient="horz" pos="3612">
          <p15:clr>
            <a:srgbClr val="FBAE40"/>
          </p15:clr>
        </p15:guide>
        <p15:guide id="2" orient="horz" pos="422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ámina comparativa 4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0B42D332-2844-E942-96BC-37A626E3034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0B42D332-2844-E942-96BC-37A626E3034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ítulo 4">
            <a:extLst>
              <a:ext uri="{FF2B5EF4-FFF2-40B4-BE49-F238E27FC236}">
                <a16:creationId xmlns:a16="http://schemas.microsoft.com/office/drawing/2014/main" id="{2F3B9715-D07F-3864-81AC-DFB139F002E9}"/>
              </a:ext>
            </a:extLst>
          </p:cNvPr>
          <p:cNvSpPr>
            <a:spLocks noGrp="1"/>
          </p:cNvSpPr>
          <p:nvPr>
            <p:ph type="title"/>
          </p:nvPr>
        </p:nvSpPr>
        <p:spPr/>
        <p:txBody>
          <a:bodyPr vert="horz"/>
          <a:lstStyle/>
          <a:p>
            <a:r>
              <a:rPr lang="es-ES"/>
              <a:t>Haga clic para modificar el estilo de título del patrón</a:t>
            </a:r>
            <a:endParaRPr lang="es-CL"/>
          </a:p>
        </p:txBody>
      </p:sp>
      <p:sp>
        <p:nvSpPr>
          <p:cNvPr id="20" name="Subtítulo 2">
            <a:extLst>
              <a:ext uri="{FF2B5EF4-FFF2-40B4-BE49-F238E27FC236}">
                <a16:creationId xmlns:a16="http://schemas.microsoft.com/office/drawing/2014/main" id="{46DA7DB3-F2BD-15F8-B6BA-108CEF907C46}"/>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25" name="Marcador de texto 7">
            <a:extLst>
              <a:ext uri="{FF2B5EF4-FFF2-40B4-BE49-F238E27FC236}">
                <a16:creationId xmlns:a16="http://schemas.microsoft.com/office/drawing/2014/main" id="{CF985600-E7D8-9E44-82E9-F97AD68006A0}"/>
              </a:ext>
            </a:extLst>
          </p:cNvPr>
          <p:cNvSpPr>
            <a:spLocks noGrp="1"/>
          </p:cNvSpPr>
          <p:nvPr>
            <p:ph type="body" sz="quarter" idx="14" hasCustomPrompt="1"/>
          </p:nvPr>
        </p:nvSpPr>
        <p:spPr>
          <a:xfrm>
            <a:off x="4005184" y="1667640"/>
            <a:ext cx="3614815"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26" name="Marcador de texto 7">
            <a:extLst>
              <a:ext uri="{FF2B5EF4-FFF2-40B4-BE49-F238E27FC236}">
                <a16:creationId xmlns:a16="http://schemas.microsoft.com/office/drawing/2014/main" id="{06EBF3F5-82CF-3447-9CBB-BB0F933A6585}"/>
              </a:ext>
            </a:extLst>
          </p:cNvPr>
          <p:cNvSpPr>
            <a:spLocks noGrp="1"/>
          </p:cNvSpPr>
          <p:nvPr>
            <p:ph type="body" sz="quarter" idx="13" hasCustomPrompt="1"/>
          </p:nvPr>
        </p:nvSpPr>
        <p:spPr>
          <a:xfrm>
            <a:off x="1928812" y="1840571"/>
            <a:ext cx="1292129"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27" name="Conector recto 26">
            <a:extLst>
              <a:ext uri="{FF2B5EF4-FFF2-40B4-BE49-F238E27FC236}">
                <a16:creationId xmlns:a16="http://schemas.microsoft.com/office/drawing/2014/main" id="{918C4B25-4DE6-4C44-8031-9999A5B2D42B}"/>
              </a:ext>
            </a:extLst>
          </p:cNvPr>
          <p:cNvCxnSpPr/>
          <p:nvPr userDrawn="1"/>
        </p:nvCxnSpPr>
        <p:spPr>
          <a:xfrm>
            <a:off x="3599624" y="1622497"/>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28" name="Marcador de texto 7">
            <a:extLst>
              <a:ext uri="{FF2B5EF4-FFF2-40B4-BE49-F238E27FC236}">
                <a16:creationId xmlns:a16="http://schemas.microsoft.com/office/drawing/2014/main" id="{E88A7927-DC3B-3544-BD64-28D716E9EFF1}"/>
              </a:ext>
            </a:extLst>
          </p:cNvPr>
          <p:cNvSpPr>
            <a:spLocks noGrp="1"/>
          </p:cNvSpPr>
          <p:nvPr>
            <p:ph type="body" sz="quarter" idx="15" hasCustomPrompt="1"/>
          </p:nvPr>
        </p:nvSpPr>
        <p:spPr>
          <a:xfrm>
            <a:off x="4005184" y="2877804"/>
            <a:ext cx="3610800"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29" name="Marcador de texto 7">
            <a:extLst>
              <a:ext uri="{FF2B5EF4-FFF2-40B4-BE49-F238E27FC236}">
                <a16:creationId xmlns:a16="http://schemas.microsoft.com/office/drawing/2014/main" id="{F1AE937D-E749-AB49-A58B-96D93517F82A}"/>
              </a:ext>
            </a:extLst>
          </p:cNvPr>
          <p:cNvSpPr>
            <a:spLocks noGrp="1"/>
          </p:cNvSpPr>
          <p:nvPr>
            <p:ph type="body" sz="quarter" idx="16" hasCustomPrompt="1"/>
          </p:nvPr>
        </p:nvSpPr>
        <p:spPr>
          <a:xfrm>
            <a:off x="1928812" y="3050735"/>
            <a:ext cx="128812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0" name="Conector recto 29">
            <a:extLst>
              <a:ext uri="{FF2B5EF4-FFF2-40B4-BE49-F238E27FC236}">
                <a16:creationId xmlns:a16="http://schemas.microsoft.com/office/drawing/2014/main" id="{82B8DDEA-E931-994F-86BA-42BAB21F35DB}"/>
              </a:ext>
            </a:extLst>
          </p:cNvPr>
          <p:cNvCxnSpPr/>
          <p:nvPr userDrawn="1"/>
        </p:nvCxnSpPr>
        <p:spPr>
          <a:xfrm>
            <a:off x="3599624" y="2836620"/>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1" name="Marcador de texto 7">
            <a:extLst>
              <a:ext uri="{FF2B5EF4-FFF2-40B4-BE49-F238E27FC236}">
                <a16:creationId xmlns:a16="http://schemas.microsoft.com/office/drawing/2014/main" id="{32B82F2E-C60E-4F49-9E04-817DE4A46A4A}"/>
              </a:ext>
            </a:extLst>
          </p:cNvPr>
          <p:cNvSpPr>
            <a:spLocks noGrp="1"/>
          </p:cNvSpPr>
          <p:nvPr>
            <p:ph type="body" sz="quarter" idx="17" hasCustomPrompt="1"/>
          </p:nvPr>
        </p:nvSpPr>
        <p:spPr>
          <a:xfrm>
            <a:off x="4005184" y="4087968"/>
            <a:ext cx="3610800"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32" name="Marcador de texto 7">
            <a:extLst>
              <a:ext uri="{FF2B5EF4-FFF2-40B4-BE49-F238E27FC236}">
                <a16:creationId xmlns:a16="http://schemas.microsoft.com/office/drawing/2014/main" id="{53ACC097-9A1C-3241-80E5-4FA2DBCD5E94}"/>
              </a:ext>
            </a:extLst>
          </p:cNvPr>
          <p:cNvSpPr>
            <a:spLocks noGrp="1"/>
          </p:cNvSpPr>
          <p:nvPr>
            <p:ph type="body" sz="quarter" idx="18" hasCustomPrompt="1"/>
          </p:nvPr>
        </p:nvSpPr>
        <p:spPr>
          <a:xfrm>
            <a:off x="1928812" y="4260899"/>
            <a:ext cx="128811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3" name="Conector recto 32">
            <a:extLst>
              <a:ext uri="{FF2B5EF4-FFF2-40B4-BE49-F238E27FC236}">
                <a16:creationId xmlns:a16="http://schemas.microsoft.com/office/drawing/2014/main" id="{25F53A69-89D3-734D-9B06-56318A2B5E6E}"/>
              </a:ext>
            </a:extLst>
          </p:cNvPr>
          <p:cNvCxnSpPr/>
          <p:nvPr userDrawn="1"/>
        </p:nvCxnSpPr>
        <p:spPr>
          <a:xfrm>
            <a:off x="3599624" y="4050743"/>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4" name="Marcador de texto 7">
            <a:extLst>
              <a:ext uri="{FF2B5EF4-FFF2-40B4-BE49-F238E27FC236}">
                <a16:creationId xmlns:a16="http://schemas.microsoft.com/office/drawing/2014/main" id="{E5228B0D-DF98-794A-B213-566DD6D00056}"/>
              </a:ext>
            </a:extLst>
          </p:cNvPr>
          <p:cNvSpPr>
            <a:spLocks noGrp="1"/>
          </p:cNvSpPr>
          <p:nvPr>
            <p:ph type="body" sz="quarter" idx="19" hasCustomPrompt="1"/>
          </p:nvPr>
        </p:nvSpPr>
        <p:spPr>
          <a:xfrm>
            <a:off x="4005184" y="5298133"/>
            <a:ext cx="3614811" cy="758780"/>
          </a:xfrm>
          <a:prstGeom prst="rect">
            <a:avLst/>
          </a:prstGeom>
        </p:spPr>
        <p:txBody>
          <a:bodyPr lIns="0" tIns="0" rIns="0" bIns="0"/>
          <a:lstStyle>
            <a:lvl1pPr marL="171450" indent="-171450">
              <a:spcBef>
                <a:spcPts val="600"/>
              </a:spcBef>
              <a:spcAft>
                <a:spcPts val="600"/>
              </a:spcAft>
              <a:buClr>
                <a:schemeClr val="tx1"/>
              </a:buClr>
              <a:buSzPct val="120000"/>
              <a:buFont typeface="Arial" panose="020B0604020202020204" pitchFamily="34" charset="0"/>
              <a:buChar char="•"/>
              <a:defRPr sz="1400" b="0">
                <a:solidFill>
                  <a:sysClr val="windowText" lastClr="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p>
          <a:p>
            <a:pPr lvl="0"/>
            <a:r>
              <a:rPr lang="es-ES" dirty="0"/>
              <a:t>Texto Arial 14</a:t>
            </a:r>
          </a:p>
        </p:txBody>
      </p:sp>
      <p:sp>
        <p:nvSpPr>
          <p:cNvPr id="35" name="Marcador de texto 7">
            <a:extLst>
              <a:ext uri="{FF2B5EF4-FFF2-40B4-BE49-F238E27FC236}">
                <a16:creationId xmlns:a16="http://schemas.microsoft.com/office/drawing/2014/main" id="{12AA98F3-ECF0-0846-98CE-48B524FC174A}"/>
              </a:ext>
            </a:extLst>
          </p:cNvPr>
          <p:cNvSpPr>
            <a:spLocks noGrp="1"/>
          </p:cNvSpPr>
          <p:nvPr>
            <p:ph type="body" sz="quarter" idx="20" hasCustomPrompt="1"/>
          </p:nvPr>
        </p:nvSpPr>
        <p:spPr>
          <a:xfrm>
            <a:off x="1928812" y="5471064"/>
            <a:ext cx="1288107" cy="467999"/>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cxnSp>
        <p:nvCxnSpPr>
          <p:cNvPr id="36" name="Conector recto 35">
            <a:extLst>
              <a:ext uri="{FF2B5EF4-FFF2-40B4-BE49-F238E27FC236}">
                <a16:creationId xmlns:a16="http://schemas.microsoft.com/office/drawing/2014/main" id="{A420EF3B-A9EA-F74A-AFB4-B01AC7830323}"/>
              </a:ext>
            </a:extLst>
          </p:cNvPr>
          <p:cNvCxnSpPr/>
          <p:nvPr userDrawn="1"/>
        </p:nvCxnSpPr>
        <p:spPr>
          <a:xfrm>
            <a:off x="3599624" y="5264866"/>
            <a:ext cx="0" cy="849066"/>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7" name="Marcador de posición de imagen 2">
            <a:extLst>
              <a:ext uri="{FF2B5EF4-FFF2-40B4-BE49-F238E27FC236}">
                <a16:creationId xmlns:a16="http://schemas.microsoft.com/office/drawing/2014/main" id="{8FCD531C-778A-2E4A-9ABA-A34D4648680B}"/>
              </a:ext>
            </a:extLst>
          </p:cNvPr>
          <p:cNvSpPr>
            <a:spLocks noGrp="1"/>
          </p:cNvSpPr>
          <p:nvPr>
            <p:ph type="pic" sz="quarter" idx="22" hasCustomPrompt="1"/>
          </p:nvPr>
        </p:nvSpPr>
        <p:spPr>
          <a:xfrm>
            <a:off x="8404225" y="1667640"/>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8" name="Marcador de posición de imagen 2">
            <a:extLst>
              <a:ext uri="{FF2B5EF4-FFF2-40B4-BE49-F238E27FC236}">
                <a16:creationId xmlns:a16="http://schemas.microsoft.com/office/drawing/2014/main" id="{E1719074-B64D-B840-B12F-779CE3A91C3A}"/>
              </a:ext>
            </a:extLst>
          </p:cNvPr>
          <p:cNvSpPr>
            <a:spLocks noGrp="1"/>
          </p:cNvSpPr>
          <p:nvPr>
            <p:ph type="pic" sz="quarter" idx="23" hasCustomPrompt="1"/>
          </p:nvPr>
        </p:nvSpPr>
        <p:spPr>
          <a:xfrm>
            <a:off x="8404225" y="3930697"/>
            <a:ext cx="3323432" cy="2127802"/>
          </a:xfrm>
          <a:prstGeom prst="rect">
            <a:avLst/>
          </a:prstGeom>
        </p:spPr>
        <p:txBody>
          <a:bodyPr anchor="ctr"/>
          <a:lstStyle>
            <a:lvl1pPr marL="0" indent="0" algn="ctr">
              <a:buNone/>
              <a:defRPr sz="1200">
                <a:solidFill>
                  <a:schemeClr val="tx2"/>
                </a:solidFill>
              </a:defRPr>
            </a:lvl1pPr>
          </a:lstStyle>
          <a:p>
            <a:r>
              <a:rPr lang="es-CL" dirty="0"/>
              <a:t>Doble clic para incorporar una imagen</a:t>
            </a:r>
          </a:p>
        </p:txBody>
      </p:sp>
      <p:sp>
        <p:nvSpPr>
          <p:cNvPr id="39" name="Marcador de posición de imagen 3">
            <a:extLst>
              <a:ext uri="{FF2B5EF4-FFF2-40B4-BE49-F238E27FC236}">
                <a16:creationId xmlns:a16="http://schemas.microsoft.com/office/drawing/2014/main" id="{BF352FCF-2840-F641-B261-0E6B39E92845}"/>
              </a:ext>
            </a:extLst>
          </p:cNvPr>
          <p:cNvSpPr>
            <a:spLocks noGrp="1"/>
          </p:cNvSpPr>
          <p:nvPr>
            <p:ph type="pic" sz="quarter" idx="49" hasCustomPrompt="1"/>
          </p:nvPr>
        </p:nvSpPr>
        <p:spPr>
          <a:xfrm>
            <a:off x="804509" y="1723883"/>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0" name="Marcador de posición de imagen 3">
            <a:extLst>
              <a:ext uri="{FF2B5EF4-FFF2-40B4-BE49-F238E27FC236}">
                <a16:creationId xmlns:a16="http://schemas.microsoft.com/office/drawing/2014/main" id="{FC5D998E-8878-364C-B535-4672C2DA176D}"/>
              </a:ext>
            </a:extLst>
          </p:cNvPr>
          <p:cNvSpPr>
            <a:spLocks noGrp="1"/>
          </p:cNvSpPr>
          <p:nvPr>
            <p:ph type="pic" sz="quarter" idx="50" hasCustomPrompt="1"/>
          </p:nvPr>
        </p:nvSpPr>
        <p:spPr>
          <a:xfrm>
            <a:off x="804509" y="2931491"/>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1" name="Marcador de posición de imagen 3">
            <a:extLst>
              <a:ext uri="{FF2B5EF4-FFF2-40B4-BE49-F238E27FC236}">
                <a16:creationId xmlns:a16="http://schemas.microsoft.com/office/drawing/2014/main" id="{7BE1B078-7F8B-5649-8CC2-046FD74D82BE}"/>
              </a:ext>
            </a:extLst>
          </p:cNvPr>
          <p:cNvSpPr>
            <a:spLocks noGrp="1"/>
          </p:cNvSpPr>
          <p:nvPr>
            <p:ph type="pic" sz="quarter" idx="51" hasCustomPrompt="1"/>
          </p:nvPr>
        </p:nvSpPr>
        <p:spPr>
          <a:xfrm>
            <a:off x="804509" y="4139099"/>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2" name="Marcador de posición de imagen 3">
            <a:extLst>
              <a:ext uri="{FF2B5EF4-FFF2-40B4-BE49-F238E27FC236}">
                <a16:creationId xmlns:a16="http://schemas.microsoft.com/office/drawing/2014/main" id="{7C49BCC0-4D4D-EB4A-8268-F60F518F5523}"/>
              </a:ext>
            </a:extLst>
          </p:cNvPr>
          <p:cNvSpPr>
            <a:spLocks noGrp="1"/>
          </p:cNvSpPr>
          <p:nvPr>
            <p:ph type="pic" sz="quarter" idx="52" hasCustomPrompt="1"/>
          </p:nvPr>
        </p:nvSpPr>
        <p:spPr>
          <a:xfrm>
            <a:off x="804509" y="5346707"/>
            <a:ext cx="772234" cy="661702"/>
          </a:xfrm>
          <a:prstGeom prst="rect">
            <a:avLst/>
          </a:prstGeom>
        </p:spPr>
        <p:txBody>
          <a:bodyPr anchor="ctr"/>
          <a:lstStyle>
            <a:lvl1pPr marL="0" indent="0" algn="ctr">
              <a:buFontTx/>
              <a:buNone/>
              <a:defRPr sz="900"/>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 name="Marcador de pie de página 1"/>
          <p:cNvSpPr>
            <a:spLocks noGrp="1"/>
          </p:cNvSpPr>
          <p:nvPr>
            <p:ph type="ftr" sz="quarter" idx="53"/>
          </p:nvPr>
        </p:nvSpPr>
        <p:spPr/>
        <p:txBody>
          <a:bodyPr/>
          <a:lstStyle/>
          <a:p>
            <a:endParaRPr lang="es-CL" dirty="0"/>
          </a:p>
        </p:txBody>
      </p:sp>
      <p:sp>
        <p:nvSpPr>
          <p:cNvPr id="3" name="Marcador de número de diapositiva 2"/>
          <p:cNvSpPr>
            <a:spLocks noGrp="1"/>
          </p:cNvSpPr>
          <p:nvPr>
            <p:ph type="sldNum" sz="quarter" idx="5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59783467"/>
      </p:ext>
    </p:extLst>
  </p:cSld>
  <p:clrMapOvr>
    <a:masterClrMapping/>
  </p:clrMapOvr>
  <p:transition spd="med"/>
  <p:extLst>
    <p:ext uri="{DCECCB84-F9BA-43D5-87BE-67443E8EF086}">
      <p15:sldGuideLst xmlns:p15="http://schemas.microsoft.com/office/powerpoint/2012/main">
        <p15:guide id="1" pos="280">
          <p15:clr>
            <a:srgbClr val="FBAE40"/>
          </p15:clr>
        </p15:guide>
        <p15:guide id="2" orient="horz" pos="1094">
          <p15:clr>
            <a:srgbClr val="FBAE40"/>
          </p15:clr>
        </p15:guide>
        <p15:guide id="3" orient="horz" pos="2546">
          <p15:clr>
            <a:srgbClr val="FBAE40"/>
          </p15:clr>
        </p15:guide>
        <p15:guide id="4" orient="horz" pos="3816">
          <p15:clr>
            <a:srgbClr val="FBAE40"/>
          </p15:clr>
        </p15:guide>
        <p15:guide id="5" pos="150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co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4CC8A321-110D-F84C-BC3A-3F4DCCDAB071}"/>
              </a:ext>
            </a:extLst>
          </p:cNvPr>
          <p:cNvGraphicFramePr>
            <a:graphicFrameLocks noChangeAspect="1"/>
          </p:cNvGraphicFramePr>
          <p:nvPr userDrawn="1">
            <p:custDataLst>
              <p:tags r:id="rId1"/>
            </p:custDataLst>
            <p:extLst>
              <p:ext uri="{D42A27DB-BD31-4B8C-83A1-F6EECF244321}">
                <p14:modId xmlns:p14="http://schemas.microsoft.com/office/powerpoint/2010/main" val="2752406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4CC8A321-110D-F84C-BC3A-3F4DCCDAB07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1" name="Marcador de texto 4">
            <a:extLst>
              <a:ext uri="{FF2B5EF4-FFF2-40B4-BE49-F238E27FC236}">
                <a16:creationId xmlns:a16="http://schemas.microsoft.com/office/drawing/2014/main" id="{9440AD7B-097E-C24C-A4EE-30C53E3EC6E3}"/>
              </a:ext>
            </a:extLst>
          </p:cNvPr>
          <p:cNvSpPr>
            <a:spLocks noGrp="1"/>
          </p:cNvSpPr>
          <p:nvPr>
            <p:ph type="body" sz="quarter" idx="20" hasCustomPrompt="1"/>
          </p:nvPr>
        </p:nvSpPr>
        <p:spPr>
          <a:xfrm>
            <a:off x="-626227" y="976313"/>
            <a:ext cx="9078851" cy="6744718"/>
          </a:xfrm>
          <a:prstGeom prst="rect">
            <a:avLst/>
          </a:prstGeom>
        </p:spPr>
        <p:txBody>
          <a:bodyPr lIns="0" tIns="0" rIns="0" bIns="0"/>
          <a:lstStyle>
            <a:lvl1pPr marL="0" indent="0">
              <a:buNone/>
              <a:defRPr sz="59500" b="1">
                <a:solidFill>
                  <a:schemeClr val="accent2"/>
                </a:solidFill>
                <a:latin typeface="Arial" panose="020B0604020202020204" pitchFamily="34" charset="0"/>
                <a:cs typeface="Arial" panose="020B0604020202020204" pitchFamily="34" charset="0"/>
              </a:defRPr>
            </a:lvl1pPr>
          </a:lstStyle>
          <a:p>
            <a:pPr lvl="0"/>
            <a:r>
              <a:rPr lang="es-ES" dirty="0" err="1"/>
              <a:t>Nº</a:t>
            </a:r>
            <a:endParaRPr lang="es-CL" dirty="0"/>
          </a:p>
        </p:txBody>
      </p:sp>
      <p:sp>
        <p:nvSpPr>
          <p:cNvPr id="8" name="Marcador de texto 7">
            <a:extLst>
              <a:ext uri="{FF2B5EF4-FFF2-40B4-BE49-F238E27FC236}">
                <a16:creationId xmlns:a16="http://schemas.microsoft.com/office/drawing/2014/main" id="{5AD2C0A8-B6B2-0419-0AFF-3341208219DC}"/>
              </a:ext>
            </a:extLst>
          </p:cNvPr>
          <p:cNvSpPr>
            <a:spLocks noGrp="1"/>
          </p:cNvSpPr>
          <p:nvPr>
            <p:ph type="body" sz="quarter" idx="19" hasCustomPrompt="1"/>
          </p:nvPr>
        </p:nvSpPr>
        <p:spPr>
          <a:xfrm>
            <a:off x="447551" y="427088"/>
            <a:ext cx="2138711" cy="239485"/>
          </a:xfrm>
          <a:prstGeom prst="rect">
            <a:avLst/>
          </a:prstGeom>
        </p:spPr>
        <p:txBody>
          <a:bodyPr lIns="0" tIns="0" rIns="0" bIns="0"/>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Nº</a:t>
            </a:r>
            <a:r>
              <a:rPr lang="es-ES" dirty="0"/>
              <a:t> - Título del capítulo</a:t>
            </a:r>
            <a:endParaRPr lang="es-CL" dirty="0"/>
          </a:p>
        </p:txBody>
      </p:sp>
      <p:sp>
        <p:nvSpPr>
          <p:cNvPr id="7" name="Marcador de texto 7">
            <a:extLst>
              <a:ext uri="{FF2B5EF4-FFF2-40B4-BE49-F238E27FC236}">
                <a16:creationId xmlns:a16="http://schemas.microsoft.com/office/drawing/2014/main" id="{81C8C9F4-8EE4-DE3A-A006-90BC9A669AB8}"/>
              </a:ext>
            </a:extLst>
          </p:cNvPr>
          <p:cNvSpPr>
            <a:spLocks noGrp="1"/>
          </p:cNvSpPr>
          <p:nvPr>
            <p:ph type="body" sz="quarter" idx="53" hasCustomPrompt="1"/>
          </p:nvPr>
        </p:nvSpPr>
        <p:spPr>
          <a:xfrm>
            <a:off x="914400" y="2150888"/>
            <a:ext cx="10326029" cy="3915375"/>
          </a:xfrm>
          <a:prstGeom prst="rect">
            <a:avLst/>
          </a:prstGeom>
        </p:spPr>
        <p:txBody>
          <a:bodyPr lIns="0" tIns="0" rIns="0" bIns="0"/>
          <a:lstStyle>
            <a:lvl1pPr marL="0" indent="0">
              <a:buNone/>
              <a:defRPr sz="40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a:t>
            </a:r>
            <a:br>
              <a:rPr lang="es-ES" dirty="0"/>
            </a:br>
            <a:r>
              <a:rPr lang="es-ES" dirty="0"/>
              <a:t>Arial - 40 puntos</a:t>
            </a:r>
            <a:endParaRPr lang="es-CL" dirty="0"/>
          </a:p>
        </p:txBody>
      </p:sp>
      <p:sp>
        <p:nvSpPr>
          <p:cNvPr id="10" name="Marcador de texto 7">
            <a:extLst>
              <a:ext uri="{FF2B5EF4-FFF2-40B4-BE49-F238E27FC236}">
                <a16:creationId xmlns:a16="http://schemas.microsoft.com/office/drawing/2014/main" id="{92EF5749-03D5-7EB9-B918-BCA03C160993}"/>
              </a:ext>
            </a:extLst>
          </p:cNvPr>
          <p:cNvSpPr>
            <a:spLocks noGrp="1"/>
          </p:cNvSpPr>
          <p:nvPr>
            <p:ph type="body" sz="quarter" idx="54" hasCustomPrompt="1"/>
          </p:nvPr>
        </p:nvSpPr>
        <p:spPr>
          <a:xfrm>
            <a:off x="914400" y="1260300"/>
            <a:ext cx="10326029" cy="523875"/>
          </a:xfrm>
          <a:prstGeom prst="rect">
            <a:avLst/>
          </a:prstGeom>
        </p:spPr>
        <p:txBody>
          <a:bodyPr lIns="0" tIns="0" rIns="0" bIns="0"/>
          <a:lstStyle>
            <a:lvl1pPr marL="0" indent="0">
              <a:buNone/>
              <a:defRPr sz="4000" b="1">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- 40 puntos</a:t>
            </a:r>
            <a:endParaRPr lang="es-CL" dirty="0"/>
          </a:p>
        </p:txBody>
      </p:sp>
      <p:sp>
        <p:nvSpPr>
          <p:cNvPr id="3" name="Marcador de número de diapositiva 2"/>
          <p:cNvSpPr>
            <a:spLocks noGrp="1"/>
          </p:cNvSpPr>
          <p:nvPr>
            <p:ph type="sldNum" sz="quarter" idx="56"/>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186637417"/>
      </p:ext>
    </p:extLst>
  </p:cSld>
  <p:clrMapOvr>
    <a:masterClrMapping/>
  </p:clrMapOvr>
  <p:transition spd="med"/>
  <p:extLst>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ámina noticias">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a16="http://schemas.microsoft.com/office/drawing/2014/main" id="{A6585990-3747-324F-0060-32ED55A50EEB}"/>
              </a:ext>
            </a:extLst>
          </p:cNvPr>
          <p:cNvGraphicFramePr>
            <a:graphicFrameLocks noChangeAspect="1"/>
          </p:cNvGraphicFramePr>
          <p:nvPr userDrawn="1">
            <p:custDataLst>
              <p:tags r:id="rId1"/>
            </p:custDataLst>
            <p:extLst>
              <p:ext uri="{D42A27DB-BD31-4B8C-83A1-F6EECF244321}">
                <p14:modId xmlns:p14="http://schemas.microsoft.com/office/powerpoint/2010/main" val="3830653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3" name="Objeto 12" hidden="1">
                        <a:extLst>
                          <a:ext uri="{FF2B5EF4-FFF2-40B4-BE49-F238E27FC236}">
                            <a16:creationId xmlns:a16="http://schemas.microsoft.com/office/drawing/2014/main" id="{A6585990-3747-324F-0060-32ED55A50E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ounded Rectangle 7">
            <a:extLst>
              <a:ext uri="{FF2B5EF4-FFF2-40B4-BE49-F238E27FC236}">
                <a16:creationId xmlns:a16="http://schemas.microsoft.com/office/drawing/2014/main" id="{43F9EBD2-4C4B-C461-9E65-263C12994DD9}"/>
              </a:ext>
            </a:extLst>
          </p:cNvPr>
          <p:cNvSpPr/>
          <p:nvPr userDrawn="1"/>
        </p:nvSpPr>
        <p:spPr>
          <a:xfrm>
            <a:off x="6144759"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9" name="Rounded Rectangle 8">
            <a:extLst>
              <a:ext uri="{FF2B5EF4-FFF2-40B4-BE49-F238E27FC236}">
                <a16:creationId xmlns:a16="http://schemas.microsoft.com/office/drawing/2014/main" id="{4B761308-A9E1-9890-CCD4-F0057B7603E2}"/>
              </a:ext>
            </a:extLst>
          </p:cNvPr>
          <p:cNvSpPr/>
          <p:nvPr userDrawn="1"/>
        </p:nvSpPr>
        <p:spPr>
          <a:xfrm>
            <a:off x="9004691"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Rounded Rectangle 5">
            <a:extLst>
              <a:ext uri="{FF2B5EF4-FFF2-40B4-BE49-F238E27FC236}">
                <a16:creationId xmlns:a16="http://schemas.microsoft.com/office/drawing/2014/main" id="{2B020FD0-C3CF-079E-6BA3-397032E5E582}"/>
              </a:ext>
            </a:extLst>
          </p:cNvPr>
          <p:cNvSpPr/>
          <p:nvPr userDrawn="1"/>
        </p:nvSpPr>
        <p:spPr>
          <a:xfrm>
            <a:off x="424895" y="3573642"/>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ounded Rectangle 6">
            <a:extLst>
              <a:ext uri="{FF2B5EF4-FFF2-40B4-BE49-F238E27FC236}">
                <a16:creationId xmlns:a16="http://schemas.microsoft.com/office/drawing/2014/main" id="{7CC29913-6DCC-A9CB-3E1A-E21B16DDC623}"/>
              </a:ext>
            </a:extLst>
          </p:cNvPr>
          <p:cNvSpPr/>
          <p:nvPr userDrawn="1"/>
        </p:nvSpPr>
        <p:spPr>
          <a:xfrm>
            <a:off x="3284827" y="2539235"/>
            <a:ext cx="2736056" cy="4561956"/>
          </a:xfrm>
          <a:prstGeom prst="roundRect">
            <a:avLst>
              <a:gd name="adj" fmla="val 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5" name="Marcador de texto 7">
            <a:extLst>
              <a:ext uri="{FF2B5EF4-FFF2-40B4-BE49-F238E27FC236}">
                <a16:creationId xmlns:a16="http://schemas.microsoft.com/office/drawing/2014/main" id="{6BF8A88C-2650-B342-AC6A-0910D46C6316}"/>
              </a:ext>
            </a:extLst>
          </p:cNvPr>
          <p:cNvSpPr>
            <a:spLocks noGrp="1"/>
          </p:cNvSpPr>
          <p:nvPr>
            <p:ph type="body" sz="quarter" idx="16" hasCustomPrompt="1"/>
          </p:nvPr>
        </p:nvSpPr>
        <p:spPr>
          <a:xfrm>
            <a:off x="707457"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66" name="Marcador de texto 7">
            <a:extLst>
              <a:ext uri="{FF2B5EF4-FFF2-40B4-BE49-F238E27FC236}">
                <a16:creationId xmlns:a16="http://schemas.microsoft.com/office/drawing/2014/main" id="{8FBF1655-AF76-F945-B38F-FE31E3035DB0}"/>
              </a:ext>
            </a:extLst>
          </p:cNvPr>
          <p:cNvSpPr>
            <a:spLocks noGrp="1"/>
          </p:cNvSpPr>
          <p:nvPr>
            <p:ph type="body" sz="quarter" idx="13" hasCustomPrompt="1"/>
          </p:nvPr>
        </p:nvSpPr>
        <p:spPr>
          <a:xfrm>
            <a:off x="707457"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67" name="Marcador de texto 7">
            <a:extLst>
              <a:ext uri="{FF2B5EF4-FFF2-40B4-BE49-F238E27FC236}">
                <a16:creationId xmlns:a16="http://schemas.microsoft.com/office/drawing/2014/main" id="{D09FBF73-0F86-334D-A640-40FA6422E5DF}"/>
              </a:ext>
            </a:extLst>
          </p:cNvPr>
          <p:cNvSpPr>
            <a:spLocks noGrp="1"/>
          </p:cNvSpPr>
          <p:nvPr>
            <p:ph type="body" sz="quarter" idx="15" hasCustomPrompt="1"/>
          </p:nvPr>
        </p:nvSpPr>
        <p:spPr>
          <a:xfrm>
            <a:off x="707458" y="4554724"/>
            <a:ext cx="2186318" cy="252507"/>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69" name="Marcador de texto 7">
            <a:extLst>
              <a:ext uri="{FF2B5EF4-FFF2-40B4-BE49-F238E27FC236}">
                <a16:creationId xmlns:a16="http://schemas.microsoft.com/office/drawing/2014/main" id="{8DAFB3E8-F17D-0145-B3D7-D9F9A58CEAC9}"/>
              </a:ext>
            </a:extLst>
          </p:cNvPr>
          <p:cNvSpPr>
            <a:spLocks noGrp="1"/>
          </p:cNvSpPr>
          <p:nvPr>
            <p:ph type="body" sz="quarter" idx="17" hasCustomPrompt="1"/>
          </p:nvPr>
        </p:nvSpPr>
        <p:spPr>
          <a:xfrm>
            <a:off x="3544175" y="4040828"/>
            <a:ext cx="2186319" cy="1539730"/>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0" name="Marcador de texto 7">
            <a:extLst>
              <a:ext uri="{FF2B5EF4-FFF2-40B4-BE49-F238E27FC236}">
                <a16:creationId xmlns:a16="http://schemas.microsoft.com/office/drawing/2014/main" id="{69AEA284-6214-104E-8E27-8BB480AF742F}"/>
              </a:ext>
            </a:extLst>
          </p:cNvPr>
          <p:cNvSpPr>
            <a:spLocks noGrp="1"/>
          </p:cNvSpPr>
          <p:nvPr>
            <p:ph type="body" sz="quarter" idx="18" hasCustomPrompt="1"/>
          </p:nvPr>
        </p:nvSpPr>
        <p:spPr>
          <a:xfrm>
            <a:off x="3544175" y="2951931"/>
            <a:ext cx="1257300" cy="511852"/>
          </a:xfrm>
          <a:prstGeom prst="rect">
            <a:avLst/>
          </a:prstGeom>
        </p:spPr>
        <p:txBody>
          <a:bodyPr lIns="0" tIns="0" rIns="0" bIns="0"/>
          <a:lstStyle>
            <a:lvl1pPr marL="0" indent="0">
              <a:buNone/>
              <a:defRPr sz="4000" b="0">
                <a:solidFill>
                  <a:schemeClr val="accent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71" name="Marcador de texto 7">
            <a:extLst>
              <a:ext uri="{FF2B5EF4-FFF2-40B4-BE49-F238E27FC236}">
                <a16:creationId xmlns:a16="http://schemas.microsoft.com/office/drawing/2014/main" id="{38C79E41-A17D-4B48-8B91-1215DC2A1AA0}"/>
              </a:ext>
            </a:extLst>
          </p:cNvPr>
          <p:cNvSpPr>
            <a:spLocks noGrp="1"/>
          </p:cNvSpPr>
          <p:nvPr>
            <p:ph type="body" sz="quarter" idx="19" hasCustomPrompt="1"/>
          </p:nvPr>
        </p:nvSpPr>
        <p:spPr>
          <a:xfrm>
            <a:off x="3544175" y="3510797"/>
            <a:ext cx="2186318" cy="262014"/>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3" name="Marcador de texto 7">
            <a:extLst>
              <a:ext uri="{FF2B5EF4-FFF2-40B4-BE49-F238E27FC236}">
                <a16:creationId xmlns:a16="http://schemas.microsoft.com/office/drawing/2014/main" id="{E6767AED-37F8-A841-8040-0EEB3BC4FFDD}"/>
              </a:ext>
            </a:extLst>
          </p:cNvPr>
          <p:cNvSpPr>
            <a:spLocks noGrp="1"/>
          </p:cNvSpPr>
          <p:nvPr>
            <p:ph type="body" sz="quarter" idx="20" hasCustomPrompt="1"/>
          </p:nvPr>
        </p:nvSpPr>
        <p:spPr>
          <a:xfrm>
            <a:off x="6412066"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74" name="Marcador de texto 7">
            <a:extLst>
              <a:ext uri="{FF2B5EF4-FFF2-40B4-BE49-F238E27FC236}">
                <a16:creationId xmlns:a16="http://schemas.microsoft.com/office/drawing/2014/main" id="{55E7DFFB-09B1-2241-828E-6853EF3F2177}"/>
              </a:ext>
            </a:extLst>
          </p:cNvPr>
          <p:cNvSpPr>
            <a:spLocks noGrp="1"/>
          </p:cNvSpPr>
          <p:nvPr>
            <p:ph type="body" sz="quarter" idx="21" hasCustomPrompt="1"/>
          </p:nvPr>
        </p:nvSpPr>
        <p:spPr>
          <a:xfrm>
            <a:off x="6412066"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90" name="Marcador de texto 7">
            <a:extLst>
              <a:ext uri="{FF2B5EF4-FFF2-40B4-BE49-F238E27FC236}">
                <a16:creationId xmlns:a16="http://schemas.microsoft.com/office/drawing/2014/main" id="{A458015D-8739-2F48-BD8C-5FAB6F27784E}"/>
              </a:ext>
            </a:extLst>
          </p:cNvPr>
          <p:cNvSpPr>
            <a:spLocks noGrp="1"/>
          </p:cNvSpPr>
          <p:nvPr>
            <p:ph type="body" sz="quarter" idx="22" hasCustomPrompt="1"/>
          </p:nvPr>
        </p:nvSpPr>
        <p:spPr>
          <a:xfrm>
            <a:off x="6412067" y="4554726"/>
            <a:ext cx="2186318" cy="252505"/>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92" name="Marcador de texto 7">
            <a:extLst>
              <a:ext uri="{FF2B5EF4-FFF2-40B4-BE49-F238E27FC236}">
                <a16:creationId xmlns:a16="http://schemas.microsoft.com/office/drawing/2014/main" id="{37B63F82-511B-904F-AE58-F9D328095577}"/>
              </a:ext>
            </a:extLst>
          </p:cNvPr>
          <p:cNvSpPr>
            <a:spLocks noGrp="1"/>
          </p:cNvSpPr>
          <p:nvPr>
            <p:ph type="body" sz="quarter" idx="23" hasCustomPrompt="1"/>
          </p:nvPr>
        </p:nvSpPr>
        <p:spPr>
          <a:xfrm>
            <a:off x="9238394" y="5084755"/>
            <a:ext cx="2186319" cy="1539730"/>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93" name="Marcador de texto 7">
            <a:extLst>
              <a:ext uri="{FF2B5EF4-FFF2-40B4-BE49-F238E27FC236}">
                <a16:creationId xmlns:a16="http://schemas.microsoft.com/office/drawing/2014/main" id="{1B33BBFE-9406-CE41-ACA3-CFE95C7448AC}"/>
              </a:ext>
            </a:extLst>
          </p:cNvPr>
          <p:cNvSpPr>
            <a:spLocks noGrp="1"/>
          </p:cNvSpPr>
          <p:nvPr>
            <p:ph type="body" sz="quarter" idx="24" hasCustomPrompt="1"/>
          </p:nvPr>
        </p:nvSpPr>
        <p:spPr>
          <a:xfrm>
            <a:off x="9238394" y="3995858"/>
            <a:ext cx="1257300" cy="511852"/>
          </a:xfrm>
          <a:prstGeom prst="rect">
            <a:avLst/>
          </a:prstGeom>
        </p:spPr>
        <p:txBody>
          <a:bodyPr lIns="0" tIns="0" rIns="0" bIns="0"/>
          <a:lstStyle>
            <a:lvl1pPr marL="0" indent="0">
              <a:buNone/>
              <a:defRPr sz="4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Nº</a:t>
            </a:r>
            <a:endParaRPr lang="es-CL" dirty="0"/>
          </a:p>
        </p:txBody>
      </p:sp>
      <p:sp>
        <p:nvSpPr>
          <p:cNvPr id="94" name="Marcador de texto 7">
            <a:extLst>
              <a:ext uri="{FF2B5EF4-FFF2-40B4-BE49-F238E27FC236}">
                <a16:creationId xmlns:a16="http://schemas.microsoft.com/office/drawing/2014/main" id="{C874917F-D4AC-584B-91E6-BD1A3D307CF7}"/>
              </a:ext>
            </a:extLst>
          </p:cNvPr>
          <p:cNvSpPr>
            <a:spLocks noGrp="1"/>
          </p:cNvSpPr>
          <p:nvPr>
            <p:ph type="body" sz="quarter" idx="25" hasCustomPrompt="1"/>
          </p:nvPr>
        </p:nvSpPr>
        <p:spPr>
          <a:xfrm>
            <a:off x="9238394" y="4554726"/>
            <a:ext cx="2186318" cy="252505"/>
          </a:xfrm>
          <a:prstGeom prst="rect">
            <a:avLst/>
          </a:prstGeom>
        </p:spPr>
        <p:txBody>
          <a:bodyPr lIns="0" tIns="0" rIns="0" bIns="0"/>
          <a:lstStyle>
            <a:lvl1pPr marL="0" indent="0">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16</a:t>
            </a:r>
            <a:endParaRPr lang="es-CL" dirty="0"/>
          </a:p>
        </p:txBody>
      </p:sp>
      <p:sp>
        <p:nvSpPr>
          <p:cNvPr id="3" name="Título 2">
            <a:extLst>
              <a:ext uri="{FF2B5EF4-FFF2-40B4-BE49-F238E27FC236}">
                <a16:creationId xmlns:a16="http://schemas.microsoft.com/office/drawing/2014/main" id="{17A72492-A9F9-DCA1-C950-ACF0B08563C3}"/>
              </a:ext>
            </a:extLst>
          </p:cNvPr>
          <p:cNvSpPr>
            <a:spLocks noGrp="1"/>
          </p:cNvSpPr>
          <p:nvPr>
            <p:ph type="title"/>
          </p:nvPr>
        </p:nvSpPr>
        <p:spPr/>
        <p:txBody>
          <a:bodyPr vert="horz"/>
          <a:lstStyle/>
          <a:p>
            <a:r>
              <a:rPr lang="es-ES"/>
              <a:t>Haga clic para modificar el estilo de título del patrón</a:t>
            </a:r>
            <a:endParaRPr lang="es-CL"/>
          </a:p>
        </p:txBody>
      </p:sp>
      <p:sp>
        <p:nvSpPr>
          <p:cNvPr id="14" name="Subtítulo 2">
            <a:extLst>
              <a:ext uri="{FF2B5EF4-FFF2-40B4-BE49-F238E27FC236}">
                <a16:creationId xmlns:a16="http://schemas.microsoft.com/office/drawing/2014/main" id="{4502BE2A-23D2-E8AA-094B-85304AE07A1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2" name="Marcador de pie de página 1"/>
          <p:cNvSpPr>
            <a:spLocks noGrp="1"/>
          </p:cNvSpPr>
          <p:nvPr>
            <p:ph type="ftr" sz="quarter" idx="26"/>
          </p:nvPr>
        </p:nvSpPr>
        <p:spPr/>
        <p:txBody>
          <a:bodyPr/>
          <a:lstStyle/>
          <a:p>
            <a:endParaRPr lang="es-CL" dirty="0"/>
          </a:p>
        </p:txBody>
      </p:sp>
      <p:sp>
        <p:nvSpPr>
          <p:cNvPr id="4" name="Marcador de número de diapositiva 3"/>
          <p:cNvSpPr>
            <a:spLocks noGrp="1"/>
          </p:cNvSpPr>
          <p:nvPr>
            <p:ph type="sldNum" sz="quarter" idx="27"/>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997879265"/>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3" pos="3874">
          <p15:clr>
            <a:srgbClr val="FBAE40"/>
          </p15:clr>
        </p15:guide>
        <p15:guide id="4" orient="horz" pos="1638">
          <p15:clr>
            <a:srgbClr val="FBAE40"/>
          </p15:clr>
        </p15:guide>
        <p15:guide id="5" pos="2071">
          <p15:clr>
            <a:srgbClr val="FBAE40"/>
          </p15:clr>
        </p15:guide>
        <p15:guide id="6" pos="565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ámina noticias con foto">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a16="http://schemas.microsoft.com/office/drawing/2014/main" id="{B94836DB-A449-5E5A-4EA3-690CF44CFB75}"/>
              </a:ext>
            </a:extLst>
          </p:cNvPr>
          <p:cNvGraphicFramePr>
            <a:graphicFrameLocks noChangeAspect="1"/>
          </p:cNvGraphicFramePr>
          <p:nvPr userDrawn="1">
            <p:custDataLst>
              <p:tags r:id="rId1"/>
            </p:custDataLst>
            <p:extLst>
              <p:ext uri="{D42A27DB-BD31-4B8C-83A1-F6EECF244321}">
                <p14:modId xmlns:p14="http://schemas.microsoft.com/office/powerpoint/2010/main" val="794753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3" name="Objeto 12" hidden="1">
                        <a:extLst>
                          <a:ext uri="{FF2B5EF4-FFF2-40B4-BE49-F238E27FC236}">
                            <a16:creationId xmlns:a16="http://schemas.microsoft.com/office/drawing/2014/main" id="{B94836DB-A449-5E5A-4EA3-690CF44CFB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ounded Rectangle 8">
            <a:extLst>
              <a:ext uri="{FF2B5EF4-FFF2-40B4-BE49-F238E27FC236}">
                <a16:creationId xmlns:a16="http://schemas.microsoft.com/office/drawing/2014/main" id="{5D79035D-CD47-D3EF-FE97-9B573CA0A9DF}"/>
              </a:ext>
            </a:extLst>
          </p:cNvPr>
          <p:cNvSpPr/>
          <p:nvPr userDrawn="1"/>
        </p:nvSpPr>
        <p:spPr>
          <a:xfrm>
            <a:off x="6144759"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0" name="Rounded Rectangle 9">
            <a:extLst>
              <a:ext uri="{FF2B5EF4-FFF2-40B4-BE49-F238E27FC236}">
                <a16:creationId xmlns:a16="http://schemas.microsoft.com/office/drawing/2014/main" id="{3A1423AA-21DD-48FC-14CD-A10E4C9A4369}"/>
              </a:ext>
            </a:extLst>
          </p:cNvPr>
          <p:cNvSpPr/>
          <p:nvPr userDrawn="1"/>
        </p:nvSpPr>
        <p:spPr>
          <a:xfrm>
            <a:off x="9004691"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ounded Rectangle 10">
            <a:extLst>
              <a:ext uri="{FF2B5EF4-FFF2-40B4-BE49-F238E27FC236}">
                <a16:creationId xmlns:a16="http://schemas.microsoft.com/office/drawing/2014/main" id="{E7F2AD97-4318-2D62-02D4-CC56D2EBE040}"/>
              </a:ext>
            </a:extLst>
          </p:cNvPr>
          <p:cNvSpPr/>
          <p:nvPr userDrawn="1"/>
        </p:nvSpPr>
        <p:spPr>
          <a:xfrm>
            <a:off x="424895" y="2539235"/>
            <a:ext cx="2736056" cy="4561956"/>
          </a:xfrm>
          <a:prstGeom prst="roundRect">
            <a:avLst>
              <a:gd name="adj" fmla="val 0"/>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Rounded Rectangle 4">
            <a:extLst>
              <a:ext uri="{FF2B5EF4-FFF2-40B4-BE49-F238E27FC236}">
                <a16:creationId xmlns:a16="http://schemas.microsoft.com/office/drawing/2014/main" id="{3C6D1DD5-4CE5-A48F-7E97-F261817DB983}"/>
              </a:ext>
            </a:extLst>
          </p:cNvPr>
          <p:cNvSpPr/>
          <p:nvPr userDrawn="1"/>
        </p:nvSpPr>
        <p:spPr>
          <a:xfrm>
            <a:off x="3284827" y="2539235"/>
            <a:ext cx="2736056" cy="4561956"/>
          </a:xfrm>
          <a:prstGeom prst="roundRect">
            <a:avLst>
              <a:gd name="adj" fmla="val 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Marcador de texto 7">
            <a:extLst>
              <a:ext uri="{FF2B5EF4-FFF2-40B4-BE49-F238E27FC236}">
                <a16:creationId xmlns:a16="http://schemas.microsoft.com/office/drawing/2014/main" id="{F57E9CCB-4FEF-3B4C-BB29-A871DC96C82B}"/>
              </a:ext>
            </a:extLst>
          </p:cNvPr>
          <p:cNvSpPr>
            <a:spLocks noGrp="1"/>
          </p:cNvSpPr>
          <p:nvPr>
            <p:ph type="body" sz="quarter" idx="18" hasCustomPrompt="1"/>
          </p:nvPr>
        </p:nvSpPr>
        <p:spPr>
          <a:xfrm>
            <a:off x="676284" y="2870424"/>
            <a:ext cx="2336790"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9" name="Marcador de texto 7">
            <a:extLst>
              <a:ext uri="{FF2B5EF4-FFF2-40B4-BE49-F238E27FC236}">
                <a16:creationId xmlns:a16="http://schemas.microsoft.com/office/drawing/2014/main" id="{D012B9D1-835B-7745-97E3-74B7D8ED94F3}"/>
              </a:ext>
            </a:extLst>
          </p:cNvPr>
          <p:cNvSpPr>
            <a:spLocks noGrp="1"/>
          </p:cNvSpPr>
          <p:nvPr>
            <p:ph type="body" sz="quarter" idx="19" hasCustomPrompt="1"/>
          </p:nvPr>
        </p:nvSpPr>
        <p:spPr>
          <a:xfrm>
            <a:off x="676284"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3" name="Marcador de posición de imagen 2">
            <a:extLst>
              <a:ext uri="{FF2B5EF4-FFF2-40B4-BE49-F238E27FC236}">
                <a16:creationId xmlns:a16="http://schemas.microsoft.com/office/drawing/2014/main" id="{0EA17AB2-535B-3E41-9012-14AE4DF3B697}"/>
              </a:ext>
            </a:extLst>
          </p:cNvPr>
          <p:cNvSpPr>
            <a:spLocks noGrp="1"/>
          </p:cNvSpPr>
          <p:nvPr>
            <p:ph type="pic" sz="quarter" idx="20" hasCustomPrompt="1"/>
          </p:nvPr>
        </p:nvSpPr>
        <p:spPr>
          <a:xfrm>
            <a:off x="676275"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33" name="Marcador de texto 7">
            <a:extLst>
              <a:ext uri="{FF2B5EF4-FFF2-40B4-BE49-F238E27FC236}">
                <a16:creationId xmlns:a16="http://schemas.microsoft.com/office/drawing/2014/main" id="{0DCF0A1D-0E92-3E4E-AE6C-06E920D6E6EC}"/>
              </a:ext>
            </a:extLst>
          </p:cNvPr>
          <p:cNvSpPr>
            <a:spLocks noGrp="1"/>
          </p:cNvSpPr>
          <p:nvPr>
            <p:ph type="body" sz="quarter" idx="21" hasCustomPrompt="1"/>
          </p:nvPr>
        </p:nvSpPr>
        <p:spPr>
          <a:xfrm>
            <a:off x="3513002" y="2870424"/>
            <a:ext cx="2336790" cy="511852"/>
          </a:xfrm>
          <a:prstGeom prst="rect">
            <a:avLst/>
          </a:prstGeom>
        </p:spPr>
        <p:txBody>
          <a:bodyPr lIns="0" tIns="0" rIns="0" bIns="0"/>
          <a:lstStyle>
            <a:lvl1pPr marL="0" indent="0">
              <a:buNone/>
              <a:defRPr sz="1600" b="1">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4" name="Marcador de texto 7">
            <a:extLst>
              <a:ext uri="{FF2B5EF4-FFF2-40B4-BE49-F238E27FC236}">
                <a16:creationId xmlns:a16="http://schemas.microsoft.com/office/drawing/2014/main" id="{6C423F7D-EEBF-3A44-B527-08BE6EB1B0E3}"/>
              </a:ext>
            </a:extLst>
          </p:cNvPr>
          <p:cNvSpPr>
            <a:spLocks noGrp="1"/>
          </p:cNvSpPr>
          <p:nvPr>
            <p:ph type="body" sz="quarter" idx="22" hasCustomPrompt="1"/>
          </p:nvPr>
        </p:nvSpPr>
        <p:spPr>
          <a:xfrm>
            <a:off x="3513002" y="3429292"/>
            <a:ext cx="2336791" cy="1239876"/>
          </a:xfrm>
          <a:prstGeom prst="rect">
            <a:avLst/>
          </a:prstGeom>
        </p:spPr>
        <p:txBody>
          <a:bodyPr lIns="0" tIns="0" rIns="0" bIns="0"/>
          <a:lstStyle>
            <a:lvl1pPr marL="0" indent="0">
              <a:spcBef>
                <a:spcPts val="600"/>
              </a:spcBef>
              <a:spcAft>
                <a:spcPts val="600"/>
              </a:spcAft>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35" name="Marcador de posición de imagen 2">
            <a:extLst>
              <a:ext uri="{FF2B5EF4-FFF2-40B4-BE49-F238E27FC236}">
                <a16:creationId xmlns:a16="http://schemas.microsoft.com/office/drawing/2014/main" id="{93186F0C-C7B9-764C-B99E-96FA0437C4CE}"/>
              </a:ext>
            </a:extLst>
          </p:cNvPr>
          <p:cNvSpPr>
            <a:spLocks noGrp="1"/>
          </p:cNvSpPr>
          <p:nvPr>
            <p:ph type="pic" sz="quarter" idx="23" hasCustomPrompt="1"/>
          </p:nvPr>
        </p:nvSpPr>
        <p:spPr>
          <a:xfrm>
            <a:off x="3512993" y="4852194"/>
            <a:ext cx="2336800" cy="1465263"/>
          </a:xfrm>
          <a:prstGeom prst="rect">
            <a:avLst/>
          </a:prstGeom>
        </p:spPr>
        <p:txBody>
          <a:bodyPr lIns="0" tIns="0" rIns="0" bIns="0" anchor="ctr"/>
          <a:lstStyle>
            <a:lvl1pPr marL="0" indent="0" algn="ctr">
              <a:buNone/>
              <a:defRPr sz="1600">
                <a:solidFill>
                  <a:schemeClr val="bg1"/>
                </a:solidFill>
              </a:defRPr>
            </a:lvl1pPr>
          </a:lstStyle>
          <a:p>
            <a:r>
              <a:rPr lang="es-CL" dirty="0"/>
              <a:t>Doble clic para incorporar una imagen</a:t>
            </a:r>
          </a:p>
        </p:txBody>
      </p:sp>
      <p:sp>
        <p:nvSpPr>
          <p:cNvPr id="37" name="Marcador de texto 7">
            <a:extLst>
              <a:ext uri="{FF2B5EF4-FFF2-40B4-BE49-F238E27FC236}">
                <a16:creationId xmlns:a16="http://schemas.microsoft.com/office/drawing/2014/main" id="{B61C247D-37DA-1141-B436-E9CA5E4D938A}"/>
              </a:ext>
            </a:extLst>
          </p:cNvPr>
          <p:cNvSpPr>
            <a:spLocks noGrp="1"/>
          </p:cNvSpPr>
          <p:nvPr>
            <p:ph type="body" sz="quarter" idx="24" hasCustomPrompt="1"/>
          </p:nvPr>
        </p:nvSpPr>
        <p:spPr>
          <a:xfrm>
            <a:off x="6380893" y="2870424"/>
            <a:ext cx="2336790"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38" name="Marcador de texto 7">
            <a:extLst>
              <a:ext uri="{FF2B5EF4-FFF2-40B4-BE49-F238E27FC236}">
                <a16:creationId xmlns:a16="http://schemas.microsoft.com/office/drawing/2014/main" id="{BBA61BC9-7FB0-9C4F-B8DC-AC4C5F1DD8DE}"/>
              </a:ext>
            </a:extLst>
          </p:cNvPr>
          <p:cNvSpPr>
            <a:spLocks noGrp="1"/>
          </p:cNvSpPr>
          <p:nvPr>
            <p:ph type="body" sz="quarter" idx="25" hasCustomPrompt="1"/>
          </p:nvPr>
        </p:nvSpPr>
        <p:spPr>
          <a:xfrm>
            <a:off x="6380893"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44" name="Marcador de posición de imagen 2">
            <a:extLst>
              <a:ext uri="{FF2B5EF4-FFF2-40B4-BE49-F238E27FC236}">
                <a16:creationId xmlns:a16="http://schemas.microsoft.com/office/drawing/2014/main" id="{57D13356-69C7-2542-A744-E65AE47B81E2}"/>
              </a:ext>
            </a:extLst>
          </p:cNvPr>
          <p:cNvSpPr>
            <a:spLocks noGrp="1"/>
          </p:cNvSpPr>
          <p:nvPr>
            <p:ph type="pic" sz="quarter" idx="26" hasCustomPrompt="1"/>
          </p:nvPr>
        </p:nvSpPr>
        <p:spPr>
          <a:xfrm>
            <a:off x="6380884"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46" name="Marcador de texto 7">
            <a:extLst>
              <a:ext uri="{FF2B5EF4-FFF2-40B4-BE49-F238E27FC236}">
                <a16:creationId xmlns:a16="http://schemas.microsoft.com/office/drawing/2014/main" id="{31421233-7F3D-574E-9B40-A3D57BE496C8}"/>
              </a:ext>
            </a:extLst>
          </p:cNvPr>
          <p:cNvSpPr>
            <a:spLocks noGrp="1"/>
          </p:cNvSpPr>
          <p:nvPr>
            <p:ph type="body" sz="quarter" idx="27" hasCustomPrompt="1"/>
          </p:nvPr>
        </p:nvSpPr>
        <p:spPr>
          <a:xfrm>
            <a:off x="9207220" y="2870424"/>
            <a:ext cx="2336791" cy="511852"/>
          </a:xfrm>
          <a:prstGeom prst="rect">
            <a:avLst/>
          </a:prstGeom>
        </p:spPr>
        <p:txBody>
          <a:bodyPr lIns="0" tIns="0" rIns="0" bIns="0"/>
          <a:lstStyle>
            <a:lvl1pPr marL="0" indent="0">
              <a:buNone/>
              <a:defRPr sz="16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47" name="Marcador de texto 7">
            <a:extLst>
              <a:ext uri="{FF2B5EF4-FFF2-40B4-BE49-F238E27FC236}">
                <a16:creationId xmlns:a16="http://schemas.microsoft.com/office/drawing/2014/main" id="{B2A73391-D262-9140-B309-BB12AA19FA1C}"/>
              </a:ext>
            </a:extLst>
          </p:cNvPr>
          <p:cNvSpPr>
            <a:spLocks noGrp="1"/>
          </p:cNvSpPr>
          <p:nvPr>
            <p:ph type="body" sz="quarter" idx="28" hasCustomPrompt="1"/>
          </p:nvPr>
        </p:nvSpPr>
        <p:spPr>
          <a:xfrm>
            <a:off x="9207221" y="3429292"/>
            <a:ext cx="2336791" cy="1239876"/>
          </a:xfrm>
          <a:prstGeom prst="rect">
            <a:avLst/>
          </a:prstGeom>
        </p:spPr>
        <p:txBody>
          <a:bodyPr lIns="0" tIns="0" rIns="0" bIns="0"/>
          <a:lstStyle>
            <a:lvl1pPr marL="0" indent="0">
              <a:spcBef>
                <a:spcPts val="600"/>
              </a:spcBef>
              <a:spcAft>
                <a:spcPts val="600"/>
              </a:spcAft>
              <a:buNone/>
              <a:defRPr sz="16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r>
              <a:rPr lang="es-ES" dirty="0"/>
              <a:t>Título Arial </a:t>
            </a:r>
            <a:r>
              <a:rPr lang="es-CL" dirty="0"/>
              <a:t>16</a:t>
            </a:r>
          </a:p>
        </p:txBody>
      </p:sp>
      <p:sp>
        <p:nvSpPr>
          <p:cNvPr id="48" name="Marcador de posición de imagen 2">
            <a:extLst>
              <a:ext uri="{FF2B5EF4-FFF2-40B4-BE49-F238E27FC236}">
                <a16:creationId xmlns:a16="http://schemas.microsoft.com/office/drawing/2014/main" id="{45275E7E-6C59-1249-AD15-26DA1036953E}"/>
              </a:ext>
            </a:extLst>
          </p:cNvPr>
          <p:cNvSpPr>
            <a:spLocks noGrp="1"/>
          </p:cNvSpPr>
          <p:nvPr>
            <p:ph type="pic" sz="quarter" idx="29" hasCustomPrompt="1"/>
          </p:nvPr>
        </p:nvSpPr>
        <p:spPr>
          <a:xfrm>
            <a:off x="9207212" y="4852194"/>
            <a:ext cx="2336800" cy="1465263"/>
          </a:xfrm>
          <a:prstGeom prst="rect">
            <a:avLst/>
          </a:prstGeom>
        </p:spPr>
        <p:txBody>
          <a:bodyPr lIns="0" tIns="0" rIns="0" bIns="0" anchor="ctr"/>
          <a:lstStyle>
            <a:lvl1pPr marL="0" indent="0" algn="ctr">
              <a:buNone/>
              <a:defRPr sz="1600">
                <a:solidFill>
                  <a:schemeClr val="tx2"/>
                </a:solidFill>
              </a:defRPr>
            </a:lvl1pPr>
          </a:lstStyle>
          <a:p>
            <a:r>
              <a:rPr lang="es-CL" dirty="0"/>
              <a:t>Doble clic para incorporar una imagen</a:t>
            </a:r>
          </a:p>
        </p:txBody>
      </p:sp>
      <p:sp>
        <p:nvSpPr>
          <p:cNvPr id="2" name="Título 1">
            <a:extLst>
              <a:ext uri="{FF2B5EF4-FFF2-40B4-BE49-F238E27FC236}">
                <a16:creationId xmlns:a16="http://schemas.microsoft.com/office/drawing/2014/main" id="{9778E4AE-1610-C062-F7EC-A41B30388AB8}"/>
              </a:ext>
            </a:extLst>
          </p:cNvPr>
          <p:cNvSpPr>
            <a:spLocks noGrp="1"/>
          </p:cNvSpPr>
          <p:nvPr>
            <p:ph type="title"/>
          </p:nvPr>
        </p:nvSpPr>
        <p:spPr/>
        <p:txBody>
          <a:bodyPr vert="horz"/>
          <a:lstStyle/>
          <a:p>
            <a:r>
              <a:rPr lang="es-ES"/>
              <a:t>Haga clic para modificar el estilo de título del patrón</a:t>
            </a:r>
            <a:endParaRPr lang="es-CL"/>
          </a:p>
        </p:txBody>
      </p:sp>
      <p:sp>
        <p:nvSpPr>
          <p:cNvPr id="14" name="Subtítulo 2">
            <a:extLst>
              <a:ext uri="{FF2B5EF4-FFF2-40B4-BE49-F238E27FC236}">
                <a16:creationId xmlns:a16="http://schemas.microsoft.com/office/drawing/2014/main" id="{B31A843B-023E-04B5-0A32-E5F49E45D484}"/>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30"/>
          </p:nvPr>
        </p:nvSpPr>
        <p:spPr/>
        <p:txBody>
          <a:bodyPr/>
          <a:lstStyle/>
          <a:p>
            <a:endParaRPr lang="es-CL" dirty="0"/>
          </a:p>
        </p:txBody>
      </p:sp>
      <p:sp>
        <p:nvSpPr>
          <p:cNvPr id="6" name="Marcador de número de diapositiva 5"/>
          <p:cNvSpPr>
            <a:spLocks noGrp="1"/>
          </p:cNvSpPr>
          <p:nvPr>
            <p:ph type="sldNum" sz="quarter" idx="3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293330271"/>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3" pos="3874">
          <p15:clr>
            <a:srgbClr val="FBAE40"/>
          </p15:clr>
        </p15:guide>
        <p15:guide id="4" orient="horz" pos="1637">
          <p15:clr>
            <a:srgbClr val="FBAE40"/>
          </p15:clr>
        </p15:guide>
        <p15:guide id="5" pos="2071">
          <p15:clr>
            <a:srgbClr val="FBAE40"/>
          </p15:clr>
        </p15:guide>
        <p15:guide id="6" pos="5655">
          <p15:clr>
            <a:srgbClr val="FBAE40"/>
          </p15:clr>
        </p15:guide>
        <p15:guide id="7" orient="horz" pos="66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bjetivos 3 puntos">
    <p:bg>
      <p:bgPr>
        <a:solidFill>
          <a:srgbClr val="FFFFFF"/>
        </a:solidFill>
        <a:effectLst/>
      </p:bgPr>
    </p:bg>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a16="http://schemas.microsoft.com/office/drawing/2014/main" id="{8C5653FB-0B55-DF49-89A0-7BB644B8BB0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13" name="Objeto 12" hidden="1">
                        <a:extLst>
                          <a:ext uri="{FF2B5EF4-FFF2-40B4-BE49-F238E27FC236}">
                            <a16:creationId xmlns:a16="http://schemas.microsoft.com/office/drawing/2014/main" id="{8C5653FB-0B55-DF49-89A0-7BB644B8BB0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3978333C-7507-9031-20FB-A4008EE62379}"/>
              </a:ext>
            </a:extLst>
          </p:cNvPr>
          <p:cNvSpPr>
            <a:spLocks noGrp="1"/>
          </p:cNvSpPr>
          <p:nvPr>
            <p:ph type="title" hasCustomPrompt="1"/>
          </p:nvPr>
        </p:nvSpPr>
        <p:spPr>
          <a:xfrm>
            <a:off x="777916" y="747271"/>
            <a:ext cx="3733124" cy="1284729"/>
          </a:xfrm>
          <a:prstGeom prst="rect">
            <a:avLst/>
          </a:prstGeom>
        </p:spPr>
        <p:txBody>
          <a:bodyPr vert="horz" lIns="0" tIns="0" rIns="0" bIns="0"/>
          <a:lstStyle>
            <a:lvl1pPr>
              <a:lnSpc>
                <a:spcPct val="90000"/>
              </a:lnSpc>
              <a:spcBef>
                <a:spcPts val="0"/>
              </a:spcBef>
              <a:spcAft>
                <a:spcPts val="0"/>
              </a:spcAft>
              <a:defRPr sz="4000" b="1">
                <a:solidFill>
                  <a:schemeClr val="accent1"/>
                </a:solidFill>
                <a:latin typeface="Arial" panose="020B0604020202020204" pitchFamily="34" charset="0"/>
                <a:cs typeface="Arial" panose="020B0604020202020204" pitchFamily="34" charset="0"/>
              </a:defRPr>
            </a:lvl1pPr>
          </a:lstStyle>
          <a:p>
            <a:r>
              <a:rPr lang="es-ES" dirty="0"/>
              <a:t>Título Arial</a:t>
            </a:r>
            <a:br>
              <a:rPr lang="es-ES" dirty="0"/>
            </a:br>
            <a:r>
              <a:rPr lang="es-ES" dirty="0"/>
              <a:t>40 puntos</a:t>
            </a:r>
            <a:endParaRPr lang="es-CL" dirty="0"/>
          </a:p>
        </p:txBody>
      </p:sp>
      <p:sp>
        <p:nvSpPr>
          <p:cNvPr id="7" name="Marcador de texto 7">
            <a:extLst>
              <a:ext uri="{FF2B5EF4-FFF2-40B4-BE49-F238E27FC236}">
                <a16:creationId xmlns:a16="http://schemas.microsoft.com/office/drawing/2014/main" id="{C4D46A67-F299-766E-9BB6-1ADEC7FB26E8}"/>
              </a:ext>
            </a:extLst>
          </p:cNvPr>
          <p:cNvSpPr>
            <a:spLocks noGrp="1"/>
          </p:cNvSpPr>
          <p:nvPr>
            <p:ph type="body" sz="quarter" idx="53" hasCustomPrompt="1"/>
          </p:nvPr>
        </p:nvSpPr>
        <p:spPr>
          <a:xfrm>
            <a:off x="6359129" y="2897348"/>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8" name="Marcador de texto 7">
            <a:extLst>
              <a:ext uri="{FF2B5EF4-FFF2-40B4-BE49-F238E27FC236}">
                <a16:creationId xmlns:a16="http://schemas.microsoft.com/office/drawing/2014/main" id="{AAF2811A-08D5-387F-FDB1-55A4B69B06C2}"/>
              </a:ext>
            </a:extLst>
          </p:cNvPr>
          <p:cNvSpPr>
            <a:spLocks noGrp="1"/>
          </p:cNvSpPr>
          <p:nvPr>
            <p:ph type="body" sz="quarter" idx="54" hasCustomPrompt="1"/>
          </p:nvPr>
        </p:nvSpPr>
        <p:spPr>
          <a:xfrm>
            <a:off x="6359127" y="3429000"/>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cxnSp>
        <p:nvCxnSpPr>
          <p:cNvPr id="17" name="Straight Connector 16">
            <a:extLst>
              <a:ext uri="{FF2B5EF4-FFF2-40B4-BE49-F238E27FC236}">
                <a16:creationId xmlns:a16="http://schemas.microsoft.com/office/drawing/2014/main" id="{EB39A987-683D-9D36-91F6-E2CFA93EF42C}"/>
              </a:ext>
            </a:extLst>
          </p:cNvPr>
          <p:cNvCxnSpPr>
            <a:cxnSpLocks/>
          </p:cNvCxnSpPr>
          <p:nvPr userDrawn="1"/>
        </p:nvCxnSpPr>
        <p:spPr>
          <a:xfrm>
            <a:off x="6359127" y="4794422"/>
            <a:ext cx="5832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Marcador de texto 7">
            <a:extLst>
              <a:ext uri="{FF2B5EF4-FFF2-40B4-BE49-F238E27FC236}">
                <a16:creationId xmlns:a16="http://schemas.microsoft.com/office/drawing/2014/main" id="{CC11910E-7802-190C-8172-59CD358D1250}"/>
              </a:ext>
            </a:extLst>
          </p:cNvPr>
          <p:cNvSpPr>
            <a:spLocks noGrp="1"/>
          </p:cNvSpPr>
          <p:nvPr>
            <p:ph type="body" sz="quarter" idx="55" hasCustomPrompt="1"/>
          </p:nvPr>
        </p:nvSpPr>
        <p:spPr>
          <a:xfrm>
            <a:off x="6359129" y="747272"/>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4" name="Marcador de texto 7">
            <a:extLst>
              <a:ext uri="{FF2B5EF4-FFF2-40B4-BE49-F238E27FC236}">
                <a16:creationId xmlns:a16="http://schemas.microsoft.com/office/drawing/2014/main" id="{7DA5667F-22FC-3BA9-6888-7B08F0BABC55}"/>
              </a:ext>
            </a:extLst>
          </p:cNvPr>
          <p:cNvSpPr>
            <a:spLocks noGrp="1"/>
          </p:cNvSpPr>
          <p:nvPr>
            <p:ph type="body" sz="quarter" idx="56" hasCustomPrompt="1"/>
          </p:nvPr>
        </p:nvSpPr>
        <p:spPr>
          <a:xfrm>
            <a:off x="6359127" y="1278924"/>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sp>
        <p:nvSpPr>
          <p:cNvPr id="25" name="Marcador de texto 7">
            <a:extLst>
              <a:ext uri="{FF2B5EF4-FFF2-40B4-BE49-F238E27FC236}">
                <a16:creationId xmlns:a16="http://schemas.microsoft.com/office/drawing/2014/main" id="{80F45604-88D7-0389-F6F0-4F7F3717C6B4}"/>
              </a:ext>
            </a:extLst>
          </p:cNvPr>
          <p:cNvSpPr>
            <a:spLocks noGrp="1"/>
          </p:cNvSpPr>
          <p:nvPr>
            <p:ph type="body" sz="quarter" idx="57" hasCustomPrompt="1"/>
          </p:nvPr>
        </p:nvSpPr>
        <p:spPr>
          <a:xfrm>
            <a:off x="6359129" y="5121564"/>
            <a:ext cx="3940458" cy="504350"/>
          </a:xfrm>
          <a:prstGeom prst="rect">
            <a:avLst/>
          </a:prstGeom>
        </p:spPr>
        <p:txBody>
          <a:bodyPr lIns="0" tIns="0" rIns="0" bIns="0"/>
          <a:lstStyle>
            <a:lvl1pPr marL="0" indent="0">
              <a:buNone/>
              <a:defRPr sz="1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Bold 16</a:t>
            </a:r>
            <a:endParaRPr lang="es-CL" dirty="0"/>
          </a:p>
        </p:txBody>
      </p:sp>
      <p:sp>
        <p:nvSpPr>
          <p:cNvPr id="27" name="Marcador de texto 7">
            <a:extLst>
              <a:ext uri="{FF2B5EF4-FFF2-40B4-BE49-F238E27FC236}">
                <a16:creationId xmlns:a16="http://schemas.microsoft.com/office/drawing/2014/main" id="{FA076D8B-DCE0-E493-F1BC-D55FBC503840}"/>
              </a:ext>
            </a:extLst>
          </p:cNvPr>
          <p:cNvSpPr>
            <a:spLocks noGrp="1"/>
          </p:cNvSpPr>
          <p:nvPr>
            <p:ph type="body" sz="quarter" idx="58" hasCustomPrompt="1"/>
          </p:nvPr>
        </p:nvSpPr>
        <p:spPr>
          <a:xfrm>
            <a:off x="6359127" y="5653216"/>
            <a:ext cx="3940459" cy="1039663"/>
          </a:xfrm>
          <a:prstGeom prst="rect">
            <a:avLst/>
          </a:prstGeom>
        </p:spPr>
        <p:txBody>
          <a:bodyPr lIns="0" tIns="0" rIns="0" bIns="0"/>
          <a:lstStyle>
            <a:lvl1pPr marL="0" indent="0">
              <a:buNone/>
              <a:defRPr sz="14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Arial 14</a:t>
            </a:r>
            <a:endParaRPr lang="es-CL" dirty="0"/>
          </a:p>
        </p:txBody>
      </p:sp>
      <p:cxnSp>
        <p:nvCxnSpPr>
          <p:cNvPr id="34" name="Straight Connector 33">
            <a:extLst>
              <a:ext uri="{FF2B5EF4-FFF2-40B4-BE49-F238E27FC236}">
                <a16:creationId xmlns:a16="http://schemas.microsoft.com/office/drawing/2014/main" id="{9D20BB05-D91B-DA0A-EC81-79B99DB4AB72}"/>
              </a:ext>
            </a:extLst>
          </p:cNvPr>
          <p:cNvCxnSpPr>
            <a:cxnSpLocks/>
          </p:cNvCxnSpPr>
          <p:nvPr userDrawn="1"/>
        </p:nvCxnSpPr>
        <p:spPr>
          <a:xfrm>
            <a:off x="6359127" y="2626955"/>
            <a:ext cx="5832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pie de página 2"/>
          <p:cNvSpPr>
            <a:spLocks noGrp="1"/>
          </p:cNvSpPr>
          <p:nvPr>
            <p:ph type="ftr" sz="quarter" idx="59"/>
          </p:nvPr>
        </p:nvSpPr>
        <p:spPr/>
        <p:txBody>
          <a:bodyPr/>
          <a:lstStyle/>
          <a:p>
            <a:endParaRPr lang="es-CL" dirty="0"/>
          </a:p>
        </p:txBody>
      </p:sp>
      <p:sp>
        <p:nvSpPr>
          <p:cNvPr id="4" name="Marcador de número de diapositiva 3"/>
          <p:cNvSpPr>
            <a:spLocks noGrp="1"/>
          </p:cNvSpPr>
          <p:nvPr>
            <p:ph type="sldNum" sz="quarter" idx="6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96164293"/>
      </p:ext>
    </p:extLst>
  </p:cSld>
  <p:clrMapOvr>
    <a:masterClrMapping/>
  </p:clrMapOvr>
  <p:transition spd="med"/>
  <p:extLst>
    <p:ext uri="{DCECCB84-F9BA-43D5-87BE-67443E8EF086}">
      <p15:sldGuideLst xmlns:p15="http://schemas.microsoft.com/office/powerpoint/2012/main">
        <p15:guide id="1" orient="horz" pos="2774">
          <p15:clr>
            <a:srgbClr val="FBAE40"/>
          </p15:clr>
        </p15:guide>
        <p15:guide id="2" pos="3840">
          <p15:clr>
            <a:srgbClr val="FBAE40"/>
          </p15:clr>
        </p15:guide>
        <p15:guide id="3" orient="horz" pos="1997">
          <p15:clr>
            <a:srgbClr val="FBAE40"/>
          </p15:clr>
        </p15:guide>
        <p15:guide id="4" orient="horz" pos="3550">
          <p15:clr>
            <a:srgbClr val="FBAE40"/>
          </p15:clr>
        </p15:guide>
        <p15:guide id="5" orient="horz" pos="1207">
          <p15:clr>
            <a:srgbClr val="FBAE40"/>
          </p15:clr>
        </p15:guide>
        <p15:guide id="6" orient="horz" pos="2160">
          <p15:clr>
            <a:srgbClr val="FBAE40"/>
          </p15:clr>
        </p15:guide>
        <p15:guide id="7" orient="horz" pos="1139">
          <p15:clr>
            <a:srgbClr val="FBAE40"/>
          </p15:clr>
        </p15:guide>
        <p15:guide id="8" orient="horz" pos="19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extLst>
              <p:ext uri="{D42A27DB-BD31-4B8C-83A1-F6EECF244321}">
                <p14:modId xmlns:p14="http://schemas.microsoft.com/office/powerpoint/2010/main" val="11000281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id="{20BE0170-29F6-464B-92DA-5BCC02F07744}"/>
              </a:ext>
            </a:extLst>
          </p:cNvPr>
          <p:cNvSpPr>
            <a:spLocks noGrp="1"/>
          </p:cNvSpPr>
          <p:nvPr>
            <p:ph type="body" sz="quarter" idx="16" hasCustomPrompt="1"/>
          </p:nvPr>
        </p:nvSpPr>
        <p:spPr>
          <a:xfrm>
            <a:off x="10847905" y="6307024"/>
            <a:ext cx="1039662" cy="504365"/>
          </a:xfrm>
          <a:prstGeom prst="rect">
            <a:avLst/>
          </a:prstGeom>
        </p:spPr>
        <p:txBody>
          <a:bodyPr/>
          <a:lstStyle>
            <a:lvl1pPr marL="0" indent="0">
              <a:buNone/>
              <a:defRPr sz="1000" b="0">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Fecha</a:t>
            </a:r>
            <a:endParaRPr lang="es-CL"/>
          </a:p>
        </p:txBody>
      </p:sp>
      <p:sp>
        <p:nvSpPr>
          <p:cNvPr id="12" name="Marcador de texto 7">
            <a:extLst>
              <a:ext uri="{FF2B5EF4-FFF2-40B4-BE49-F238E27FC236}">
                <a16:creationId xmlns:a16="http://schemas.microsoft.com/office/drawing/2014/main" id="{125E5D5D-7C4C-E44B-A9D3-89AF144C0EF6}"/>
              </a:ext>
            </a:extLst>
          </p:cNvPr>
          <p:cNvSpPr>
            <a:spLocks noGrp="1"/>
          </p:cNvSpPr>
          <p:nvPr>
            <p:ph type="body" sz="quarter" idx="17" hasCustomPrompt="1"/>
          </p:nvPr>
        </p:nvSpPr>
        <p:spPr>
          <a:xfrm>
            <a:off x="447321" y="1881407"/>
            <a:ext cx="9656127" cy="3095185"/>
          </a:xfrm>
          <a:prstGeom prst="rect">
            <a:avLst/>
          </a:prstGeom>
        </p:spPr>
        <p:txBody>
          <a:bodyPr lIns="0" tIns="0" rIns="0" bIns="0">
            <a:noAutofit/>
          </a:bodyPr>
          <a:lstStyle>
            <a:lvl1pPr marL="0" indent="0">
              <a:spcBef>
                <a:spcPts val="0"/>
              </a:spcBef>
              <a:buNone/>
              <a:defRPr sz="6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p>
          <a:p>
            <a:pPr lvl="0"/>
            <a:r>
              <a:rPr lang="es-ES" dirty="0"/>
              <a:t>Arial Bold - 60 puntos</a:t>
            </a:r>
            <a:endParaRPr lang="es-CL" dirty="0"/>
          </a:p>
        </p:txBody>
      </p:sp>
      <p:pic>
        <p:nvPicPr>
          <p:cNvPr id="7" name="Gráfico 6">
            <a:extLst>
              <a:ext uri="{FF2B5EF4-FFF2-40B4-BE49-F238E27FC236}">
                <a16:creationId xmlns:a16="http://schemas.microsoft.com/office/drawing/2014/main" id="{DFB54729-0CF1-4AB4-9937-C811A0CD9DD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32900" y="1"/>
            <a:ext cx="2959100" cy="2959100"/>
          </a:xfrm>
          <a:prstGeom prst="rect">
            <a:avLst/>
          </a:prstGeom>
        </p:spPr>
      </p:pic>
      <p:pic>
        <p:nvPicPr>
          <p:cNvPr id="9" name="Gráfico 3">
            <a:extLst>
              <a:ext uri="{FF2B5EF4-FFF2-40B4-BE49-F238E27FC236}">
                <a16:creationId xmlns:a16="http://schemas.microsoft.com/office/drawing/2014/main" id="{A9074783-5EE3-1AC8-78B3-3BBE53D6D9B0}"/>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7321" y="386737"/>
            <a:ext cx="1922822" cy="795821"/>
          </a:xfrm>
          <a:prstGeom prst="rect">
            <a:avLst/>
          </a:prstGeom>
        </p:spPr>
      </p:pic>
    </p:spTree>
    <p:extLst>
      <p:ext uri="{BB962C8B-B14F-4D97-AF65-F5344CB8AC3E}">
        <p14:creationId xmlns:p14="http://schemas.microsoft.com/office/powerpoint/2010/main" val="432953749"/>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eño personalizado 1">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extLst>
              <p:ext uri="{D42A27DB-BD31-4B8C-83A1-F6EECF244321}">
                <p14:modId xmlns:p14="http://schemas.microsoft.com/office/powerpoint/2010/main" val="2968333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br>
              <a:rPr lang="es-ES" dirty="0"/>
            </a:br>
            <a:endParaRPr lang="es-CL" dirty="0"/>
          </a:p>
        </p:txBody>
      </p:sp>
      <p:cxnSp>
        <p:nvCxnSpPr>
          <p:cNvPr id="46" name="28 Conector recto">
            <a:extLst>
              <a:ext uri="{FF2B5EF4-FFF2-40B4-BE49-F238E27FC236}">
                <a16:creationId xmlns:a16="http://schemas.microsoft.com/office/drawing/2014/main"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Marcador de texto 49">
            <a:extLst>
              <a:ext uri="{FF2B5EF4-FFF2-40B4-BE49-F238E27FC236}">
                <a16:creationId xmlns:a16="http://schemas.microsoft.com/office/drawing/2014/main" id="{65C59AB4-EB1B-910E-6161-60B72778EAD9}"/>
              </a:ext>
            </a:extLst>
          </p:cNvPr>
          <p:cNvSpPr>
            <a:spLocks noGrp="1"/>
          </p:cNvSpPr>
          <p:nvPr>
            <p:ph type="body" sz="quarter" idx="13" hasCustomPrompt="1"/>
          </p:nvPr>
        </p:nvSpPr>
        <p:spPr>
          <a:xfrm>
            <a:off x="3327807" y="1557338"/>
            <a:ext cx="2673350" cy="1351948"/>
          </a:xfrm>
          <a:solidFill>
            <a:schemeClr val="tx2"/>
          </a:solidFill>
        </p:spPr>
        <p:txBody>
          <a:bodyPr>
            <a:noAutofit/>
          </a:bodyPr>
          <a:lstStyle>
            <a:lvl1pPr marL="0" indent="0">
              <a:buNone/>
              <a:defRPr b="1"/>
            </a:lvl1pPr>
          </a:lstStyle>
          <a:p>
            <a:pPr lvl="0"/>
            <a:r>
              <a:rPr lang="es-ES" dirty="0"/>
              <a:t>Texto</a:t>
            </a:r>
          </a:p>
        </p:txBody>
      </p:sp>
      <p:sp>
        <p:nvSpPr>
          <p:cNvPr id="61" name="Marcador de texto 49">
            <a:extLst>
              <a:ext uri="{FF2B5EF4-FFF2-40B4-BE49-F238E27FC236}">
                <a16:creationId xmlns:a16="http://schemas.microsoft.com/office/drawing/2014/main" id="{4CEB7449-A855-A744-2297-5979CA016347}"/>
              </a:ext>
            </a:extLst>
          </p:cNvPr>
          <p:cNvSpPr>
            <a:spLocks noGrp="1"/>
          </p:cNvSpPr>
          <p:nvPr>
            <p:ph type="body" sz="quarter" idx="14" hasCustomPrompt="1"/>
          </p:nvPr>
        </p:nvSpPr>
        <p:spPr>
          <a:xfrm>
            <a:off x="3327807"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2" name="Marcador de texto 49">
            <a:extLst>
              <a:ext uri="{FF2B5EF4-FFF2-40B4-BE49-F238E27FC236}">
                <a16:creationId xmlns:a16="http://schemas.microsoft.com/office/drawing/2014/main" id="{B66DFA7E-7D5B-0238-9B03-786291CC29B2}"/>
              </a:ext>
            </a:extLst>
          </p:cNvPr>
          <p:cNvSpPr>
            <a:spLocks noGrp="1"/>
          </p:cNvSpPr>
          <p:nvPr>
            <p:ph type="body" sz="quarter" idx="15" hasCustomPrompt="1"/>
          </p:nvPr>
        </p:nvSpPr>
        <p:spPr>
          <a:xfrm>
            <a:off x="3327807" y="4808628"/>
            <a:ext cx="2673350" cy="1351948"/>
          </a:xfrm>
          <a:solidFill>
            <a:schemeClr val="tx2"/>
          </a:solidFill>
        </p:spPr>
        <p:txBody>
          <a:bodyPr>
            <a:noAutofit/>
          </a:bodyPr>
          <a:lstStyle>
            <a:lvl1pPr marL="0" indent="0">
              <a:buNone/>
              <a:defRPr b="1"/>
            </a:lvl1pPr>
          </a:lstStyle>
          <a:p>
            <a:pPr lvl="0"/>
            <a:r>
              <a:rPr lang="es-ES" dirty="0"/>
              <a:t>Texto</a:t>
            </a:r>
          </a:p>
        </p:txBody>
      </p:sp>
      <p:sp>
        <p:nvSpPr>
          <p:cNvPr id="63" name="Marcador de texto 49">
            <a:extLst>
              <a:ext uri="{FF2B5EF4-FFF2-40B4-BE49-F238E27FC236}">
                <a16:creationId xmlns:a16="http://schemas.microsoft.com/office/drawing/2014/main" id="{8D23CBBE-52F5-9B12-B294-878C4299DA79}"/>
              </a:ext>
            </a:extLst>
          </p:cNvPr>
          <p:cNvSpPr>
            <a:spLocks noGrp="1"/>
          </p:cNvSpPr>
          <p:nvPr>
            <p:ph type="body" sz="quarter" idx="16" hasCustomPrompt="1"/>
          </p:nvPr>
        </p:nvSpPr>
        <p:spPr>
          <a:xfrm>
            <a:off x="466198"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4" name="Marcador de texto 49">
            <a:extLst>
              <a:ext uri="{FF2B5EF4-FFF2-40B4-BE49-F238E27FC236}">
                <a16:creationId xmlns:a16="http://schemas.microsoft.com/office/drawing/2014/main" id="{764CEE0A-8B73-3992-6679-F38F1F1DE93E}"/>
              </a:ext>
            </a:extLst>
          </p:cNvPr>
          <p:cNvSpPr>
            <a:spLocks noGrp="1"/>
          </p:cNvSpPr>
          <p:nvPr>
            <p:ph type="body" sz="quarter" idx="17" hasCustomPrompt="1"/>
          </p:nvPr>
        </p:nvSpPr>
        <p:spPr>
          <a:xfrm>
            <a:off x="6189416" y="1557338"/>
            <a:ext cx="2673350" cy="1351948"/>
          </a:xfrm>
          <a:solidFill>
            <a:schemeClr val="tx2"/>
          </a:solidFill>
        </p:spPr>
        <p:txBody>
          <a:bodyPr>
            <a:noAutofit/>
          </a:bodyPr>
          <a:lstStyle>
            <a:lvl1pPr marL="0" indent="0">
              <a:buNone/>
              <a:defRPr b="1"/>
            </a:lvl1pPr>
          </a:lstStyle>
          <a:p>
            <a:pPr lvl="0"/>
            <a:r>
              <a:rPr lang="es-ES" dirty="0"/>
              <a:t>Texto</a:t>
            </a:r>
          </a:p>
        </p:txBody>
      </p:sp>
      <p:sp>
        <p:nvSpPr>
          <p:cNvPr id="65" name="Marcador de texto 49">
            <a:extLst>
              <a:ext uri="{FF2B5EF4-FFF2-40B4-BE49-F238E27FC236}">
                <a16:creationId xmlns:a16="http://schemas.microsoft.com/office/drawing/2014/main" id="{F9B072E7-2728-AC8E-B295-70399B4A3315}"/>
              </a:ext>
            </a:extLst>
          </p:cNvPr>
          <p:cNvSpPr>
            <a:spLocks noGrp="1"/>
          </p:cNvSpPr>
          <p:nvPr>
            <p:ph type="body" sz="quarter" idx="18" hasCustomPrompt="1"/>
          </p:nvPr>
        </p:nvSpPr>
        <p:spPr>
          <a:xfrm>
            <a:off x="6189416" y="3182983"/>
            <a:ext cx="2673350" cy="1351948"/>
          </a:xfrm>
          <a:solidFill>
            <a:schemeClr val="tx2"/>
          </a:solidFill>
        </p:spPr>
        <p:txBody>
          <a:bodyPr>
            <a:noAutofit/>
          </a:bodyPr>
          <a:lstStyle>
            <a:lvl1pPr marL="0" indent="0">
              <a:buNone/>
              <a:defRPr b="1"/>
            </a:lvl1pPr>
          </a:lstStyle>
          <a:p>
            <a:pPr lvl="0"/>
            <a:r>
              <a:rPr lang="es-ES" dirty="0"/>
              <a:t>Texto</a:t>
            </a:r>
          </a:p>
        </p:txBody>
      </p:sp>
      <p:sp>
        <p:nvSpPr>
          <p:cNvPr id="66" name="Marcador de texto 49">
            <a:extLst>
              <a:ext uri="{FF2B5EF4-FFF2-40B4-BE49-F238E27FC236}">
                <a16:creationId xmlns:a16="http://schemas.microsoft.com/office/drawing/2014/main" id="{3A25178A-DBEE-DFC4-D7BB-76092A781306}"/>
              </a:ext>
            </a:extLst>
          </p:cNvPr>
          <p:cNvSpPr>
            <a:spLocks noGrp="1"/>
          </p:cNvSpPr>
          <p:nvPr>
            <p:ph type="body" sz="quarter" idx="19" hasCustomPrompt="1"/>
          </p:nvPr>
        </p:nvSpPr>
        <p:spPr>
          <a:xfrm>
            <a:off x="6189416" y="4808628"/>
            <a:ext cx="2673350" cy="1351948"/>
          </a:xfrm>
          <a:solidFill>
            <a:schemeClr val="tx2"/>
          </a:solidFill>
        </p:spPr>
        <p:txBody>
          <a:bodyPr>
            <a:noAutofit/>
          </a:bodyPr>
          <a:lstStyle>
            <a:lvl1pPr marL="0" indent="0">
              <a:buNone/>
              <a:defRPr b="1"/>
            </a:lvl1pPr>
          </a:lstStyle>
          <a:p>
            <a:pPr lvl="0"/>
            <a:r>
              <a:rPr lang="es-ES" dirty="0"/>
              <a:t>Texto</a:t>
            </a:r>
          </a:p>
        </p:txBody>
      </p:sp>
      <p:sp>
        <p:nvSpPr>
          <p:cNvPr id="70" name="Marcador de gráfico 69">
            <a:extLst>
              <a:ext uri="{FF2B5EF4-FFF2-40B4-BE49-F238E27FC236}">
                <a16:creationId xmlns:a16="http://schemas.microsoft.com/office/drawing/2014/main" id="{AD4783C1-4989-01EE-0D03-80854F12E165}"/>
              </a:ext>
            </a:extLst>
          </p:cNvPr>
          <p:cNvSpPr>
            <a:spLocks noGrp="1"/>
          </p:cNvSpPr>
          <p:nvPr>
            <p:ph type="chart" sz="quarter" idx="20"/>
          </p:nvPr>
        </p:nvSpPr>
        <p:spPr>
          <a:xfrm>
            <a:off x="607543" y="3423652"/>
            <a:ext cx="2390660" cy="955675"/>
          </a:xfrm>
        </p:spPr>
        <p:txBody>
          <a:bodyPr/>
          <a:lstStyle/>
          <a:p>
            <a:endParaRPr lang="es-CL" dirty="0"/>
          </a:p>
        </p:txBody>
      </p:sp>
      <p:sp>
        <p:nvSpPr>
          <p:cNvPr id="71" name="Marcador de texto 49">
            <a:extLst>
              <a:ext uri="{FF2B5EF4-FFF2-40B4-BE49-F238E27FC236}">
                <a16:creationId xmlns:a16="http://schemas.microsoft.com/office/drawing/2014/main" id="{E92E4CC6-CD15-8A63-0189-506371F9044D}"/>
              </a:ext>
            </a:extLst>
          </p:cNvPr>
          <p:cNvSpPr>
            <a:spLocks noGrp="1"/>
          </p:cNvSpPr>
          <p:nvPr>
            <p:ph type="body" sz="quarter" idx="21" hasCustomPrompt="1"/>
          </p:nvPr>
        </p:nvSpPr>
        <p:spPr>
          <a:xfrm>
            <a:off x="9061411" y="1323167"/>
            <a:ext cx="2673350" cy="234292"/>
          </a:xfrm>
          <a:noFill/>
        </p:spPr>
        <p:txBody>
          <a:bodyPr>
            <a:noAutofit/>
          </a:bodyPr>
          <a:lstStyle>
            <a:lvl1pPr marL="0" indent="0">
              <a:buNone/>
              <a:defRPr sz="1400" b="1"/>
            </a:lvl1pPr>
          </a:lstStyle>
          <a:p>
            <a:pPr lvl="0"/>
            <a:r>
              <a:rPr lang="es-ES" dirty="0"/>
              <a:t>Texto</a:t>
            </a:r>
          </a:p>
        </p:txBody>
      </p:sp>
      <p:sp>
        <p:nvSpPr>
          <p:cNvPr id="73" name="Marcador de texto 49">
            <a:extLst>
              <a:ext uri="{FF2B5EF4-FFF2-40B4-BE49-F238E27FC236}">
                <a16:creationId xmlns:a16="http://schemas.microsoft.com/office/drawing/2014/main" id="{227F04DF-FF13-1B7B-6980-D1476CA90427}"/>
              </a:ext>
            </a:extLst>
          </p:cNvPr>
          <p:cNvSpPr>
            <a:spLocks noGrp="1"/>
          </p:cNvSpPr>
          <p:nvPr>
            <p:ph type="body" sz="quarter" idx="22" hasCustomPrompt="1"/>
          </p:nvPr>
        </p:nvSpPr>
        <p:spPr>
          <a:xfrm>
            <a:off x="9059961" y="1557338"/>
            <a:ext cx="2674800" cy="4602056"/>
          </a:xfrm>
          <a:noFill/>
        </p:spPr>
        <p:txBody>
          <a:bodyPr>
            <a:noAutofit/>
          </a:bodyPr>
          <a:lstStyle>
            <a:lvl1pPr marL="0" indent="0">
              <a:buNone/>
              <a:defRPr b="0"/>
            </a:lvl1pPr>
          </a:lstStyle>
          <a:p>
            <a:pPr lvl="0"/>
            <a:r>
              <a:rPr lang="es-ES" dirty="0"/>
              <a:t>Texto</a:t>
            </a:r>
          </a:p>
        </p:txBody>
      </p:sp>
      <p:sp>
        <p:nvSpPr>
          <p:cNvPr id="2" name="Marcador de texto 49">
            <a:extLst>
              <a:ext uri="{FF2B5EF4-FFF2-40B4-BE49-F238E27FC236}">
                <a16:creationId xmlns:a16="http://schemas.microsoft.com/office/drawing/2014/main" id="{575D903E-9997-F823-2239-6D56BF5AF4D2}"/>
              </a:ext>
            </a:extLst>
          </p:cNvPr>
          <p:cNvSpPr>
            <a:spLocks noGrp="1"/>
          </p:cNvSpPr>
          <p:nvPr>
            <p:ph type="body" sz="quarter" idx="55" hasCustomPrompt="1"/>
          </p:nvPr>
        </p:nvSpPr>
        <p:spPr>
          <a:xfrm>
            <a:off x="466198" y="4628667"/>
            <a:ext cx="287997" cy="225206"/>
          </a:xfrm>
          <a:solidFill>
            <a:schemeClr val="bg2"/>
          </a:solidFill>
          <a:ln>
            <a:noFill/>
          </a:ln>
        </p:spPr>
        <p:txBody>
          <a:bodyPr anchor="ctr">
            <a:noAutofit/>
          </a:bodyPr>
          <a:lstStyle>
            <a:lvl1pPr marL="0" indent="0">
              <a:buNone/>
              <a:defRPr sz="1200" b="1"/>
            </a:lvl1pPr>
          </a:lstStyle>
          <a:p>
            <a:pPr lvl="0"/>
            <a:r>
              <a:rPr lang="es-ES" dirty="0"/>
              <a:t>  </a:t>
            </a:r>
          </a:p>
        </p:txBody>
      </p:sp>
      <p:sp>
        <p:nvSpPr>
          <p:cNvPr id="3" name="Marcador de texto 49">
            <a:extLst>
              <a:ext uri="{FF2B5EF4-FFF2-40B4-BE49-F238E27FC236}">
                <a16:creationId xmlns:a16="http://schemas.microsoft.com/office/drawing/2014/main" id="{5A2286CE-A375-62A1-4841-BAF1DF07D6EE}"/>
              </a:ext>
            </a:extLst>
          </p:cNvPr>
          <p:cNvSpPr>
            <a:spLocks noGrp="1"/>
          </p:cNvSpPr>
          <p:nvPr>
            <p:ph type="body" sz="quarter" idx="56" hasCustomPrompt="1"/>
          </p:nvPr>
        </p:nvSpPr>
        <p:spPr>
          <a:xfrm>
            <a:off x="466198" y="4948264"/>
            <a:ext cx="287997" cy="225206"/>
          </a:xfrm>
          <a:solidFill>
            <a:schemeClr val="accent1"/>
          </a:solidFill>
        </p:spPr>
        <p:txBody>
          <a:bodyPr anchor="ctr">
            <a:noAutofit/>
          </a:bodyPr>
          <a:lstStyle>
            <a:lvl1pPr marL="0" indent="0">
              <a:buNone/>
              <a:defRPr sz="1200" b="1"/>
            </a:lvl1pPr>
          </a:lstStyle>
          <a:p>
            <a:pPr lvl="0"/>
            <a:r>
              <a:rPr lang="es-ES" dirty="0"/>
              <a:t>  </a:t>
            </a:r>
          </a:p>
        </p:txBody>
      </p:sp>
      <p:sp>
        <p:nvSpPr>
          <p:cNvPr id="4" name="Marcador de texto 49">
            <a:extLst>
              <a:ext uri="{FF2B5EF4-FFF2-40B4-BE49-F238E27FC236}">
                <a16:creationId xmlns:a16="http://schemas.microsoft.com/office/drawing/2014/main" id="{486C3E63-6CDB-A6E3-D4BD-5C80CB4D560A}"/>
              </a:ext>
            </a:extLst>
          </p:cNvPr>
          <p:cNvSpPr>
            <a:spLocks noGrp="1"/>
          </p:cNvSpPr>
          <p:nvPr>
            <p:ph type="body" sz="quarter" idx="57" hasCustomPrompt="1"/>
          </p:nvPr>
        </p:nvSpPr>
        <p:spPr>
          <a:xfrm>
            <a:off x="815538" y="4628667"/>
            <a:ext cx="2324010" cy="225206"/>
          </a:xfrm>
          <a:noFill/>
        </p:spPr>
        <p:txBody>
          <a:bodyPr anchor="ctr">
            <a:noAutofit/>
          </a:bodyPr>
          <a:lstStyle>
            <a:lvl1pPr marL="0" indent="0">
              <a:buNone/>
              <a:defRPr sz="1200" b="0"/>
            </a:lvl1pPr>
          </a:lstStyle>
          <a:p>
            <a:pPr lvl="0"/>
            <a:r>
              <a:rPr lang="es-ES" dirty="0"/>
              <a:t>Texto</a:t>
            </a:r>
          </a:p>
        </p:txBody>
      </p:sp>
      <p:sp>
        <p:nvSpPr>
          <p:cNvPr id="5" name="Marcador de texto 49">
            <a:extLst>
              <a:ext uri="{FF2B5EF4-FFF2-40B4-BE49-F238E27FC236}">
                <a16:creationId xmlns:a16="http://schemas.microsoft.com/office/drawing/2014/main" id="{5C8D17A8-879B-2B22-CC0A-63E09D60494D}"/>
              </a:ext>
            </a:extLst>
          </p:cNvPr>
          <p:cNvSpPr>
            <a:spLocks noGrp="1"/>
          </p:cNvSpPr>
          <p:nvPr>
            <p:ph type="body" sz="quarter" idx="58" hasCustomPrompt="1"/>
          </p:nvPr>
        </p:nvSpPr>
        <p:spPr>
          <a:xfrm>
            <a:off x="815538" y="4948264"/>
            <a:ext cx="2324010" cy="225206"/>
          </a:xfrm>
          <a:noFill/>
        </p:spPr>
        <p:txBody>
          <a:bodyPr anchor="ctr">
            <a:noAutofit/>
          </a:bodyPr>
          <a:lstStyle>
            <a:lvl1pPr marL="0" indent="0">
              <a:buNone/>
              <a:defRPr sz="1200" b="0"/>
            </a:lvl1pPr>
          </a:lstStyle>
          <a:p>
            <a:pPr lvl="0"/>
            <a:r>
              <a:rPr lang="es-ES" dirty="0"/>
              <a:t>Texto</a:t>
            </a:r>
          </a:p>
        </p:txBody>
      </p:sp>
      <p:sp>
        <p:nvSpPr>
          <p:cNvPr id="6" name="Marcador de pie de página 5"/>
          <p:cNvSpPr>
            <a:spLocks noGrp="1"/>
          </p:cNvSpPr>
          <p:nvPr>
            <p:ph type="ftr" sz="quarter" idx="59"/>
          </p:nvPr>
        </p:nvSpPr>
        <p:spPr/>
        <p:txBody>
          <a:bodyPr/>
          <a:lstStyle/>
          <a:p>
            <a:endParaRPr lang="es-CL" dirty="0"/>
          </a:p>
        </p:txBody>
      </p:sp>
      <p:sp>
        <p:nvSpPr>
          <p:cNvPr id="7" name="Marcador de número de diapositiva 6"/>
          <p:cNvSpPr>
            <a:spLocks noGrp="1"/>
          </p:cNvSpPr>
          <p:nvPr>
            <p:ph type="sldNum" sz="quarter" idx="6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68923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eño personalizado 2">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9" name="Marcador de texto 34">
            <a:extLst>
              <a:ext uri="{FF2B5EF4-FFF2-40B4-BE49-F238E27FC236}">
                <a16:creationId xmlns:a16="http://schemas.microsoft.com/office/drawing/2014/main" id="{54260D41-C7E4-30CE-4873-5F856A836A5C}"/>
              </a:ext>
            </a:extLst>
          </p:cNvPr>
          <p:cNvSpPr>
            <a:spLocks noGrp="1"/>
          </p:cNvSpPr>
          <p:nvPr>
            <p:ph type="body" sz="quarter" idx="13" hasCustomPrompt="1"/>
          </p:nvPr>
        </p:nvSpPr>
        <p:spPr>
          <a:xfrm>
            <a:off x="2857514" y="161436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0" name="Marcador de texto 31">
            <a:extLst>
              <a:ext uri="{FF2B5EF4-FFF2-40B4-BE49-F238E27FC236}">
                <a16:creationId xmlns:a16="http://schemas.microsoft.com/office/drawing/2014/main" id="{270DEEBE-1143-EA9A-3500-A5C7B5DA4E0D}"/>
              </a:ext>
            </a:extLst>
          </p:cNvPr>
          <p:cNvSpPr>
            <a:spLocks noGrp="1"/>
          </p:cNvSpPr>
          <p:nvPr>
            <p:ph type="body" sz="quarter" idx="12" hasCustomPrompt="1"/>
          </p:nvPr>
        </p:nvSpPr>
        <p:spPr>
          <a:xfrm>
            <a:off x="2678920" y="1617177"/>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2" name="Marcador de texto 49">
            <a:extLst>
              <a:ext uri="{FF2B5EF4-FFF2-40B4-BE49-F238E27FC236}">
                <a16:creationId xmlns:a16="http://schemas.microsoft.com/office/drawing/2014/main" id="{EF76D1EF-4B7A-1EF1-D0B5-EC99EEDF2899}"/>
              </a:ext>
            </a:extLst>
          </p:cNvPr>
          <p:cNvSpPr>
            <a:spLocks noGrp="1"/>
          </p:cNvSpPr>
          <p:nvPr>
            <p:ph type="body" sz="quarter" idx="31" hasCustomPrompt="1"/>
          </p:nvPr>
        </p:nvSpPr>
        <p:spPr>
          <a:xfrm>
            <a:off x="3154195" y="2096444"/>
            <a:ext cx="7087066" cy="524496"/>
          </a:xfrm>
          <a:noFill/>
        </p:spPr>
        <p:txBody>
          <a:bodyPr anchor="t">
            <a:noAutofit/>
          </a:bodyPr>
          <a:lstStyle>
            <a:lvl1pPr marL="0" indent="0">
              <a:buNone/>
              <a:defRPr b="0"/>
            </a:lvl1pPr>
          </a:lstStyle>
          <a:p>
            <a:pPr lvl="0"/>
            <a:r>
              <a:rPr lang="es-ES" dirty="0"/>
              <a:t>Texto</a:t>
            </a:r>
          </a:p>
        </p:txBody>
      </p:sp>
      <p:sp>
        <p:nvSpPr>
          <p:cNvPr id="43" name="Marcador de texto 34">
            <a:extLst>
              <a:ext uri="{FF2B5EF4-FFF2-40B4-BE49-F238E27FC236}">
                <a16:creationId xmlns:a16="http://schemas.microsoft.com/office/drawing/2014/main" id="{CEBB605A-2901-A563-041E-CD22DC6509CB}"/>
              </a:ext>
            </a:extLst>
          </p:cNvPr>
          <p:cNvSpPr>
            <a:spLocks noGrp="1"/>
          </p:cNvSpPr>
          <p:nvPr>
            <p:ph type="body" sz="quarter" idx="32" hasCustomPrompt="1"/>
          </p:nvPr>
        </p:nvSpPr>
        <p:spPr>
          <a:xfrm>
            <a:off x="2857514" y="3208541"/>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4" name="Marcador de texto 31">
            <a:extLst>
              <a:ext uri="{FF2B5EF4-FFF2-40B4-BE49-F238E27FC236}">
                <a16:creationId xmlns:a16="http://schemas.microsoft.com/office/drawing/2014/main" id="{A0EBDC63-CF68-9C5C-1FE0-979E86DC66C8}"/>
              </a:ext>
            </a:extLst>
          </p:cNvPr>
          <p:cNvSpPr>
            <a:spLocks noGrp="1"/>
          </p:cNvSpPr>
          <p:nvPr>
            <p:ph type="body" sz="quarter" idx="33" hasCustomPrompt="1"/>
          </p:nvPr>
        </p:nvSpPr>
        <p:spPr>
          <a:xfrm>
            <a:off x="2678920" y="321135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49">
            <a:extLst>
              <a:ext uri="{FF2B5EF4-FFF2-40B4-BE49-F238E27FC236}">
                <a16:creationId xmlns:a16="http://schemas.microsoft.com/office/drawing/2014/main" id="{DFB45C69-9237-7502-2F0E-6C4965F7706B}"/>
              </a:ext>
            </a:extLst>
          </p:cNvPr>
          <p:cNvSpPr>
            <a:spLocks noGrp="1"/>
          </p:cNvSpPr>
          <p:nvPr>
            <p:ph type="body" sz="quarter" idx="34" hasCustomPrompt="1"/>
          </p:nvPr>
        </p:nvSpPr>
        <p:spPr>
          <a:xfrm>
            <a:off x="3154195" y="3690620"/>
            <a:ext cx="7087066" cy="524496"/>
          </a:xfrm>
          <a:noFill/>
        </p:spPr>
        <p:txBody>
          <a:bodyPr anchor="t">
            <a:noAutofit/>
          </a:bodyPr>
          <a:lstStyle>
            <a:lvl1pPr marL="0" indent="0">
              <a:buNone/>
              <a:defRPr b="0"/>
            </a:lvl1pPr>
          </a:lstStyle>
          <a:p>
            <a:pPr lvl="0"/>
            <a:r>
              <a:rPr lang="es-ES" dirty="0"/>
              <a:t>Texto</a:t>
            </a:r>
          </a:p>
        </p:txBody>
      </p:sp>
      <p:sp>
        <p:nvSpPr>
          <p:cNvPr id="46" name="Marcador de texto 34">
            <a:extLst>
              <a:ext uri="{FF2B5EF4-FFF2-40B4-BE49-F238E27FC236}">
                <a16:creationId xmlns:a16="http://schemas.microsoft.com/office/drawing/2014/main" id="{E7AFF7E1-CE70-256E-B1FD-367171882CAD}"/>
              </a:ext>
            </a:extLst>
          </p:cNvPr>
          <p:cNvSpPr>
            <a:spLocks noGrp="1"/>
          </p:cNvSpPr>
          <p:nvPr>
            <p:ph type="body" sz="quarter" idx="35" hasCustomPrompt="1"/>
          </p:nvPr>
        </p:nvSpPr>
        <p:spPr>
          <a:xfrm>
            <a:off x="2857514" y="4889858"/>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47" name="Marcador de texto 31">
            <a:extLst>
              <a:ext uri="{FF2B5EF4-FFF2-40B4-BE49-F238E27FC236}">
                <a16:creationId xmlns:a16="http://schemas.microsoft.com/office/drawing/2014/main" id="{5B730CF1-E63F-93AF-0411-16DD50A5BB92}"/>
              </a:ext>
            </a:extLst>
          </p:cNvPr>
          <p:cNvSpPr>
            <a:spLocks noGrp="1"/>
          </p:cNvSpPr>
          <p:nvPr>
            <p:ph type="body" sz="quarter" idx="36" hasCustomPrompt="1"/>
          </p:nvPr>
        </p:nvSpPr>
        <p:spPr>
          <a:xfrm>
            <a:off x="2678920" y="489267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8" name="Marcador de texto 49">
            <a:extLst>
              <a:ext uri="{FF2B5EF4-FFF2-40B4-BE49-F238E27FC236}">
                <a16:creationId xmlns:a16="http://schemas.microsoft.com/office/drawing/2014/main" id="{709655F6-925F-1171-7427-F6BB0CE1115E}"/>
              </a:ext>
            </a:extLst>
          </p:cNvPr>
          <p:cNvSpPr>
            <a:spLocks noGrp="1"/>
          </p:cNvSpPr>
          <p:nvPr>
            <p:ph type="body" sz="quarter" idx="37" hasCustomPrompt="1"/>
          </p:nvPr>
        </p:nvSpPr>
        <p:spPr>
          <a:xfrm>
            <a:off x="3154195" y="5371937"/>
            <a:ext cx="7087066" cy="524496"/>
          </a:xfrm>
          <a:noFill/>
        </p:spPr>
        <p:txBody>
          <a:bodyPr anchor="t">
            <a:noAutofit/>
          </a:bodyPr>
          <a:lstStyle>
            <a:lvl1pPr marL="0" indent="0">
              <a:buNone/>
              <a:defRPr b="0"/>
            </a:lvl1pPr>
          </a:lstStyle>
          <a:p>
            <a:pPr lvl="0"/>
            <a:r>
              <a:rPr lang="es-ES" dirty="0"/>
              <a:t>Texto</a:t>
            </a:r>
          </a:p>
        </p:txBody>
      </p:sp>
      <p:sp>
        <p:nvSpPr>
          <p:cNvPr id="49" name="Marcador de texto 49">
            <a:extLst>
              <a:ext uri="{FF2B5EF4-FFF2-40B4-BE49-F238E27FC236}">
                <a16:creationId xmlns:a16="http://schemas.microsoft.com/office/drawing/2014/main" id="{42E1B947-66E3-6C9A-AD76-1071AA9F3BFD}"/>
              </a:ext>
            </a:extLst>
          </p:cNvPr>
          <p:cNvSpPr>
            <a:spLocks noGrp="1"/>
          </p:cNvSpPr>
          <p:nvPr>
            <p:ph type="body" sz="quarter" idx="38" hasCustomPrompt="1"/>
          </p:nvPr>
        </p:nvSpPr>
        <p:spPr>
          <a:xfrm>
            <a:off x="447578" y="1304925"/>
            <a:ext cx="2010487" cy="4860925"/>
          </a:xfrm>
          <a:solidFill>
            <a:schemeClr val="tx2"/>
          </a:solidFill>
        </p:spPr>
        <p:txBody>
          <a:bodyPr anchor="t">
            <a:noAutofit/>
          </a:bodyPr>
          <a:lstStyle>
            <a:lvl1pPr marL="0" indent="0">
              <a:buNone/>
              <a:defRPr b="1"/>
            </a:lvl1pPr>
          </a:lstStyle>
          <a:p>
            <a:pPr lvl="0"/>
            <a:r>
              <a:rPr lang="es-ES" dirty="0"/>
              <a:t>Texto</a:t>
            </a:r>
          </a:p>
        </p:txBody>
      </p:sp>
      <p:sp>
        <p:nvSpPr>
          <p:cNvPr id="3" name="Marcador de pie de página 2"/>
          <p:cNvSpPr>
            <a:spLocks noGrp="1"/>
          </p:cNvSpPr>
          <p:nvPr>
            <p:ph type="ftr" sz="quarter" idx="39"/>
          </p:nvPr>
        </p:nvSpPr>
        <p:spPr/>
        <p:txBody>
          <a:bodyPr/>
          <a:lstStyle/>
          <a:p>
            <a:endParaRPr lang="es-CL" dirty="0"/>
          </a:p>
        </p:txBody>
      </p:sp>
      <p:sp>
        <p:nvSpPr>
          <p:cNvPr id="4" name="Marcador de número de diapositiva 3"/>
          <p:cNvSpPr>
            <a:spLocks noGrp="1"/>
          </p:cNvSpPr>
          <p:nvPr>
            <p:ph type="sldNum" sz="quarter" idx="4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912346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seño personalizado 3">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extLst>
              <p:ext uri="{D42A27DB-BD31-4B8C-83A1-F6EECF244321}">
                <p14:modId xmlns:p14="http://schemas.microsoft.com/office/powerpoint/2010/main" val="2968333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ítulo 9">
            <a:extLst>
              <a:ext uri="{FF2B5EF4-FFF2-40B4-BE49-F238E27FC236}">
                <a16:creationId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br>
              <a:rPr lang="es-ES" dirty="0"/>
            </a:br>
            <a:endParaRPr lang="es-CL" dirty="0"/>
          </a:p>
        </p:txBody>
      </p:sp>
      <p:sp>
        <p:nvSpPr>
          <p:cNvPr id="24" name="Marcador de texto 34">
            <a:extLst>
              <a:ext uri="{FF2B5EF4-FFF2-40B4-BE49-F238E27FC236}">
                <a16:creationId xmlns:a16="http://schemas.microsoft.com/office/drawing/2014/main" id="{D3FED2ED-68EA-2514-B9F2-137CE0FBEF75}"/>
              </a:ext>
            </a:extLst>
          </p:cNvPr>
          <p:cNvSpPr>
            <a:spLocks noGrp="1"/>
          </p:cNvSpPr>
          <p:nvPr>
            <p:ph type="body" sz="quarter" idx="13" hasCustomPrompt="1"/>
          </p:nvPr>
        </p:nvSpPr>
        <p:spPr>
          <a:xfrm>
            <a:off x="447578" y="1724070"/>
            <a:ext cx="1964755" cy="842149"/>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5" name="Marcador de texto 34">
            <a:extLst>
              <a:ext uri="{FF2B5EF4-FFF2-40B4-BE49-F238E27FC236}">
                <a16:creationId xmlns:a16="http://schemas.microsoft.com/office/drawing/2014/main" id="{FC417ABA-4D17-F30A-3CED-EF43519DF696}"/>
              </a:ext>
            </a:extLst>
          </p:cNvPr>
          <p:cNvSpPr>
            <a:spLocks noGrp="1"/>
          </p:cNvSpPr>
          <p:nvPr>
            <p:ph type="body" sz="quarter" idx="23" hasCustomPrompt="1"/>
          </p:nvPr>
        </p:nvSpPr>
        <p:spPr>
          <a:xfrm>
            <a:off x="2650003" y="1724071"/>
            <a:ext cx="8098337" cy="330871"/>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8" name="Marcador de texto 34">
            <a:extLst>
              <a:ext uri="{FF2B5EF4-FFF2-40B4-BE49-F238E27FC236}">
                <a16:creationId xmlns:a16="http://schemas.microsoft.com/office/drawing/2014/main" id="{1E6897B5-047B-7914-25A0-1BB2AC3CEFCD}"/>
              </a:ext>
            </a:extLst>
          </p:cNvPr>
          <p:cNvSpPr>
            <a:spLocks noGrp="1"/>
          </p:cNvSpPr>
          <p:nvPr>
            <p:ph type="body" sz="quarter" idx="24" hasCustomPrompt="1"/>
          </p:nvPr>
        </p:nvSpPr>
        <p:spPr>
          <a:xfrm>
            <a:off x="2650003" y="2225517"/>
            <a:ext cx="8098337" cy="330871"/>
          </a:xfrm>
          <a:solidFill>
            <a:schemeClr val="accent1"/>
          </a:solidFill>
        </p:spPr>
        <p:txBody>
          <a:bodyPr lIns="180000" tIns="180000" rIns="180000" bIns="180000" anchor="ctr">
            <a:noAutofit/>
          </a:bodyPr>
          <a:lstStyle>
            <a:lvl1pPr marL="0" indent="0">
              <a:buNone/>
              <a:defRPr b="0">
                <a:solidFill>
                  <a:schemeClr val="bg1"/>
                </a:solidFill>
              </a:defRPr>
            </a:lvl1pPr>
          </a:lstStyle>
          <a:p>
            <a:pPr lvl="0"/>
            <a:r>
              <a:rPr lang="es-ES" dirty="0"/>
              <a:t>Texto</a:t>
            </a:r>
            <a:endParaRPr lang="es-CL" dirty="0"/>
          </a:p>
        </p:txBody>
      </p:sp>
      <p:sp>
        <p:nvSpPr>
          <p:cNvPr id="29" name="Marcador de texto 34">
            <a:extLst>
              <a:ext uri="{FF2B5EF4-FFF2-40B4-BE49-F238E27FC236}">
                <a16:creationId xmlns:a16="http://schemas.microsoft.com/office/drawing/2014/main" id="{D8C02170-A848-14DC-6890-D9BB4C8D3D26}"/>
              </a:ext>
            </a:extLst>
          </p:cNvPr>
          <p:cNvSpPr>
            <a:spLocks noGrp="1"/>
          </p:cNvSpPr>
          <p:nvPr>
            <p:ph type="body" sz="quarter" idx="25" hasCustomPrompt="1"/>
          </p:nvPr>
        </p:nvSpPr>
        <p:spPr>
          <a:xfrm>
            <a:off x="447578" y="2815451"/>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30" name="Marcador de texto 34">
            <a:extLst>
              <a:ext uri="{FF2B5EF4-FFF2-40B4-BE49-F238E27FC236}">
                <a16:creationId xmlns:a16="http://schemas.microsoft.com/office/drawing/2014/main" id="{2B1D595A-2D1E-C8E8-7298-219AF32DE953}"/>
              </a:ext>
            </a:extLst>
          </p:cNvPr>
          <p:cNvSpPr>
            <a:spLocks noGrp="1"/>
          </p:cNvSpPr>
          <p:nvPr>
            <p:ph type="body" sz="quarter" idx="26" hasCustomPrompt="1"/>
          </p:nvPr>
        </p:nvSpPr>
        <p:spPr>
          <a:xfrm>
            <a:off x="2650003" y="2815452"/>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31" name="Marcador de texto 34">
            <a:extLst>
              <a:ext uri="{FF2B5EF4-FFF2-40B4-BE49-F238E27FC236}">
                <a16:creationId xmlns:a16="http://schemas.microsoft.com/office/drawing/2014/main" id="{44B13F70-4330-4D83-AFC6-7BE57EFD86AC}"/>
              </a:ext>
            </a:extLst>
          </p:cNvPr>
          <p:cNvSpPr>
            <a:spLocks noGrp="1"/>
          </p:cNvSpPr>
          <p:nvPr>
            <p:ph type="body" sz="quarter" idx="27" hasCustomPrompt="1"/>
          </p:nvPr>
        </p:nvSpPr>
        <p:spPr>
          <a:xfrm>
            <a:off x="2650003" y="3316898"/>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1" name="Marcador de texto 34">
            <a:extLst>
              <a:ext uri="{FF2B5EF4-FFF2-40B4-BE49-F238E27FC236}">
                <a16:creationId xmlns:a16="http://schemas.microsoft.com/office/drawing/2014/main" id="{F58EA09C-FF04-D370-6DC3-6F54C2578A46}"/>
              </a:ext>
            </a:extLst>
          </p:cNvPr>
          <p:cNvSpPr>
            <a:spLocks noGrp="1"/>
          </p:cNvSpPr>
          <p:nvPr>
            <p:ph type="body" sz="quarter" idx="28" hasCustomPrompt="1"/>
          </p:nvPr>
        </p:nvSpPr>
        <p:spPr>
          <a:xfrm>
            <a:off x="447578" y="3936328"/>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2" name="Marcador de texto 34">
            <a:extLst>
              <a:ext uri="{FF2B5EF4-FFF2-40B4-BE49-F238E27FC236}">
                <a16:creationId xmlns:a16="http://schemas.microsoft.com/office/drawing/2014/main" id="{89E1D36B-B1C8-B29F-41B3-BADA1606726F}"/>
              </a:ext>
            </a:extLst>
          </p:cNvPr>
          <p:cNvSpPr>
            <a:spLocks noGrp="1"/>
          </p:cNvSpPr>
          <p:nvPr>
            <p:ph type="body" sz="quarter" idx="29" hasCustomPrompt="1"/>
          </p:nvPr>
        </p:nvSpPr>
        <p:spPr>
          <a:xfrm>
            <a:off x="2650003" y="3936329"/>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3" name="Marcador de texto 34">
            <a:extLst>
              <a:ext uri="{FF2B5EF4-FFF2-40B4-BE49-F238E27FC236}">
                <a16:creationId xmlns:a16="http://schemas.microsoft.com/office/drawing/2014/main" id="{3C9E6747-A8D8-BCEB-C54E-F8B5C0BFAB1C}"/>
              </a:ext>
            </a:extLst>
          </p:cNvPr>
          <p:cNvSpPr>
            <a:spLocks noGrp="1"/>
          </p:cNvSpPr>
          <p:nvPr>
            <p:ph type="body" sz="quarter" idx="30" hasCustomPrompt="1"/>
          </p:nvPr>
        </p:nvSpPr>
        <p:spPr>
          <a:xfrm>
            <a:off x="2650003" y="4437775"/>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4" name="Marcador de texto 34">
            <a:extLst>
              <a:ext uri="{FF2B5EF4-FFF2-40B4-BE49-F238E27FC236}">
                <a16:creationId xmlns:a16="http://schemas.microsoft.com/office/drawing/2014/main" id="{4E817DF5-9FAF-CD74-138D-074948AD1EA2}"/>
              </a:ext>
            </a:extLst>
          </p:cNvPr>
          <p:cNvSpPr>
            <a:spLocks noGrp="1"/>
          </p:cNvSpPr>
          <p:nvPr>
            <p:ph type="body" sz="quarter" idx="31" hasCustomPrompt="1"/>
          </p:nvPr>
        </p:nvSpPr>
        <p:spPr>
          <a:xfrm>
            <a:off x="447578" y="5027709"/>
            <a:ext cx="1964755" cy="842149"/>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5" name="Marcador de texto 34">
            <a:extLst>
              <a:ext uri="{FF2B5EF4-FFF2-40B4-BE49-F238E27FC236}">
                <a16:creationId xmlns:a16="http://schemas.microsoft.com/office/drawing/2014/main" id="{0F1C697D-41E0-C8E2-8472-73A20CD23D45}"/>
              </a:ext>
            </a:extLst>
          </p:cNvPr>
          <p:cNvSpPr>
            <a:spLocks noGrp="1"/>
          </p:cNvSpPr>
          <p:nvPr>
            <p:ph type="body" sz="quarter" idx="32" hasCustomPrompt="1"/>
          </p:nvPr>
        </p:nvSpPr>
        <p:spPr>
          <a:xfrm>
            <a:off x="2650003" y="5027710"/>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46" name="Marcador de texto 34">
            <a:extLst>
              <a:ext uri="{FF2B5EF4-FFF2-40B4-BE49-F238E27FC236}">
                <a16:creationId xmlns:a16="http://schemas.microsoft.com/office/drawing/2014/main" id="{3335E92C-B5CE-9004-644D-DFC87A2FB46C}"/>
              </a:ext>
            </a:extLst>
          </p:cNvPr>
          <p:cNvSpPr>
            <a:spLocks noGrp="1"/>
          </p:cNvSpPr>
          <p:nvPr>
            <p:ph type="body" sz="quarter" idx="33" hasCustomPrompt="1"/>
          </p:nvPr>
        </p:nvSpPr>
        <p:spPr>
          <a:xfrm>
            <a:off x="2650003" y="5529156"/>
            <a:ext cx="8098337" cy="330871"/>
          </a:xfrm>
          <a:solidFill>
            <a:schemeClr val="tx2"/>
          </a:solidFill>
        </p:spPr>
        <p:txBody>
          <a:bodyPr lIns="180000" tIns="180000" rIns="180000" bIns="180000" anchor="ctr">
            <a:noAutofit/>
          </a:bodyPr>
          <a:lstStyle>
            <a:lvl1pPr marL="0" indent="0">
              <a:buNone/>
              <a:defRPr b="0"/>
            </a:lvl1pPr>
          </a:lstStyle>
          <a:p>
            <a:pPr lvl="0"/>
            <a:r>
              <a:rPr lang="es-ES" dirty="0"/>
              <a:t>Texto</a:t>
            </a:r>
            <a:endParaRPr lang="es-CL" dirty="0"/>
          </a:p>
        </p:txBody>
      </p:sp>
      <p:sp>
        <p:nvSpPr>
          <p:cNvPr id="2" name="Marcador de pie de página 1"/>
          <p:cNvSpPr>
            <a:spLocks noGrp="1"/>
          </p:cNvSpPr>
          <p:nvPr>
            <p:ph type="ftr" sz="quarter" idx="34"/>
          </p:nvPr>
        </p:nvSpPr>
        <p:spPr/>
        <p:txBody>
          <a:bodyPr/>
          <a:lstStyle/>
          <a:p>
            <a:endParaRPr lang="es-CL" dirty="0"/>
          </a:p>
        </p:txBody>
      </p:sp>
      <p:sp>
        <p:nvSpPr>
          <p:cNvPr id="3" name="Marcador de número de diapositiva 2"/>
          <p:cNvSpPr>
            <a:spLocks noGrp="1"/>
          </p:cNvSpPr>
          <p:nvPr>
            <p:ph type="sldNum" sz="quarter" idx="35"/>
          </p:nvPr>
        </p:nvSpPr>
        <p:spPr/>
        <p:txBody>
          <a:bodyPr/>
          <a:lstStyle/>
          <a:p>
            <a:fld id="{4B90B3AC-360D-4C0F-BB2D-EFC963FB8AB1}" type="slidenum">
              <a:rPr lang="es-CL" smtClean="0"/>
              <a:pPr/>
              <a:t>‹Nº›</a:t>
            </a:fld>
            <a:endParaRPr lang="es-CL" dirty="0"/>
          </a:p>
        </p:txBody>
      </p:sp>
      <p:sp>
        <p:nvSpPr>
          <p:cNvPr id="27" name="Marcador de texto 49">
            <a:extLst>
              <a:ext uri="{FF2B5EF4-FFF2-40B4-BE49-F238E27FC236}">
                <a16:creationId xmlns:a16="http://schemas.microsoft.com/office/drawing/2014/main" id="{A2C8F08A-5581-007E-062D-4AE64E25E91E}"/>
              </a:ext>
            </a:extLst>
          </p:cNvPr>
          <p:cNvSpPr>
            <a:spLocks noGrp="1"/>
          </p:cNvSpPr>
          <p:nvPr>
            <p:ph type="body" sz="quarter" idx="21" hasCustomPrompt="1"/>
          </p:nvPr>
        </p:nvSpPr>
        <p:spPr>
          <a:xfrm>
            <a:off x="447578" y="1328808"/>
            <a:ext cx="1964754" cy="219443"/>
          </a:xfrm>
          <a:noFill/>
        </p:spPr>
        <p:txBody>
          <a:bodyPr>
            <a:noAutofit/>
          </a:bodyPr>
          <a:lstStyle>
            <a:lvl1pPr marL="0" indent="0">
              <a:buNone/>
              <a:defRPr sz="1300" b="1"/>
            </a:lvl1pPr>
          </a:lstStyle>
          <a:p>
            <a:pPr lvl="0"/>
            <a:r>
              <a:rPr lang="es-ES" dirty="0"/>
              <a:t>Texto</a:t>
            </a:r>
          </a:p>
        </p:txBody>
      </p:sp>
      <p:sp>
        <p:nvSpPr>
          <p:cNvPr id="32" name="Marcador de texto 49">
            <a:extLst>
              <a:ext uri="{FF2B5EF4-FFF2-40B4-BE49-F238E27FC236}">
                <a16:creationId xmlns:a16="http://schemas.microsoft.com/office/drawing/2014/main" id="{B1E462D8-2796-1E4A-955E-374B96D09A59}"/>
              </a:ext>
            </a:extLst>
          </p:cNvPr>
          <p:cNvSpPr>
            <a:spLocks noGrp="1"/>
          </p:cNvSpPr>
          <p:nvPr>
            <p:ph type="body" sz="quarter" idx="22" hasCustomPrompt="1"/>
          </p:nvPr>
        </p:nvSpPr>
        <p:spPr>
          <a:xfrm>
            <a:off x="2650003" y="1328808"/>
            <a:ext cx="2104509"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599015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seño personalizado 4">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27" name="28 Conector recto">
            <a:extLst>
              <a:ext uri="{FF2B5EF4-FFF2-40B4-BE49-F238E27FC236}">
                <a16:creationId xmlns:a16="http://schemas.microsoft.com/office/drawing/2014/main" id="{7C2338FF-14EA-817D-87DC-28AD2B96B0CD}"/>
              </a:ext>
            </a:extLst>
          </p:cNvPr>
          <p:cNvCxnSpPr>
            <a:cxnSpLocks/>
          </p:cNvCxnSpPr>
          <p:nvPr userDrawn="1"/>
        </p:nvCxnSpPr>
        <p:spPr>
          <a:xfrm>
            <a:off x="447578" y="1543924"/>
            <a:ext cx="760665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Marcador de texto 49">
            <a:extLst>
              <a:ext uri="{FF2B5EF4-FFF2-40B4-BE49-F238E27FC236}">
                <a16:creationId xmlns:a16="http://schemas.microsoft.com/office/drawing/2014/main" id="{E05734F2-CED4-8924-A343-49E26EF86A5F}"/>
              </a:ext>
            </a:extLst>
          </p:cNvPr>
          <p:cNvSpPr>
            <a:spLocks noGrp="1"/>
          </p:cNvSpPr>
          <p:nvPr>
            <p:ph type="body" sz="quarter" idx="13" hasCustomPrompt="1"/>
          </p:nvPr>
        </p:nvSpPr>
        <p:spPr>
          <a:xfrm>
            <a:off x="447579" y="1676277"/>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2" name="Marcador de texto 49">
            <a:extLst>
              <a:ext uri="{FF2B5EF4-FFF2-40B4-BE49-F238E27FC236}">
                <a16:creationId xmlns:a16="http://schemas.microsoft.com/office/drawing/2014/main" id="{8FC76D54-EED4-75EA-2F7D-11A14BC405D0}"/>
              </a:ext>
            </a:extLst>
          </p:cNvPr>
          <p:cNvSpPr>
            <a:spLocks noGrp="1"/>
          </p:cNvSpPr>
          <p:nvPr>
            <p:ph type="body" sz="quarter" idx="22" hasCustomPrompt="1"/>
          </p:nvPr>
        </p:nvSpPr>
        <p:spPr>
          <a:xfrm>
            <a:off x="447579" y="2466295"/>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3" name="Marcador de texto 49">
            <a:extLst>
              <a:ext uri="{FF2B5EF4-FFF2-40B4-BE49-F238E27FC236}">
                <a16:creationId xmlns:a16="http://schemas.microsoft.com/office/drawing/2014/main" id="{3505BCEB-9E33-3B35-0374-A3B0CF960075}"/>
              </a:ext>
            </a:extLst>
          </p:cNvPr>
          <p:cNvSpPr>
            <a:spLocks noGrp="1"/>
          </p:cNvSpPr>
          <p:nvPr>
            <p:ph type="body" sz="quarter" idx="23" hasCustomPrompt="1"/>
          </p:nvPr>
        </p:nvSpPr>
        <p:spPr>
          <a:xfrm>
            <a:off x="447579" y="3258947"/>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4" name="Marcador de texto 49">
            <a:extLst>
              <a:ext uri="{FF2B5EF4-FFF2-40B4-BE49-F238E27FC236}">
                <a16:creationId xmlns:a16="http://schemas.microsoft.com/office/drawing/2014/main" id="{288C4292-B6DD-013E-3D47-0F7C2ED05AA0}"/>
              </a:ext>
            </a:extLst>
          </p:cNvPr>
          <p:cNvSpPr>
            <a:spLocks noGrp="1"/>
          </p:cNvSpPr>
          <p:nvPr>
            <p:ph type="body" sz="quarter" idx="24" hasCustomPrompt="1"/>
          </p:nvPr>
        </p:nvSpPr>
        <p:spPr>
          <a:xfrm>
            <a:off x="447579" y="4048965"/>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5" name="Marcador de texto 49">
            <a:extLst>
              <a:ext uri="{FF2B5EF4-FFF2-40B4-BE49-F238E27FC236}">
                <a16:creationId xmlns:a16="http://schemas.microsoft.com/office/drawing/2014/main" id="{67352EFF-57E4-1068-B717-A2AE8FDBC1A8}"/>
              </a:ext>
            </a:extLst>
          </p:cNvPr>
          <p:cNvSpPr>
            <a:spLocks noGrp="1"/>
          </p:cNvSpPr>
          <p:nvPr>
            <p:ph type="body" sz="quarter" idx="25" hasCustomPrompt="1"/>
          </p:nvPr>
        </p:nvSpPr>
        <p:spPr>
          <a:xfrm>
            <a:off x="447579" y="4838983"/>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36" name="Marcador de texto 49">
            <a:extLst>
              <a:ext uri="{FF2B5EF4-FFF2-40B4-BE49-F238E27FC236}">
                <a16:creationId xmlns:a16="http://schemas.microsoft.com/office/drawing/2014/main" id="{EDC46FD0-0231-1AF6-74CB-0E80FEFC7A3D}"/>
              </a:ext>
            </a:extLst>
          </p:cNvPr>
          <p:cNvSpPr>
            <a:spLocks noGrp="1"/>
          </p:cNvSpPr>
          <p:nvPr>
            <p:ph type="body" sz="quarter" idx="26" hasCustomPrompt="1"/>
          </p:nvPr>
        </p:nvSpPr>
        <p:spPr>
          <a:xfrm>
            <a:off x="447579" y="5628999"/>
            <a:ext cx="1999060" cy="526252"/>
          </a:xfrm>
          <a:prstGeom prst="homePlate">
            <a:avLst/>
          </a:prstGeom>
          <a:solidFill>
            <a:schemeClr val="accent1"/>
          </a:solidFill>
        </p:spPr>
        <p:txBody>
          <a:bodyPr anchor="ctr">
            <a:noAutofit/>
          </a:bodyPr>
          <a:lstStyle>
            <a:lvl1pPr marL="0" indent="0">
              <a:buNone/>
              <a:defRPr b="1">
                <a:solidFill>
                  <a:schemeClr val="bg1"/>
                </a:solidFill>
              </a:defRPr>
            </a:lvl1pPr>
          </a:lstStyle>
          <a:p>
            <a:pPr lvl="0"/>
            <a:r>
              <a:rPr lang="es-ES" dirty="0"/>
              <a:t>Texto</a:t>
            </a:r>
          </a:p>
        </p:txBody>
      </p:sp>
      <p:sp>
        <p:nvSpPr>
          <p:cNvPr id="40" name="Marcador de texto 49">
            <a:extLst>
              <a:ext uri="{FF2B5EF4-FFF2-40B4-BE49-F238E27FC236}">
                <a16:creationId xmlns:a16="http://schemas.microsoft.com/office/drawing/2014/main" id="{27C0CCB8-FC2B-04DE-8EA2-891488D44061}"/>
              </a:ext>
            </a:extLst>
          </p:cNvPr>
          <p:cNvSpPr>
            <a:spLocks noGrp="1"/>
          </p:cNvSpPr>
          <p:nvPr>
            <p:ph type="body" sz="quarter" idx="28" hasCustomPrompt="1"/>
          </p:nvPr>
        </p:nvSpPr>
        <p:spPr>
          <a:xfrm>
            <a:off x="9051025" y="1538471"/>
            <a:ext cx="2673350" cy="4620923"/>
          </a:xfrm>
          <a:noFill/>
        </p:spPr>
        <p:txBody>
          <a:bodyPr>
            <a:noAutofit/>
          </a:bodyPr>
          <a:lstStyle>
            <a:lvl1pPr marL="0" indent="0">
              <a:buNone/>
              <a:defRPr b="0"/>
            </a:lvl1pPr>
          </a:lstStyle>
          <a:p>
            <a:pPr lvl="0"/>
            <a:r>
              <a:rPr lang="es-ES" dirty="0"/>
              <a:t>Texto</a:t>
            </a:r>
          </a:p>
        </p:txBody>
      </p:sp>
      <p:pic>
        <p:nvPicPr>
          <p:cNvPr id="42" name="Imagen 41">
            <a:extLst>
              <a:ext uri="{FF2B5EF4-FFF2-40B4-BE49-F238E27FC236}">
                <a16:creationId xmlns:a16="http://schemas.microsoft.com/office/drawing/2014/main" id="{D9C29C8D-FCDA-A370-6DCD-03A8D289E8B6}"/>
              </a:ext>
            </a:extLst>
          </p:cNvPr>
          <p:cNvPicPr>
            <a:picLocks noChangeAspect="1"/>
          </p:cNvPicPr>
          <p:nvPr userDrawn="1"/>
        </p:nvPicPr>
        <p:blipFill rotWithShape="1">
          <a:blip r:embed="rId5"/>
          <a:srcRect r="11760"/>
          <a:stretch/>
        </p:blipFill>
        <p:spPr>
          <a:xfrm>
            <a:off x="8234812" y="3140458"/>
            <a:ext cx="625321" cy="1171633"/>
          </a:xfrm>
          <a:prstGeom prst="rect">
            <a:avLst/>
          </a:prstGeom>
          <a:solidFill>
            <a:schemeClr val="tx2"/>
          </a:solidFill>
        </p:spPr>
      </p:pic>
      <p:sp>
        <p:nvSpPr>
          <p:cNvPr id="46" name="Marcador de texto 49">
            <a:extLst>
              <a:ext uri="{FF2B5EF4-FFF2-40B4-BE49-F238E27FC236}">
                <a16:creationId xmlns:a16="http://schemas.microsoft.com/office/drawing/2014/main" id="{E87D6ED8-C300-9A48-0B0F-EE18C324D39E}"/>
              </a:ext>
            </a:extLst>
          </p:cNvPr>
          <p:cNvSpPr>
            <a:spLocks noGrp="1"/>
          </p:cNvSpPr>
          <p:nvPr>
            <p:ph type="body" sz="quarter" idx="30" hasCustomPrompt="1"/>
          </p:nvPr>
        </p:nvSpPr>
        <p:spPr>
          <a:xfrm>
            <a:off x="2662582" y="2468051"/>
            <a:ext cx="5391653" cy="524496"/>
          </a:xfrm>
          <a:noFill/>
        </p:spPr>
        <p:txBody>
          <a:bodyPr anchor="ctr">
            <a:noAutofit/>
          </a:bodyPr>
          <a:lstStyle>
            <a:lvl1pPr marL="0" indent="0">
              <a:buNone/>
              <a:defRPr b="0"/>
            </a:lvl1pPr>
          </a:lstStyle>
          <a:p>
            <a:pPr lvl="0"/>
            <a:r>
              <a:rPr lang="es-ES" dirty="0"/>
              <a:t>Texto</a:t>
            </a:r>
          </a:p>
        </p:txBody>
      </p:sp>
      <p:sp>
        <p:nvSpPr>
          <p:cNvPr id="47" name="Marcador de texto 49">
            <a:extLst>
              <a:ext uri="{FF2B5EF4-FFF2-40B4-BE49-F238E27FC236}">
                <a16:creationId xmlns:a16="http://schemas.microsoft.com/office/drawing/2014/main" id="{2BE26540-2188-2C21-582F-F962681DFC4A}"/>
              </a:ext>
            </a:extLst>
          </p:cNvPr>
          <p:cNvSpPr>
            <a:spLocks noGrp="1"/>
          </p:cNvSpPr>
          <p:nvPr>
            <p:ph type="body" sz="quarter" idx="31" hasCustomPrompt="1"/>
          </p:nvPr>
        </p:nvSpPr>
        <p:spPr>
          <a:xfrm>
            <a:off x="2662582" y="1678911"/>
            <a:ext cx="5391653" cy="524496"/>
          </a:xfrm>
          <a:noFill/>
        </p:spPr>
        <p:txBody>
          <a:bodyPr anchor="ctr">
            <a:noAutofit/>
          </a:bodyPr>
          <a:lstStyle>
            <a:lvl1pPr marL="0" indent="0">
              <a:buNone/>
              <a:defRPr b="0"/>
            </a:lvl1pPr>
          </a:lstStyle>
          <a:p>
            <a:pPr lvl="0"/>
            <a:r>
              <a:rPr lang="es-ES" dirty="0"/>
              <a:t>Texto</a:t>
            </a:r>
          </a:p>
        </p:txBody>
      </p:sp>
      <p:sp>
        <p:nvSpPr>
          <p:cNvPr id="48" name="Marcador de texto 49">
            <a:extLst>
              <a:ext uri="{FF2B5EF4-FFF2-40B4-BE49-F238E27FC236}">
                <a16:creationId xmlns:a16="http://schemas.microsoft.com/office/drawing/2014/main" id="{C61D23D2-F540-A494-1982-6F9C066B71EA}"/>
              </a:ext>
            </a:extLst>
          </p:cNvPr>
          <p:cNvSpPr>
            <a:spLocks noGrp="1"/>
          </p:cNvSpPr>
          <p:nvPr>
            <p:ph type="body" sz="quarter" idx="32" hasCustomPrompt="1"/>
          </p:nvPr>
        </p:nvSpPr>
        <p:spPr>
          <a:xfrm>
            <a:off x="2662582" y="4046330"/>
            <a:ext cx="5391653" cy="524496"/>
          </a:xfrm>
          <a:noFill/>
        </p:spPr>
        <p:txBody>
          <a:bodyPr anchor="ctr">
            <a:noAutofit/>
          </a:bodyPr>
          <a:lstStyle>
            <a:lvl1pPr marL="0" indent="0">
              <a:buNone/>
              <a:defRPr b="0"/>
            </a:lvl1pPr>
          </a:lstStyle>
          <a:p>
            <a:pPr lvl="0"/>
            <a:r>
              <a:rPr lang="es-ES" dirty="0"/>
              <a:t>Texto</a:t>
            </a:r>
          </a:p>
        </p:txBody>
      </p:sp>
      <p:sp>
        <p:nvSpPr>
          <p:cNvPr id="49" name="Marcador de texto 49">
            <a:extLst>
              <a:ext uri="{FF2B5EF4-FFF2-40B4-BE49-F238E27FC236}">
                <a16:creationId xmlns:a16="http://schemas.microsoft.com/office/drawing/2014/main" id="{3D7B4374-5F06-4775-3250-01DEA4323E48}"/>
              </a:ext>
            </a:extLst>
          </p:cNvPr>
          <p:cNvSpPr>
            <a:spLocks noGrp="1"/>
          </p:cNvSpPr>
          <p:nvPr>
            <p:ph type="body" sz="quarter" idx="33" hasCustomPrompt="1"/>
          </p:nvPr>
        </p:nvSpPr>
        <p:spPr>
          <a:xfrm>
            <a:off x="2662582" y="3257190"/>
            <a:ext cx="5391653" cy="524496"/>
          </a:xfrm>
          <a:noFill/>
        </p:spPr>
        <p:txBody>
          <a:bodyPr anchor="ctr">
            <a:noAutofit/>
          </a:bodyPr>
          <a:lstStyle>
            <a:lvl1pPr marL="0" indent="0">
              <a:buNone/>
              <a:defRPr b="0"/>
            </a:lvl1pPr>
          </a:lstStyle>
          <a:p>
            <a:pPr lvl="0"/>
            <a:r>
              <a:rPr lang="es-ES" dirty="0"/>
              <a:t>Texto</a:t>
            </a:r>
          </a:p>
        </p:txBody>
      </p:sp>
      <p:sp>
        <p:nvSpPr>
          <p:cNvPr id="50" name="Marcador de texto 49">
            <a:extLst>
              <a:ext uri="{FF2B5EF4-FFF2-40B4-BE49-F238E27FC236}">
                <a16:creationId xmlns:a16="http://schemas.microsoft.com/office/drawing/2014/main" id="{0D26AE7A-DFD2-9007-3969-9D0341D277A2}"/>
              </a:ext>
            </a:extLst>
          </p:cNvPr>
          <p:cNvSpPr>
            <a:spLocks noGrp="1"/>
          </p:cNvSpPr>
          <p:nvPr>
            <p:ph type="body" sz="quarter" idx="34" hasCustomPrompt="1"/>
          </p:nvPr>
        </p:nvSpPr>
        <p:spPr>
          <a:xfrm>
            <a:off x="2662582" y="5624610"/>
            <a:ext cx="5391653" cy="524496"/>
          </a:xfrm>
          <a:noFill/>
        </p:spPr>
        <p:txBody>
          <a:bodyPr anchor="ctr">
            <a:noAutofit/>
          </a:bodyPr>
          <a:lstStyle>
            <a:lvl1pPr marL="0" indent="0">
              <a:buNone/>
              <a:defRPr b="0"/>
            </a:lvl1pPr>
          </a:lstStyle>
          <a:p>
            <a:pPr lvl="0"/>
            <a:r>
              <a:rPr lang="es-ES" dirty="0"/>
              <a:t>Texto</a:t>
            </a:r>
          </a:p>
        </p:txBody>
      </p:sp>
      <p:sp>
        <p:nvSpPr>
          <p:cNvPr id="51" name="Marcador de texto 49">
            <a:extLst>
              <a:ext uri="{FF2B5EF4-FFF2-40B4-BE49-F238E27FC236}">
                <a16:creationId xmlns:a16="http://schemas.microsoft.com/office/drawing/2014/main" id="{F59C4BB5-8F40-671F-252D-24802B079891}"/>
              </a:ext>
            </a:extLst>
          </p:cNvPr>
          <p:cNvSpPr>
            <a:spLocks noGrp="1"/>
          </p:cNvSpPr>
          <p:nvPr>
            <p:ph type="body" sz="quarter" idx="35" hasCustomPrompt="1"/>
          </p:nvPr>
        </p:nvSpPr>
        <p:spPr>
          <a:xfrm>
            <a:off x="2662582" y="4835470"/>
            <a:ext cx="5391653" cy="524496"/>
          </a:xfrm>
          <a:noFill/>
        </p:spPr>
        <p:txBody>
          <a:bodyPr anchor="ctr">
            <a:noAutofit/>
          </a:bodyPr>
          <a:lstStyle>
            <a:lvl1pPr marL="0" indent="0">
              <a:buNone/>
              <a:defRPr b="0"/>
            </a:lvl1pPr>
          </a:lstStyle>
          <a:p>
            <a:pPr lvl="0"/>
            <a:r>
              <a:rPr lang="es-ES" dirty="0"/>
              <a:t>Texto</a:t>
            </a:r>
          </a:p>
        </p:txBody>
      </p:sp>
      <p:sp>
        <p:nvSpPr>
          <p:cNvPr id="3" name="Marcador de pie de página 2"/>
          <p:cNvSpPr>
            <a:spLocks noGrp="1"/>
          </p:cNvSpPr>
          <p:nvPr>
            <p:ph type="ftr" sz="quarter" idx="36"/>
          </p:nvPr>
        </p:nvSpPr>
        <p:spPr/>
        <p:txBody>
          <a:bodyPr/>
          <a:lstStyle/>
          <a:p>
            <a:endParaRPr lang="es-CL" dirty="0"/>
          </a:p>
        </p:txBody>
      </p:sp>
      <p:sp>
        <p:nvSpPr>
          <p:cNvPr id="4" name="Marcador de número de diapositiva 3"/>
          <p:cNvSpPr>
            <a:spLocks noGrp="1"/>
          </p:cNvSpPr>
          <p:nvPr>
            <p:ph type="sldNum" sz="quarter" idx="37"/>
          </p:nvPr>
        </p:nvSpPr>
        <p:spPr/>
        <p:txBody>
          <a:bodyPr/>
          <a:lstStyle/>
          <a:p>
            <a:fld id="{4B90B3AC-360D-4C0F-BB2D-EFC963FB8AB1}" type="slidenum">
              <a:rPr lang="es-CL" smtClean="0"/>
              <a:pPr/>
              <a:t>‹Nº›</a:t>
            </a:fld>
            <a:endParaRPr lang="es-CL" dirty="0"/>
          </a:p>
        </p:txBody>
      </p:sp>
      <p:sp>
        <p:nvSpPr>
          <p:cNvPr id="31" name="Marcador de texto 49">
            <a:extLst>
              <a:ext uri="{FF2B5EF4-FFF2-40B4-BE49-F238E27FC236}">
                <a16:creationId xmlns:a16="http://schemas.microsoft.com/office/drawing/2014/main" id="{A2C8F08A-5581-007E-062D-4AE64E25E91E}"/>
              </a:ext>
            </a:extLst>
          </p:cNvPr>
          <p:cNvSpPr>
            <a:spLocks noGrp="1"/>
          </p:cNvSpPr>
          <p:nvPr>
            <p:ph type="body" sz="quarter" idx="21" hasCustomPrompt="1"/>
          </p:nvPr>
        </p:nvSpPr>
        <p:spPr>
          <a:xfrm>
            <a:off x="447578" y="1328808"/>
            <a:ext cx="1998000" cy="219443"/>
          </a:xfrm>
          <a:noFill/>
        </p:spPr>
        <p:txBody>
          <a:bodyPr>
            <a:noAutofit/>
          </a:bodyPr>
          <a:lstStyle>
            <a:lvl1pPr marL="0" indent="0">
              <a:buNone/>
              <a:defRPr sz="1300" b="1"/>
            </a:lvl1pPr>
          </a:lstStyle>
          <a:p>
            <a:pPr lvl="0"/>
            <a:r>
              <a:rPr lang="es-ES" dirty="0"/>
              <a:t>Texto</a:t>
            </a:r>
          </a:p>
        </p:txBody>
      </p:sp>
      <p:cxnSp>
        <p:nvCxnSpPr>
          <p:cNvPr id="37" name="28 Conector recto">
            <a:extLst>
              <a:ext uri="{FF2B5EF4-FFF2-40B4-BE49-F238E27FC236}">
                <a16:creationId xmlns:a16="http://schemas.microsoft.com/office/drawing/2014/main"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Marcador de texto 49">
            <a:extLst>
              <a:ext uri="{FF2B5EF4-FFF2-40B4-BE49-F238E27FC236}">
                <a16:creationId xmlns:a16="http://schemas.microsoft.com/office/drawing/2014/main" id="{E92E4CC6-CD15-8A63-0189-506371F9044D}"/>
              </a:ext>
            </a:extLst>
          </p:cNvPr>
          <p:cNvSpPr>
            <a:spLocks noGrp="1"/>
          </p:cNvSpPr>
          <p:nvPr>
            <p:ph type="body" sz="quarter" idx="38" hasCustomPrompt="1"/>
          </p:nvPr>
        </p:nvSpPr>
        <p:spPr>
          <a:xfrm>
            <a:off x="9061411" y="1323167"/>
            <a:ext cx="2673350" cy="234292"/>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998581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seño personalizado 5">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146" name="28 Conector recto">
            <a:extLst>
              <a:ext uri="{FF2B5EF4-FFF2-40B4-BE49-F238E27FC236}">
                <a16:creationId xmlns:a16="http://schemas.microsoft.com/office/drawing/2014/main" id="{CD9AFF18-1D00-7A0A-2E10-B238816600D2}"/>
              </a:ext>
            </a:extLst>
          </p:cNvPr>
          <p:cNvCxnSpPr>
            <a:cxnSpLocks/>
          </p:cNvCxnSpPr>
          <p:nvPr userDrawn="1"/>
        </p:nvCxnSpPr>
        <p:spPr>
          <a:xfrm>
            <a:off x="442913" y="1548251"/>
            <a:ext cx="8015701"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Marcador de gráfico 150">
            <a:extLst>
              <a:ext uri="{FF2B5EF4-FFF2-40B4-BE49-F238E27FC236}">
                <a16:creationId xmlns:a16="http://schemas.microsoft.com/office/drawing/2014/main" id="{05118DE9-F0E6-8EDC-C655-FBEFD2029434}"/>
              </a:ext>
            </a:extLst>
          </p:cNvPr>
          <p:cNvSpPr>
            <a:spLocks noGrp="1"/>
          </p:cNvSpPr>
          <p:nvPr>
            <p:ph type="chart" sz="quarter" idx="28"/>
          </p:nvPr>
        </p:nvSpPr>
        <p:spPr>
          <a:xfrm>
            <a:off x="447674" y="1772089"/>
            <a:ext cx="8015605" cy="4393762"/>
          </a:xfrm>
        </p:spPr>
        <p:txBody>
          <a:bodyPr/>
          <a:lstStyle/>
          <a:p>
            <a:endParaRPr lang="es-CL" dirty="0"/>
          </a:p>
        </p:txBody>
      </p:sp>
      <p:sp>
        <p:nvSpPr>
          <p:cNvPr id="153" name="Marcador de texto 49">
            <a:extLst>
              <a:ext uri="{FF2B5EF4-FFF2-40B4-BE49-F238E27FC236}">
                <a16:creationId xmlns:a16="http://schemas.microsoft.com/office/drawing/2014/main" id="{84A0D9FB-A827-29B3-A8AF-CC075A07AF4E}"/>
              </a:ext>
            </a:extLst>
          </p:cNvPr>
          <p:cNvSpPr>
            <a:spLocks noGrp="1"/>
          </p:cNvSpPr>
          <p:nvPr>
            <p:ph type="body" sz="quarter" idx="29" hasCustomPrompt="1"/>
          </p:nvPr>
        </p:nvSpPr>
        <p:spPr>
          <a:xfrm>
            <a:off x="9051025" y="185649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55" name="Marcador de texto 49">
            <a:extLst>
              <a:ext uri="{FF2B5EF4-FFF2-40B4-BE49-F238E27FC236}">
                <a16:creationId xmlns:a16="http://schemas.microsoft.com/office/drawing/2014/main" id="{E0BFBE7D-4676-C06D-3A55-782C4BFBC11C}"/>
              </a:ext>
            </a:extLst>
          </p:cNvPr>
          <p:cNvSpPr>
            <a:spLocks noGrp="1"/>
          </p:cNvSpPr>
          <p:nvPr>
            <p:ph type="body" sz="quarter" idx="30" hasCustomPrompt="1"/>
          </p:nvPr>
        </p:nvSpPr>
        <p:spPr>
          <a:xfrm>
            <a:off x="10144442" y="1856488"/>
            <a:ext cx="1579933" cy="470147"/>
          </a:xfrm>
          <a:noFill/>
        </p:spPr>
        <p:txBody>
          <a:bodyPr anchor="ctr">
            <a:noAutofit/>
          </a:bodyPr>
          <a:lstStyle>
            <a:lvl1pPr marL="0" indent="0">
              <a:buNone/>
              <a:defRPr b="0"/>
            </a:lvl1pPr>
          </a:lstStyle>
          <a:p>
            <a:pPr lvl="0"/>
            <a:r>
              <a:rPr lang="es-ES" dirty="0"/>
              <a:t>Texto</a:t>
            </a:r>
          </a:p>
        </p:txBody>
      </p:sp>
      <p:sp>
        <p:nvSpPr>
          <p:cNvPr id="158" name="Marcador de texto 49">
            <a:extLst>
              <a:ext uri="{FF2B5EF4-FFF2-40B4-BE49-F238E27FC236}">
                <a16:creationId xmlns:a16="http://schemas.microsoft.com/office/drawing/2014/main" id="{63E4258C-2A54-8DE0-E85D-413FC8B848C9}"/>
              </a:ext>
            </a:extLst>
          </p:cNvPr>
          <p:cNvSpPr>
            <a:spLocks noGrp="1"/>
          </p:cNvSpPr>
          <p:nvPr>
            <p:ph type="body" sz="quarter" idx="31" hasCustomPrompt="1"/>
          </p:nvPr>
        </p:nvSpPr>
        <p:spPr>
          <a:xfrm>
            <a:off x="9051025" y="276073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59" name="Marcador de texto 49">
            <a:extLst>
              <a:ext uri="{FF2B5EF4-FFF2-40B4-BE49-F238E27FC236}">
                <a16:creationId xmlns:a16="http://schemas.microsoft.com/office/drawing/2014/main" id="{B71F0879-DDEA-DED9-DDCF-BB39B74B6E7C}"/>
              </a:ext>
            </a:extLst>
          </p:cNvPr>
          <p:cNvSpPr>
            <a:spLocks noGrp="1"/>
          </p:cNvSpPr>
          <p:nvPr>
            <p:ph type="body" sz="quarter" idx="32" hasCustomPrompt="1"/>
          </p:nvPr>
        </p:nvSpPr>
        <p:spPr>
          <a:xfrm>
            <a:off x="10144442" y="2760728"/>
            <a:ext cx="1579933" cy="470147"/>
          </a:xfrm>
          <a:noFill/>
        </p:spPr>
        <p:txBody>
          <a:bodyPr anchor="ctr">
            <a:noAutofit/>
          </a:bodyPr>
          <a:lstStyle>
            <a:lvl1pPr marL="0" indent="0">
              <a:buNone/>
              <a:defRPr b="0"/>
            </a:lvl1pPr>
          </a:lstStyle>
          <a:p>
            <a:pPr lvl="0"/>
            <a:r>
              <a:rPr lang="es-ES" dirty="0"/>
              <a:t>Texto</a:t>
            </a:r>
          </a:p>
        </p:txBody>
      </p:sp>
      <p:sp>
        <p:nvSpPr>
          <p:cNvPr id="160" name="Marcador de texto 49">
            <a:extLst>
              <a:ext uri="{FF2B5EF4-FFF2-40B4-BE49-F238E27FC236}">
                <a16:creationId xmlns:a16="http://schemas.microsoft.com/office/drawing/2014/main" id="{D5AA7D63-3309-0336-ECE6-AD0D41559AB3}"/>
              </a:ext>
            </a:extLst>
          </p:cNvPr>
          <p:cNvSpPr>
            <a:spLocks noGrp="1"/>
          </p:cNvSpPr>
          <p:nvPr>
            <p:ph type="body" sz="quarter" idx="33" hasCustomPrompt="1"/>
          </p:nvPr>
        </p:nvSpPr>
        <p:spPr>
          <a:xfrm>
            <a:off x="9051025" y="365481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61" name="Marcador de texto 49">
            <a:extLst>
              <a:ext uri="{FF2B5EF4-FFF2-40B4-BE49-F238E27FC236}">
                <a16:creationId xmlns:a16="http://schemas.microsoft.com/office/drawing/2014/main" id="{4F9B9F28-3436-E9BC-C3EC-87DCACB6D85C}"/>
              </a:ext>
            </a:extLst>
          </p:cNvPr>
          <p:cNvSpPr>
            <a:spLocks noGrp="1"/>
          </p:cNvSpPr>
          <p:nvPr>
            <p:ph type="body" sz="quarter" idx="34" hasCustomPrompt="1"/>
          </p:nvPr>
        </p:nvSpPr>
        <p:spPr>
          <a:xfrm>
            <a:off x="10144442" y="3654808"/>
            <a:ext cx="1579933" cy="470147"/>
          </a:xfrm>
          <a:noFill/>
        </p:spPr>
        <p:txBody>
          <a:bodyPr anchor="ctr">
            <a:noAutofit/>
          </a:bodyPr>
          <a:lstStyle>
            <a:lvl1pPr marL="0" indent="0">
              <a:buNone/>
              <a:defRPr b="0"/>
            </a:lvl1pPr>
          </a:lstStyle>
          <a:p>
            <a:pPr lvl="0"/>
            <a:r>
              <a:rPr lang="es-ES" dirty="0"/>
              <a:t>Texto</a:t>
            </a:r>
          </a:p>
        </p:txBody>
      </p:sp>
      <p:sp>
        <p:nvSpPr>
          <p:cNvPr id="162" name="Marcador de texto 49">
            <a:extLst>
              <a:ext uri="{FF2B5EF4-FFF2-40B4-BE49-F238E27FC236}">
                <a16:creationId xmlns:a16="http://schemas.microsoft.com/office/drawing/2014/main" id="{0E1592C8-6918-D2CB-A559-D07AAE05468F}"/>
              </a:ext>
            </a:extLst>
          </p:cNvPr>
          <p:cNvSpPr>
            <a:spLocks noGrp="1"/>
          </p:cNvSpPr>
          <p:nvPr>
            <p:ph type="body" sz="quarter" idx="35" hasCustomPrompt="1"/>
          </p:nvPr>
        </p:nvSpPr>
        <p:spPr>
          <a:xfrm>
            <a:off x="9051025" y="4559053"/>
            <a:ext cx="987055" cy="470148"/>
          </a:xfrm>
          <a:noFill/>
        </p:spPr>
        <p:txBody>
          <a:bodyPr anchor="ctr">
            <a:noAutofit/>
          </a:bodyPr>
          <a:lstStyle>
            <a:lvl1pPr marL="0" indent="0" algn="r">
              <a:buNone/>
              <a:defRPr sz="3200" b="1">
                <a:solidFill>
                  <a:schemeClr val="accent1"/>
                </a:solidFill>
              </a:defRPr>
            </a:lvl1pPr>
          </a:lstStyle>
          <a:p>
            <a:pPr lvl="0"/>
            <a:r>
              <a:rPr lang="es-ES" dirty="0"/>
              <a:t>N</a:t>
            </a:r>
          </a:p>
        </p:txBody>
      </p:sp>
      <p:sp>
        <p:nvSpPr>
          <p:cNvPr id="163" name="Marcador de texto 49">
            <a:extLst>
              <a:ext uri="{FF2B5EF4-FFF2-40B4-BE49-F238E27FC236}">
                <a16:creationId xmlns:a16="http://schemas.microsoft.com/office/drawing/2014/main" id="{63B870C0-B543-BA7F-A686-1E756AEAFDDB}"/>
              </a:ext>
            </a:extLst>
          </p:cNvPr>
          <p:cNvSpPr>
            <a:spLocks noGrp="1"/>
          </p:cNvSpPr>
          <p:nvPr>
            <p:ph type="body" sz="quarter" idx="36" hasCustomPrompt="1"/>
          </p:nvPr>
        </p:nvSpPr>
        <p:spPr>
          <a:xfrm>
            <a:off x="10144442" y="4559048"/>
            <a:ext cx="1579933" cy="470147"/>
          </a:xfrm>
          <a:noFill/>
        </p:spPr>
        <p:txBody>
          <a:bodyPr anchor="ctr">
            <a:noAutofit/>
          </a:bodyPr>
          <a:lstStyle>
            <a:lvl1pPr marL="0" indent="0">
              <a:buNone/>
              <a:defRPr b="0"/>
            </a:lvl1pPr>
          </a:lstStyle>
          <a:p>
            <a:pPr lvl="0"/>
            <a:r>
              <a:rPr lang="es-ES" dirty="0"/>
              <a:t>Texto</a:t>
            </a:r>
          </a:p>
        </p:txBody>
      </p:sp>
      <p:sp>
        <p:nvSpPr>
          <p:cNvPr id="3" name="Marcador de pie de página 2"/>
          <p:cNvSpPr>
            <a:spLocks noGrp="1"/>
          </p:cNvSpPr>
          <p:nvPr>
            <p:ph type="ftr" sz="quarter" idx="37"/>
          </p:nvPr>
        </p:nvSpPr>
        <p:spPr/>
        <p:txBody>
          <a:bodyPr/>
          <a:lstStyle/>
          <a:p>
            <a:endParaRPr lang="es-CL" dirty="0"/>
          </a:p>
        </p:txBody>
      </p:sp>
      <p:sp>
        <p:nvSpPr>
          <p:cNvPr id="4" name="Marcador de número de diapositiva 3"/>
          <p:cNvSpPr>
            <a:spLocks noGrp="1"/>
          </p:cNvSpPr>
          <p:nvPr>
            <p:ph type="sldNum" sz="quarter" idx="38"/>
          </p:nvPr>
        </p:nvSpPr>
        <p:spPr/>
        <p:txBody>
          <a:bodyPr/>
          <a:lstStyle/>
          <a:p>
            <a:fld id="{4B90B3AC-360D-4C0F-BB2D-EFC963FB8AB1}" type="slidenum">
              <a:rPr lang="es-CL" smtClean="0"/>
              <a:pPr/>
              <a:t>‹Nº›</a:t>
            </a:fld>
            <a:endParaRPr lang="es-CL" dirty="0"/>
          </a:p>
        </p:txBody>
      </p:sp>
      <p:sp>
        <p:nvSpPr>
          <p:cNvPr id="22" name="Marcador de texto 49">
            <a:extLst>
              <a:ext uri="{FF2B5EF4-FFF2-40B4-BE49-F238E27FC236}">
                <a16:creationId xmlns:a16="http://schemas.microsoft.com/office/drawing/2014/main" id="{A2C8F08A-5581-007E-062D-4AE64E25E91E}"/>
              </a:ext>
            </a:extLst>
          </p:cNvPr>
          <p:cNvSpPr>
            <a:spLocks noGrp="1"/>
          </p:cNvSpPr>
          <p:nvPr>
            <p:ph type="body" sz="quarter" idx="21" hasCustomPrompt="1"/>
          </p:nvPr>
        </p:nvSpPr>
        <p:spPr>
          <a:xfrm>
            <a:off x="447578" y="1328808"/>
            <a:ext cx="1998000" cy="219443"/>
          </a:xfrm>
          <a:noFill/>
        </p:spPr>
        <p:txBody>
          <a:bodyPr>
            <a:noAutofit/>
          </a:bodyPr>
          <a:lstStyle>
            <a:lvl1pPr marL="0" indent="0">
              <a:buNone/>
              <a:defRPr sz="1300" b="1"/>
            </a:lvl1pPr>
          </a:lstStyle>
          <a:p>
            <a:pPr lvl="0"/>
            <a:r>
              <a:rPr lang="es-ES" dirty="0"/>
              <a:t>Texto</a:t>
            </a:r>
          </a:p>
        </p:txBody>
      </p:sp>
      <p:cxnSp>
        <p:nvCxnSpPr>
          <p:cNvPr id="23" name="28 Conector recto">
            <a:extLst>
              <a:ext uri="{FF2B5EF4-FFF2-40B4-BE49-F238E27FC236}">
                <a16:creationId xmlns:a16="http://schemas.microsoft.com/office/drawing/2014/main" id="{17E974FC-33F2-C9C0-C672-3359CE6E57DA}"/>
              </a:ext>
            </a:extLst>
          </p:cNvPr>
          <p:cNvCxnSpPr>
            <a:cxnSpLocks/>
          </p:cNvCxnSpPr>
          <p:nvPr userDrawn="1"/>
        </p:nvCxnSpPr>
        <p:spPr>
          <a:xfrm>
            <a:off x="9044050" y="1557338"/>
            <a:ext cx="269412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Marcador de texto 49">
            <a:extLst>
              <a:ext uri="{FF2B5EF4-FFF2-40B4-BE49-F238E27FC236}">
                <a16:creationId xmlns:a16="http://schemas.microsoft.com/office/drawing/2014/main" id="{E92E4CC6-CD15-8A63-0189-506371F9044D}"/>
              </a:ext>
            </a:extLst>
          </p:cNvPr>
          <p:cNvSpPr>
            <a:spLocks noGrp="1"/>
          </p:cNvSpPr>
          <p:nvPr>
            <p:ph type="body" sz="quarter" idx="39" hasCustomPrompt="1"/>
          </p:nvPr>
        </p:nvSpPr>
        <p:spPr>
          <a:xfrm>
            <a:off x="9061411" y="1323167"/>
            <a:ext cx="2673350" cy="234292"/>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3609550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seño personalizado 6">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146" name="28 Conector recto">
            <a:extLst>
              <a:ext uri="{FF2B5EF4-FFF2-40B4-BE49-F238E27FC236}">
                <a16:creationId xmlns:a16="http://schemas.microsoft.com/office/drawing/2014/main" id="{CD9AFF18-1D00-7A0A-2E10-B238816600D2}"/>
              </a:ext>
            </a:extLst>
          </p:cNvPr>
          <p:cNvCxnSpPr>
            <a:cxnSpLocks/>
          </p:cNvCxnSpPr>
          <p:nvPr userDrawn="1"/>
        </p:nvCxnSpPr>
        <p:spPr>
          <a:xfrm>
            <a:off x="432753" y="1557338"/>
            <a:ext cx="5181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Marcador de gráfico 150">
            <a:extLst>
              <a:ext uri="{FF2B5EF4-FFF2-40B4-BE49-F238E27FC236}">
                <a16:creationId xmlns:a16="http://schemas.microsoft.com/office/drawing/2014/main" id="{05118DE9-F0E6-8EDC-C655-FBEFD2029434}"/>
              </a:ext>
            </a:extLst>
          </p:cNvPr>
          <p:cNvSpPr>
            <a:spLocks noGrp="1"/>
          </p:cNvSpPr>
          <p:nvPr>
            <p:ph type="chart" sz="quarter" idx="28"/>
          </p:nvPr>
        </p:nvSpPr>
        <p:spPr>
          <a:xfrm>
            <a:off x="432719" y="1727722"/>
            <a:ext cx="5180966" cy="3563466"/>
          </a:xfrm>
        </p:spPr>
        <p:txBody>
          <a:bodyPr/>
          <a:lstStyle/>
          <a:p>
            <a:endParaRPr lang="es-CL" dirty="0"/>
          </a:p>
        </p:txBody>
      </p:sp>
      <p:sp>
        <p:nvSpPr>
          <p:cNvPr id="9" name="Marcador de texto 49">
            <a:extLst>
              <a:ext uri="{FF2B5EF4-FFF2-40B4-BE49-F238E27FC236}">
                <a16:creationId xmlns:a16="http://schemas.microsoft.com/office/drawing/2014/main" id="{36C9AA89-70A9-96EF-08A2-1941754773F3}"/>
              </a:ext>
            </a:extLst>
          </p:cNvPr>
          <p:cNvSpPr>
            <a:spLocks noGrp="1"/>
          </p:cNvSpPr>
          <p:nvPr>
            <p:ph type="body" sz="quarter" idx="31" hasCustomPrompt="1"/>
          </p:nvPr>
        </p:nvSpPr>
        <p:spPr>
          <a:xfrm>
            <a:off x="442913" y="5647847"/>
            <a:ext cx="11328787" cy="470147"/>
          </a:xfrm>
          <a:noFill/>
        </p:spPr>
        <p:txBody>
          <a:bodyPr anchor="ctr">
            <a:noAutofit/>
          </a:bodyPr>
          <a:lstStyle>
            <a:lvl1pPr marL="0" indent="0" algn="ctr">
              <a:buNone/>
              <a:defRPr b="0"/>
            </a:lvl1pPr>
          </a:lstStyle>
          <a:p>
            <a:pPr lvl="0"/>
            <a:r>
              <a:rPr lang="es-ES" dirty="0"/>
              <a:t>Texto</a:t>
            </a:r>
          </a:p>
        </p:txBody>
      </p:sp>
      <p:cxnSp>
        <p:nvCxnSpPr>
          <p:cNvPr id="20" name="28 Conector recto">
            <a:extLst>
              <a:ext uri="{FF2B5EF4-FFF2-40B4-BE49-F238E27FC236}">
                <a16:creationId xmlns:a16="http://schemas.microsoft.com/office/drawing/2014/main" id="{D1AAE0B0-B1C7-7622-B4F0-C30A227DC181}"/>
              </a:ext>
            </a:extLst>
          </p:cNvPr>
          <p:cNvCxnSpPr>
            <a:cxnSpLocks/>
          </p:cNvCxnSpPr>
          <p:nvPr userDrawn="1"/>
        </p:nvCxnSpPr>
        <p:spPr>
          <a:xfrm>
            <a:off x="6590672" y="1557338"/>
            <a:ext cx="5181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Marcador de gráfico 150">
            <a:extLst>
              <a:ext uri="{FF2B5EF4-FFF2-40B4-BE49-F238E27FC236}">
                <a16:creationId xmlns:a16="http://schemas.microsoft.com/office/drawing/2014/main" id="{36CEC36F-5B5E-A05B-2DEC-D3CE91C8A6D4}"/>
              </a:ext>
            </a:extLst>
          </p:cNvPr>
          <p:cNvSpPr>
            <a:spLocks noGrp="1"/>
          </p:cNvSpPr>
          <p:nvPr>
            <p:ph type="chart" sz="quarter" idx="33"/>
          </p:nvPr>
        </p:nvSpPr>
        <p:spPr>
          <a:xfrm>
            <a:off x="6601875" y="1727722"/>
            <a:ext cx="5180966" cy="3563466"/>
          </a:xfrm>
        </p:spPr>
        <p:txBody>
          <a:bodyPr/>
          <a:lstStyle/>
          <a:p>
            <a:endParaRPr lang="es-CL" dirty="0"/>
          </a:p>
        </p:txBody>
      </p:sp>
      <p:sp>
        <p:nvSpPr>
          <p:cNvPr id="3" name="Marcador de pie de página 2"/>
          <p:cNvSpPr>
            <a:spLocks noGrp="1"/>
          </p:cNvSpPr>
          <p:nvPr>
            <p:ph type="ftr" sz="quarter" idx="34"/>
          </p:nvPr>
        </p:nvSpPr>
        <p:spPr/>
        <p:txBody>
          <a:bodyPr/>
          <a:lstStyle/>
          <a:p>
            <a:endParaRPr lang="es-CL" dirty="0"/>
          </a:p>
        </p:txBody>
      </p:sp>
      <p:sp>
        <p:nvSpPr>
          <p:cNvPr id="4" name="Marcador de número de diapositiva 3"/>
          <p:cNvSpPr>
            <a:spLocks noGrp="1"/>
          </p:cNvSpPr>
          <p:nvPr>
            <p:ph type="sldNum" sz="quarter" idx="35"/>
          </p:nvPr>
        </p:nvSpPr>
        <p:spPr/>
        <p:txBody>
          <a:bodyPr/>
          <a:lstStyle/>
          <a:p>
            <a:fld id="{4B90B3AC-360D-4C0F-BB2D-EFC963FB8AB1}" type="slidenum">
              <a:rPr lang="es-CL" smtClean="0"/>
              <a:pPr/>
              <a:t>‹Nº›</a:t>
            </a:fld>
            <a:endParaRPr lang="es-CL" dirty="0"/>
          </a:p>
        </p:txBody>
      </p:sp>
      <p:sp>
        <p:nvSpPr>
          <p:cNvPr id="17" name="Marcador de texto 49">
            <a:extLst>
              <a:ext uri="{FF2B5EF4-FFF2-40B4-BE49-F238E27FC236}">
                <a16:creationId xmlns:a16="http://schemas.microsoft.com/office/drawing/2014/main" id="{A2C8F08A-5581-007E-062D-4AE64E25E91E}"/>
              </a:ext>
            </a:extLst>
          </p:cNvPr>
          <p:cNvSpPr>
            <a:spLocks noGrp="1"/>
          </p:cNvSpPr>
          <p:nvPr>
            <p:ph type="body" sz="quarter" idx="21" hasCustomPrompt="1"/>
          </p:nvPr>
        </p:nvSpPr>
        <p:spPr>
          <a:xfrm>
            <a:off x="447578" y="1328808"/>
            <a:ext cx="5180400" cy="219443"/>
          </a:xfrm>
          <a:noFill/>
        </p:spPr>
        <p:txBody>
          <a:bodyPr>
            <a:noAutofit/>
          </a:bodyPr>
          <a:lstStyle>
            <a:lvl1pPr marL="0" indent="0">
              <a:buNone/>
              <a:defRPr sz="1300" b="1"/>
            </a:lvl1pPr>
          </a:lstStyle>
          <a:p>
            <a:pPr lvl="0"/>
            <a:r>
              <a:rPr lang="es-ES" dirty="0"/>
              <a:t>Texto</a:t>
            </a:r>
          </a:p>
        </p:txBody>
      </p:sp>
      <p:sp>
        <p:nvSpPr>
          <p:cNvPr id="18" name="Marcador de texto 49">
            <a:extLst>
              <a:ext uri="{FF2B5EF4-FFF2-40B4-BE49-F238E27FC236}">
                <a16:creationId xmlns:a16="http://schemas.microsoft.com/office/drawing/2014/main" id="{A2C8F08A-5581-007E-062D-4AE64E25E91E}"/>
              </a:ext>
            </a:extLst>
          </p:cNvPr>
          <p:cNvSpPr>
            <a:spLocks noGrp="1"/>
          </p:cNvSpPr>
          <p:nvPr>
            <p:ph type="body" sz="quarter" idx="36" hasCustomPrompt="1"/>
          </p:nvPr>
        </p:nvSpPr>
        <p:spPr>
          <a:xfrm>
            <a:off x="6591300" y="1328808"/>
            <a:ext cx="5180400"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1679987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eño personalizado 7">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5" name="Marcador de texto 34">
            <a:extLst>
              <a:ext uri="{FF2B5EF4-FFF2-40B4-BE49-F238E27FC236}">
                <a16:creationId xmlns:a16="http://schemas.microsoft.com/office/drawing/2014/main" id="{44BA7B2D-169E-09F6-14BA-09E44D14D9AC}"/>
              </a:ext>
            </a:extLst>
          </p:cNvPr>
          <p:cNvSpPr>
            <a:spLocks noGrp="1"/>
          </p:cNvSpPr>
          <p:nvPr>
            <p:ph type="body" sz="quarter" idx="13" hasCustomPrompt="1"/>
          </p:nvPr>
        </p:nvSpPr>
        <p:spPr>
          <a:xfrm>
            <a:off x="2871480" y="1722909"/>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26" name="Marcador de texto 31">
            <a:extLst>
              <a:ext uri="{FF2B5EF4-FFF2-40B4-BE49-F238E27FC236}">
                <a16:creationId xmlns:a16="http://schemas.microsoft.com/office/drawing/2014/main" id="{C4827CB1-5EFF-9B5B-992A-EC194F6BEB68}"/>
              </a:ext>
            </a:extLst>
          </p:cNvPr>
          <p:cNvSpPr>
            <a:spLocks noGrp="1"/>
          </p:cNvSpPr>
          <p:nvPr>
            <p:ph type="body" sz="quarter" idx="12" hasCustomPrompt="1"/>
          </p:nvPr>
        </p:nvSpPr>
        <p:spPr>
          <a:xfrm>
            <a:off x="2692887" y="1992650"/>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0" name="Marcador de texto 34">
            <a:extLst>
              <a:ext uri="{FF2B5EF4-FFF2-40B4-BE49-F238E27FC236}">
                <a16:creationId xmlns:a16="http://schemas.microsoft.com/office/drawing/2014/main" id="{4CD7CCD0-1E82-0F5E-6B7E-DADD1ACFA3A8}"/>
              </a:ext>
            </a:extLst>
          </p:cNvPr>
          <p:cNvSpPr>
            <a:spLocks noGrp="1"/>
          </p:cNvSpPr>
          <p:nvPr>
            <p:ph type="body" sz="quarter" idx="28" hasCustomPrompt="1"/>
          </p:nvPr>
        </p:nvSpPr>
        <p:spPr>
          <a:xfrm>
            <a:off x="2871480" y="2853618"/>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31" name="Marcador de texto 31">
            <a:extLst>
              <a:ext uri="{FF2B5EF4-FFF2-40B4-BE49-F238E27FC236}">
                <a16:creationId xmlns:a16="http://schemas.microsoft.com/office/drawing/2014/main" id="{21B01A52-5DC3-F441-4910-6ED91E6343A2}"/>
              </a:ext>
            </a:extLst>
          </p:cNvPr>
          <p:cNvSpPr>
            <a:spLocks noGrp="1"/>
          </p:cNvSpPr>
          <p:nvPr>
            <p:ph type="body" sz="quarter" idx="29" hasCustomPrompt="1"/>
          </p:nvPr>
        </p:nvSpPr>
        <p:spPr>
          <a:xfrm>
            <a:off x="2692887" y="3123359"/>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7" name="Marcador de texto 34">
            <a:extLst>
              <a:ext uri="{FF2B5EF4-FFF2-40B4-BE49-F238E27FC236}">
                <a16:creationId xmlns:a16="http://schemas.microsoft.com/office/drawing/2014/main" id="{39D00571-CBCE-1055-7B0C-D0ADE391B2EC}"/>
              </a:ext>
            </a:extLst>
          </p:cNvPr>
          <p:cNvSpPr>
            <a:spLocks noGrp="1"/>
          </p:cNvSpPr>
          <p:nvPr>
            <p:ph type="body" sz="quarter" idx="30" hasCustomPrompt="1"/>
          </p:nvPr>
        </p:nvSpPr>
        <p:spPr>
          <a:xfrm>
            <a:off x="2871480" y="4003992"/>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41" name="Marcador de texto 31">
            <a:extLst>
              <a:ext uri="{FF2B5EF4-FFF2-40B4-BE49-F238E27FC236}">
                <a16:creationId xmlns:a16="http://schemas.microsoft.com/office/drawing/2014/main" id="{4AA8B7D6-A2BC-ECA8-5D7A-A7EB93B16770}"/>
              </a:ext>
            </a:extLst>
          </p:cNvPr>
          <p:cNvSpPr>
            <a:spLocks noGrp="1"/>
          </p:cNvSpPr>
          <p:nvPr>
            <p:ph type="body" sz="quarter" idx="31" hasCustomPrompt="1"/>
          </p:nvPr>
        </p:nvSpPr>
        <p:spPr>
          <a:xfrm>
            <a:off x="2692887" y="4273733"/>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3" name="Marcador de texto 34">
            <a:extLst>
              <a:ext uri="{FF2B5EF4-FFF2-40B4-BE49-F238E27FC236}">
                <a16:creationId xmlns:a16="http://schemas.microsoft.com/office/drawing/2014/main" id="{E8B7423C-1808-9B07-6A30-59653C8D7A4F}"/>
              </a:ext>
            </a:extLst>
          </p:cNvPr>
          <p:cNvSpPr>
            <a:spLocks noGrp="1"/>
          </p:cNvSpPr>
          <p:nvPr>
            <p:ph type="body" sz="quarter" idx="32" hasCustomPrompt="1"/>
          </p:nvPr>
        </p:nvSpPr>
        <p:spPr>
          <a:xfrm>
            <a:off x="2871480" y="5134701"/>
            <a:ext cx="7732429" cy="896671"/>
          </a:xfrm>
          <a:solidFill>
            <a:schemeClr val="tx2"/>
          </a:solidFill>
        </p:spPr>
        <p:txBody>
          <a:bodyPr lIns="360000" anchor="ctr">
            <a:noAutofit/>
          </a:bodyPr>
          <a:lstStyle>
            <a:lvl1pPr marL="0" indent="0">
              <a:buNone/>
              <a:defRPr b="0"/>
            </a:lvl1pPr>
          </a:lstStyle>
          <a:p>
            <a:pPr lvl="0"/>
            <a:r>
              <a:rPr lang="es-ES" dirty="0"/>
              <a:t>Tema N</a:t>
            </a:r>
            <a:endParaRPr lang="es-CL" dirty="0"/>
          </a:p>
        </p:txBody>
      </p:sp>
      <p:sp>
        <p:nvSpPr>
          <p:cNvPr id="44" name="Marcador de texto 31">
            <a:extLst>
              <a:ext uri="{FF2B5EF4-FFF2-40B4-BE49-F238E27FC236}">
                <a16:creationId xmlns:a16="http://schemas.microsoft.com/office/drawing/2014/main" id="{4B45B11D-EF15-BFF9-9BC0-E2669B1D1557}"/>
              </a:ext>
            </a:extLst>
          </p:cNvPr>
          <p:cNvSpPr>
            <a:spLocks noGrp="1"/>
          </p:cNvSpPr>
          <p:nvPr>
            <p:ph type="body" sz="quarter" idx="33" hasCustomPrompt="1"/>
          </p:nvPr>
        </p:nvSpPr>
        <p:spPr>
          <a:xfrm>
            <a:off x="2692887" y="5404442"/>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5" name="Marcador de texto 34">
            <a:extLst>
              <a:ext uri="{FF2B5EF4-FFF2-40B4-BE49-F238E27FC236}">
                <a16:creationId xmlns:a16="http://schemas.microsoft.com/office/drawing/2014/main" id="{7A429157-FE10-D61D-F2FC-B70E632F37CE}"/>
              </a:ext>
            </a:extLst>
          </p:cNvPr>
          <p:cNvSpPr>
            <a:spLocks noGrp="1"/>
          </p:cNvSpPr>
          <p:nvPr>
            <p:ph type="body" sz="quarter" idx="34" hasCustomPrompt="1"/>
          </p:nvPr>
        </p:nvSpPr>
        <p:spPr>
          <a:xfrm>
            <a:off x="442913" y="1722909"/>
            <a:ext cx="2104510" cy="4308045"/>
          </a:xfrm>
          <a:solidFill>
            <a:schemeClr val="tx2"/>
          </a:solidFill>
        </p:spPr>
        <p:txBody>
          <a:bodyPr lIns="180000" tIns="180000" rIns="180000" bIns="180000" anchor="t">
            <a:noAutofit/>
          </a:bodyPr>
          <a:lstStyle>
            <a:lvl1pPr marL="0" indent="0">
              <a:buNone/>
              <a:defRPr b="0"/>
            </a:lvl1pPr>
          </a:lstStyle>
          <a:p>
            <a:pPr lvl="0"/>
            <a:r>
              <a:rPr lang="es-ES" dirty="0"/>
              <a:t>Tema N</a:t>
            </a:r>
            <a:endParaRPr lang="es-CL" dirty="0"/>
          </a:p>
        </p:txBody>
      </p:sp>
      <p:sp>
        <p:nvSpPr>
          <p:cNvPr id="3" name="Marcador de pie de página 2"/>
          <p:cNvSpPr>
            <a:spLocks noGrp="1"/>
          </p:cNvSpPr>
          <p:nvPr>
            <p:ph type="ftr" sz="quarter" idx="35"/>
          </p:nvPr>
        </p:nvSpPr>
        <p:spPr/>
        <p:txBody>
          <a:bodyPr/>
          <a:lstStyle/>
          <a:p>
            <a:endParaRPr lang="es-CL" dirty="0"/>
          </a:p>
        </p:txBody>
      </p:sp>
      <p:sp>
        <p:nvSpPr>
          <p:cNvPr id="4" name="Marcador de número de diapositiva 3"/>
          <p:cNvSpPr>
            <a:spLocks noGrp="1"/>
          </p:cNvSpPr>
          <p:nvPr>
            <p:ph type="sldNum" sz="quarter" idx="36"/>
          </p:nvPr>
        </p:nvSpPr>
        <p:spPr/>
        <p:txBody>
          <a:bodyPr/>
          <a:lstStyle/>
          <a:p>
            <a:fld id="{4B90B3AC-360D-4C0F-BB2D-EFC963FB8AB1}" type="slidenum">
              <a:rPr lang="es-CL" smtClean="0"/>
              <a:pPr/>
              <a:t>‹Nº›</a:t>
            </a:fld>
            <a:endParaRPr lang="es-CL" dirty="0"/>
          </a:p>
        </p:txBody>
      </p:sp>
      <p:sp>
        <p:nvSpPr>
          <p:cNvPr id="20" name="Marcador de texto 49">
            <a:extLst>
              <a:ext uri="{FF2B5EF4-FFF2-40B4-BE49-F238E27FC236}">
                <a16:creationId xmlns:a16="http://schemas.microsoft.com/office/drawing/2014/main" id="{A2C8F08A-5581-007E-062D-4AE64E25E91E}"/>
              </a:ext>
            </a:extLst>
          </p:cNvPr>
          <p:cNvSpPr>
            <a:spLocks noGrp="1"/>
          </p:cNvSpPr>
          <p:nvPr>
            <p:ph type="body" sz="quarter" idx="21" hasCustomPrompt="1"/>
          </p:nvPr>
        </p:nvSpPr>
        <p:spPr>
          <a:xfrm>
            <a:off x="447578" y="1328808"/>
            <a:ext cx="2106000" cy="219443"/>
          </a:xfrm>
          <a:noFill/>
        </p:spPr>
        <p:txBody>
          <a:bodyPr>
            <a:noAutofit/>
          </a:bodyPr>
          <a:lstStyle>
            <a:lvl1pPr marL="0" indent="0">
              <a:buNone/>
              <a:defRPr sz="1300" b="1"/>
            </a:lvl1pPr>
          </a:lstStyle>
          <a:p>
            <a:pPr lvl="0"/>
            <a:r>
              <a:rPr lang="es-ES" dirty="0"/>
              <a:t>Texto</a:t>
            </a:r>
          </a:p>
        </p:txBody>
      </p:sp>
      <p:sp>
        <p:nvSpPr>
          <p:cNvPr id="21" name="Marcador de texto 49">
            <a:extLst>
              <a:ext uri="{FF2B5EF4-FFF2-40B4-BE49-F238E27FC236}">
                <a16:creationId xmlns:a16="http://schemas.microsoft.com/office/drawing/2014/main" id="{B1E462D8-2796-1E4A-955E-374B96D09A59}"/>
              </a:ext>
            </a:extLst>
          </p:cNvPr>
          <p:cNvSpPr>
            <a:spLocks noGrp="1"/>
          </p:cNvSpPr>
          <p:nvPr>
            <p:ph type="body" sz="quarter" idx="22" hasCustomPrompt="1"/>
          </p:nvPr>
        </p:nvSpPr>
        <p:spPr>
          <a:xfrm>
            <a:off x="2871480" y="1328808"/>
            <a:ext cx="2104509" cy="219443"/>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364306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seño personalizado 8">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9" name="Conector recto 8">
            <a:extLst>
              <a:ext uri="{FF2B5EF4-FFF2-40B4-BE49-F238E27FC236}">
                <a16:creationId xmlns:a16="http://schemas.microsoft.com/office/drawing/2014/main" id="{7D00A3F0-1DBD-1D33-8E5F-B66DB97D8FD7}"/>
              </a:ext>
            </a:extLst>
          </p:cNvPr>
          <p:cNvCxnSpPr>
            <a:cxnSpLocks/>
          </p:cNvCxnSpPr>
          <p:nvPr userDrawn="1"/>
        </p:nvCxnSpPr>
        <p:spPr>
          <a:xfrm>
            <a:off x="2349500" y="1557338"/>
            <a:ext cx="0" cy="2523770"/>
          </a:xfrm>
          <a:prstGeom prst="line">
            <a:avLst/>
          </a:prstGeom>
          <a:noFill/>
          <a:ln w="19050" cap="flat">
            <a:solidFill>
              <a:schemeClr val="accent3">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0" name="Conector recto 9">
            <a:extLst>
              <a:ext uri="{FF2B5EF4-FFF2-40B4-BE49-F238E27FC236}">
                <a16:creationId xmlns:a16="http://schemas.microsoft.com/office/drawing/2014/main" id="{D8DA6DB9-6655-E31D-4DF8-A9BFB349B924}"/>
              </a:ext>
            </a:extLst>
          </p:cNvPr>
          <p:cNvCxnSpPr>
            <a:cxnSpLocks/>
          </p:cNvCxnSpPr>
          <p:nvPr userDrawn="1"/>
        </p:nvCxnSpPr>
        <p:spPr>
          <a:xfrm>
            <a:off x="2349500" y="4679941"/>
            <a:ext cx="0" cy="1260414"/>
          </a:xfrm>
          <a:prstGeom prst="line">
            <a:avLst/>
          </a:prstGeom>
          <a:noFill/>
          <a:ln w="19050" cap="flat">
            <a:solidFill>
              <a:schemeClr val="accent3">
                <a:lumMod val="75000"/>
                <a:lumOff val="25000"/>
              </a:schemeClr>
            </a:solidFill>
            <a:prstDash val="solid"/>
            <a:miter lim="400000"/>
          </a:ln>
          <a:effectLst/>
          <a:sp3d/>
        </p:spPr>
        <p:style>
          <a:lnRef idx="0">
            <a:scrgbClr r="0" g="0" b="0"/>
          </a:lnRef>
          <a:fillRef idx="0">
            <a:scrgbClr r="0" g="0" b="0"/>
          </a:fillRef>
          <a:effectRef idx="0">
            <a:scrgbClr r="0" g="0" b="0"/>
          </a:effectRef>
          <a:fontRef idx="none"/>
        </p:style>
      </p:cxnSp>
      <p:sp>
        <p:nvSpPr>
          <p:cNvPr id="22" name="Marcador de texto 34">
            <a:extLst>
              <a:ext uri="{FF2B5EF4-FFF2-40B4-BE49-F238E27FC236}">
                <a16:creationId xmlns:a16="http://schemas.microsoft.com/office/drawing/2014/main" id="{462A4861-FA73-4F84-D33F-E36591B94289}"/>
              </a:ext>
            </a:extLst>
          </p:cNvPr>
          <p:cNvSpPr>
            <a:spLocks noGrp="1"/>
          </p:cNvSpPr>
          <p:nvPr>
            <p:ph type="body" sz="quarter" idx="13" hasCustomPrompt="1"/>
          </p:nvPr>
        </p:nvSpPr>
        <p:spPr>
          <a:xfrm>
            <a:off x="2857514" y="1703767"/>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23" name="Marcador de texto 31">
            <a:extLst>
              <a:ext uri="{FF2B5EF4-FFF2-40B4-BE49-F238E27FC236}">
                <a16:creationId xmlns:a16="http://schemas.microsoft.com/office/drawing/2014/main" id="{2A9F2B1D-23F6-CA0E-3516-72F6643F7F5F}"/>
              </a:ext>
            </a:extLst>
          </p:cNvPr>
          <p:cNvSpPr>
            <a:spLocks noGrp="1"/>
          </p:cNvSpPr>
          <p:nvPr>
            <p:ph type="body" sz="quarter" idx="12" hasCustomPrompt="1"/>
          </p:nvPr>
        </p:nvSpPr>
        <p:spPr>
          <a:xfrm>
            <a:off x="2678920" y="1706579"/>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28" name="Marcador de texto 34">
            <a:extLst>
              <a:ext uri="{FF2B5EF4-FFF2-40B4-BE49-F238E27FC236}">
                <a16:creationId xmlns:a16="http://schemas.microsoft.com/office/drawing/2014/main" id="{FF397842-E966-0BAD-2099-3A4A04BD1E6A}"/>
              </a:ext>
            </a:extLst>
          </p:cNvPr>
          <p:cNvSpPr>
            <a:spLocks noGrp="1"/>
          </p:cNvSpPr>
          <p:nvPr>
            <p:ph type="body" sz="quarter" idx="14" hasCustomPrompt="1"/>
          </p:nvPr>
        </p:nvSpPr>
        <p:spPr>
          <a:xfrm>
            <a:off x="2857514" y="2320217"/>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2" name="Marcador de texto 31">
            <a:extLst>
              <a:ext uri="{FF2B5EF4-FFF2-40B4-BE49-F238E27FC236}">
                <a16:creationId xmlns:a16="http://schemas.microsoft.com/office/drawing/2014/main" id="{9E378365-C358-1A5A-6210-FED06EA7AF83}"/>
              </a:ext>
            </a:extLst>
          </p:cNvPr>
          <p:cNvSpPr>
            <a:spLocks noGrp="1"/>
          </p:cNvSpPr>
          <p:nvPr>
            <p:ph type="body" sz="quarter" idx="15" hasCustomPrompt="1"/>
          </p:nvPr>
        </p:nvSpPr>
        <p:spPr>
          <a:xfrm>
            <a:off x="2678920" y="2323029"/>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3" name="Marcador de texto 34">
            <a:extLst>
              <a:ext uri="{FF2B5EF4-FFF2-40B4-BE49-F238E27FC236}">
                <a16:creationId xmlns:a16="http://schemas.microsoft.com/office/drawing/2014/main" id="{E2C5DC06-7BB7-7232-58C7-444D3E883742}"/>
              </a:ext>
            </a:extLst>
          </p:cNvPr>
          <p:cNvSpPr>
            <a:spLocks noGrp="1"/>
          </p:cNvSpPr>
          <p:nvPr>
            <p:ph type="body" sz="quarter" idx="16" hasCustomPrompt="1"/>
          </p:nvPr>
        </p:nvSpPr>
        <p:spPr>
          <a:xfrm>
            <a:off x="2857514" y="295721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4" name="Marcador de texto 31">
            <a:extLst>
              <a:ext uri="{FF2B5EF4-FFF2-40B4-BE49-F238E27FC236}">
                <a16:creationId xmlns:a16="http://schemas.microsoft.com/office/drawing/2014/main" id="{D88F5D89-C7C9-442F-44A9-A2BA30658081}"/>
              </a:ext>
            </a:extLst>
          </p:cNvPr>
          <p:cNvSpPr>
            <a:spLocks noGrp="1"/>
          </p:cNvSpPr>
          <p:nvPr>
            <p:ph type="body" sz="quarter" idx="17" hasCustomPrompt="1"/>
          </p:nvPr>
        </p:nvSpPr>
        <p:spPr>
          <a:xfrm>
            <a:off x="2678920" y="2960027"/>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35" name="Marcador de texto 34">
            <a:extLst>
              <a:ext uri="{FF2B5EF4-FFF2-40B4-BE49-F238E27FC236}">
                <a16:creationId xmlns:a16="http://schemas.microsoft.com/office/drawing/2014/main" id="{5D97D7C2-0F0D-4275-E1C0-DFE6973AA64A}"/>
              </a:ext>
            </a:extLst>
          </p:cNvPr>
          <p:cNvSpPr>
            <a:spLocks noGrp="1"/>
          </p:cNvSpPr>
          <p:nvPr>
            <p:ph type="body" sz="quarter" idx="18" hasCustomPrompt="1"/>
          </p:nvPr>
        </p:nvSpPr>
        <p:spPr>
          <a:xfrm>
            <a:off x="2857514" y="3573665"/>
            <a:ext cx="7383748" cy="360000"/>
          </a:xfrm>
          <a:solidFill>
            <a:schemeClr val="tx2"/>
          </a:solidFill>
        </p:spPr>
        <p:txBody>
          <a:bodyPr lIns="360000" anchor="ctr">
            <a:noAutofit/>
          </a:bodyPr>
          <a:lstStyle>
            <a:lvl1pPr marL="0" indent="0">
              <a:buNone/>
              <a:defRPr b="1"/>
            </a:lvl1pPr>
          </a:lstStyle>
          <a:p>
            <a:pPr lvl="0"/>
            <a:r>
              <a:rPr lang="es-ES" dirty="0"/>
              <a:t>Tema N</a:t>
            </a:r>
            <a:endParaRPr lang="es-CL" dirty="0"/>
          </a:p>
        </p:txBody>
      </p:sp>
      <p:sp>
        <p:nvSpPr>
          <p:cNvPr id="36" name="Marcador de texto 31">
            <a:extLst>
              <a:ext uri="{FF2B5EF4-FFF2-40B4-BE49-F238E27FC236}">
                <a16:creationId xmlns:a16="http://schemas.microsoft.com/office/drawing/2014/main" id="{C6743988-3135-9B1B-A7E1-84F9AF68356C}"/>
              </a:ext>
            </a:extLst>
          </p:cNvPr>
          <p:cNvSpPr>
            <a:spLocks noGrp="1"/>
          </p:cNvSpPr>
          <p:nvPr>
            <p:ph type="body" sz="quarter" idx="19" hasCustomPrompt="1"/>
          </p:nvPr>
        </p:nvSpPr>
        <p:spPr>
          <a:xfrm>
            <a:off x="2678920" y="3576477"/>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lvl1pPr>
            <a:lvl5pPr>
              <a:defRPr/>
            </a:lvl5pPr>
          </a:lstStyle>
          <a:p>
            <a:pPr lvl="0"/>
            <a:r>
              <a:rPr lang="es-ES" dirty="0"/>
              <a:t>N</a:t>
            </a:r>
            <a:endParaRPr lang="es-CL" dirty="0"/>
          </a:p>
        </p:txBody>
      </p:sp>
      <p:sp>
        <p:nvSpPr>
          <p:cNvPr id="40" name="Marcador de texto 34">
            <a:extLst>
              <a:ext uri="{FF2B5EF4-FFF2-40B4-BE49-F238E27FC236}">
                <a16:creationId xmlns:a16="http://schemas.microsoft.com/office/drawing/2014/main" id="{986A27C1-4385-EA36-2391-6E1C25905423}"/>
              </a:ext>
            </a:extLst>
          </p:cNvPr>
          <p:cNvSpPr>
            <a:spLocks noGrp="1"/>
          </p:cNvSpPr>
          <p:nvPr>
            <p:ph type="body" sz="quarter" idx="20" hasCustomPrompt="1"/>
          </p:nvPr>
        </p:nvSpPr>
        <p:spPr>
          <a:xfrm>
            <a:off x="2857514" y="4800623"/>
            <a:ext cx="7383748" cy="360000"/>
          </a:xfrm>
          <a:solidFill>
            <a:schemeClr val="accent1"/>
          </a:solidFill>
        </p:spPr>
        <p:txBody>
          <a:bodyPr lIns="360000" anchor="ctr">
            <a:noAutofit/>
          </a:bodyPr>
          <a:lstStyle>
            <a:lvl1pPr marL="0" indent="0">
              <a:buNone/>
              <a:defRPr b="1">
                <a:solidFill>
                  <a:schemeClr val="bg1"/>
                </a:solidFill>
              </a:defRPr>
            </a:lvl1pPr>
          </a:lstStyle>
          <a:p>
            <a:pPr lvl="0"/>
            <a:r>
              <a:rPr lang="es-ES" dirty="0"/>
              <a:t>Tema N</a:t>
            </a:r>
            <a:endParaRPr lang="es-CL" dirty="0"/>
          </a:p>
        </p:txBody>
      </p:sp>
      <p:sp>
        <p:nvSpPr>
          <p:cNvPr id="42" name="Marcador de texto 31">
            <a:extLst>
              <a:ext uri="{FF2B5EF4-FFF2-40B4-BE49-F238E27FC236}">
                <a16:creationId xmlns:a16="http://schemas.microsoft.com/office/drawing/2014/main" id="{9303CB70-6710-7652-6862-92FD3CEF4AD6}"/>
              </a:ext>
            </a:extLst>
          </p:cNvPr>
          <p:cNvSpPr>
            <a:spLocks noGrp="1"/>
          </p:cNvSpPr>
          <p:nvPr>
            <p:ph type="body" sz="quarter" idx="21" hasCustomPrompt="1"/>
          </p:nvPr>
        </p:nvSpPr>
        <p:spPr>
          <a:xfrm>
            <a:off x="2678920" y="4803435"/>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6" name="Marcador de texto 34">
            <a:extLst>
              <a:ext uri="{FF2B5EF4-FFF2-40B4-BE49-F238E27FC236}">
                <a16:creationId xmlns:a16="http://schemas.microsoft.com/office/drawing/2014/main" id="{619B6F0C-A526-9A80-52DE-21AA36F46C2B}"/>
              </a:ext>
            </a:extLst>
          </p:cNvPr>
          <p:cNvSpPr>
            <a:spLocks noGrp="1"/>
          </p:cNvSpPr>
          <p:nvPr>
            <p:ph type="body" sz="quarter" idx="22" hasCustomPrompt="1"/>
          </p:nvPr>
        </p:nvSpPr>
        <p:spPr>
          <a:xfrm>
            <a:off x="2857514" y="5417073"/>
            <a:ext cx="7383748" cy="360000"/>
          </a:xfrm>
          <a:solidFill>
            <a:schemeClr val="accent1"/>
          </a:solidFill>
        </p:spPr>
        <p:txBody>
          <a:bodyPr lIns="360000" anchor="ctr">
            <a:noAutofit/>
          </a:bodyPr>
          <a:lstStyle>
            <a:lvl1pPr marL="0" indent="0">
              <a:buNone/>
              <a:defRPr b="1">
                <a:solidFill>
                  <a:schemeClr val="bg1"/>
                </a:solidFill>
              </a:defRPr>
            </a:lvl1pPr>
          </a:lstStyle>
          <a:p>
            <a:pPr lvl="0"/>
            <a:r>
              <a:rPr lang="es-ES" dirty="0"/>
              <a:t>Tema N</a:t>
            </a:r>
            <a:endParaRPr lang="es-CL" dirty="0"/>
          </a:p>
        </p:txBody>
      </p:sp>
      <p:sp>
        <p:nvSpPr>
          <p:cNvPr id="47" name="Marcador de texto 31">
            <a:extLst>
              <a:ext uri="{FF2B5EF4-FFF2-40B4-BE49-F238E27FC236}">
                <a16:creationId xmlns:a16="http://schemas.microsoft.com/office/drawing/2014/main" id="{69225B97-AB96-0666-B527-D3A15A469BD0}"/>
              </a:ext>
            </a:extLst>
          </p:cNvPr>
          <p:cNvSpPr>
            <a:spLocks noGrp="1"/>
          </p:cNvSpPr>
          <p:nvPr>
            <p:ph type="body" sz="quarter" idx="23" hasCustomPrompt="1"/>
          </p:nvPr>
        </p:nvSpPr>
        <p:spPr>
          <a:xfrm>
            <a:off x="2678920" y="5419885"/>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8" name="Marcador de texto 34">
            <a:extLst>
              <a:ext uri="{FF2B5EF4-FFF2-40B4-BE49-F238E27FC236}">
                <a16:creationId xmlns:a16="http://schemas.microsoft.com/office/drawing/2014/main" id="{CAAA8765-51D3-525E-5399-D9BA69DF7840}"/>
              </a:ext>
            </a:extLst>
          </p:cNvPr>
          <p:cNvSpPr>
            <a:spLocks noGrp="1"/>
          </p:cNvSpPr>
          <p:nvPr>
            <p:ph type="body" sz="quarter" idx="34" hasCustomPrompt="1"/>
          </p:nvPr>
        </p:nvSpPr>
        <p:spPr>
          <a:xfrm>
            <a:off x="750017" y="1557338"/>
            <a:ext cx="1345910" cy="2523769"/>
          </a:xfrm>
          <a:noFill/>
        </p:spPr>
        <p:txBody>
          <a:bodyPr lIns="180000" tIns="180000" rIns="180000" bIns="180000" anchor="ctr">
            <a:noAutofit/>
          </a:bodyPr>
          <a:lstStyle>
            <a:lvl1pPr marL="0" indent="0" algn="r">
              <a:buNone/>
              <a:defRPr b="1"/>
            </a:lvl1pPr>
          </a:lstStyle>
          <a:p>
            <a:pPr lvl="0"/>
            <a:r>
              <a:rPr lang="es-ES" dirty="0"/>
              <a:t>Texto</a:t>
            </a:r>
            <a:endParaRPr lang="es-CL" dirty="0"/>
          </a:p>
        </p:txBody>
      </p:sp>
      <p:sp>
        <p:nvSpPr>
          <p:cNvPr id="49" name="Marcador de texto 34">
            <a:extLst>
              <a:ext uri="{FF2B5EF4-FFF2-40B4-BE49-F238E27FC236}">
                <a16:creationId xmlns:a16="http://schemas.microsoft.com/office/drawing/2014/main" id="{493F1595-E2C2-7DB1-B57D-E491A3A33011}"/>
              </a:ext>
            </a:extLst>
          </p:cNvPr>
          <p:cNvSpPr>
            <a:spLocks noGrp="1"/>
          </p:cNvSpPr>
          <p:nvPr>
            <p:ph type="body" sz="quarter" idx="35" hasCustomPrompt="1"/>
          </p:nvPr>
        </p:nvSpPr>
        <p:spPr>
          <a:xfrm>
            <a:off x="750017" y="4679941"/>
            <a:ext cx="1345910" cy="1260414"/>
          </a:xfrm>
          <a:noFill/>
        </p:spPr>
        <p:txBody>
          <a:bodyPr lIns="180000" tIns="180000" rIns="180000" bIns="180000" anchor="ctr">
            <a:noAutofit/>
          </a:bodyPr>
          <a:lstStyle>
            <a:lvl1pPr marL="0" indent="0" algn="r">
              <a:buNone/>
              <a:defRPr b="1"/>
            </a:lvl1pPr>
          </a:lstStyle>
          <a:p>
            <a:pPr lvl="0"/>
            <a:r>
              <a:rPr lang="es-ES" dirty="0"/>
              <a:t>Texto</a:t>
            </a:r>
            <a:endParaRPr lang="es-CL" dirty="0"/>
          </a:p>
        </p:txBody>
      </p:sp>
      <p:sp>
        <p:nvSpPr>
          <p:cNvPr id="3" name="Marcador de pie de página 2"/>
          <p:cNvSpPr>
            <a:spLocks noGrp="1"/>
          </p:cNvSpPr>
          <p:nvPr>
            <p:ph type="ftr" sz="quarter" idx="36"/>
          </p:nvPr>
        </p:nvSpPr>
        <p:spPr/>
        <p:txBody>
          <a:bodyPr/>
          <a:lstStyle/>
          <a:p>
            <a:endParaRPr lang="es-CL" dirty="0"/>
          </a:p>
        </p:txBody>
      </p:sp>
      <p:sp>
        <p:nvSpPr>
          <p:cNvPr id="4" name="Marcador de número de diapositiva 3"/>
          <p:cNvSpPr>
            <a:spLocks noGrp="1"/>
          </p:cNvSpPr>
          <p:nvPr>
            <p:ph type="sldNum" sz="quarter" idx="37"/>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8884379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eño personalizado 9">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67" name="Marcador de gráfico 66">
            <a:extLst>
              <a:ext uri="{FF2B5EF4-FFF2-40B4-BE49-F238E27FC236}">
                <a16:creationId xmlns:a16="http://schemas.microsoft.com/office/drawing/2014/main" id="{0E2BF5F4-28AA-C091-A2C9-41CCD7F2E667}"/>
              </a:ext>
            </a:extLst>
          </p:cNvPr>
          <p:cNvSpPr>
            <a:spLocks noGrp="1"/>
          </p:cNvSpPr>
          <p:nvPr>
            <p:ph type="chart" sz="quarter" idx="11"/>
          </p:nvPr>
        </p:nvSpPr>
        <p:spPr>
          <a:xfrm>
            <a:off x="436563" y="4906393"/>
            <a:ext cx="11347450" cy="1259457"/>
          </a:xfrm>
        </p:spPr>
        <p:txBody>
          <a:bodyPr/>
          <a:lstStyle/>
          <a:p>
            <a:endParaRPr lang="es-CL" dirty="0"/>
          </a:p>
        </p:txBody>
      </p:sp>
      <p:sp>
        <p:nvSpPr>
          <p:cNvPr id="68" name="Marcador de texto 49">
            <a:extLst>
              <a:ext uri="{FF2B5EF4-FFF2-40B4-BE49-F238E27FC236}">
                <a16:creationId xmlns:a16="http://schemas.microsoft.com/office/drawing/2014/main" id="{2D6AB44C-BE20-6AE1-2BD7-60136A0F3242}"/>
              </a:ext>
            </a:extLst>
          </p:cNvPr>
          <p:cNvSpPr>
            <a:spLocks noGrp="1"/>
          </p:cNvSpPr>
          <p:nvPr>
            <p:ph type="body" sz="quarter" idx="30" hasCustomPrompt="1"/>
          </p:nvPr>
        </p:nvSpPr>
        <p:spPr>
          <a:xfrm>
            <a:off x="441504" y="1747856"/>
            <a:ext cx="5283960" cy="234291"/>
          </a:xfrm>
          <a:noFill/>
        </p:spPr>
        <p:txBody>
          <a:bodyPr anchor="t">
            <a:noAutofit/>
          </a:bodyPr>
          <a:lstStyle>
            <a:lvl1pPr marL="0" indent="0">
              <a:buNone/>
              <a:defRPr sz="1200" b="1"/>
            </a:lvl1pPr>
          </a:lstStyle>
          <a:p>
            <a:pPr lvl="0"/>
            <a:r>
              <a:rPr lang="es-ES" dirty="0"/>
              <a:t>Texto</a:t>
            </a:r>
          </a:p>
        </p:txBody>
      </p:sp>
      <p:sp>
        <p:nvSpPr>
          <p:cNvPr id="69" name="Marcador de texto 49">
            <a:extLst>
              <a:ext uri="{FF2B5EF4-FFF2-40B4-BE49-F238E27FC236}">
                <a16:creationId xmlns:a16="http://schemas.microsoft.com/office/drawing/2014/main" id="{78626F12-8EE4-627F-3D9C-5D9BC9F59821}"/>
              </a:ext>
            </a:extLst>
          </p:cNvPr>
          <p:cNvSpPr>
            <a:spLocks noGrp="1"/>
          </p:cNvSpPr>
          <p:nvPr>
            <p:ph type="body" sz="quarter" idx="31" hasCustomPrompt="1"/>
          </p:nvPr>
        </p:nvSpPr>
        <p:spPr>
          <a:xfrm>
            <a:off x="441504" y="2013330"/>
            <a:ext cx="5283960" cy="1097208"/>
          </a:xfrm>
          <a:noFill/>
        </p:spPr>
        <p:txBody>
          <a:bodyPr anchor="t">
            <a:noAutofit/>
          </a:bodyPr>
          <a:lstStyle>
            <a:lvl1pPr marL="0" indent="0">
              <a:buNone/>
              <a:defRPr sz="1200" b="0"/>
            </a:lvl1pPr>
          </a:lstStyle>
          <a:p>
            <a:pPr lvl="0"/>
            <a:r>
              <a:rPr lang="es-ES" dirty="0"/>
              <a:t>Texto</a:t>
            </a:r>
          </a:p>
        </p:txBody>
      </p:sp>
      <p:sp>
        <p:nvSpPr>
          <p:cNvPr id="70" name="Marcador de texto 49">
            <a:extLst>
              <a:ext uri="{FF2B5EF4-FFF2-40B4-BE49-F238E27FC236}">
                <a16:creationId xmlns:a16="http://schemas.microsoft.com/office/drawing/2014/main" id="{704B6EFA-6E90-AFBD-907A-64E68F61631C}"/>
              </a:ext>
            </a:extLst>
          </p:cNvPr>
          <p:cNvSpPr>
            <a:spLocks noGrp="1"/>
          </p:cNvSpPr>
          <p:nvPr>
            <p:ph type="body" sz="quarter" idx="32" hasCustomPrompt="1"/>
          </p:nvPr>
        </p:nvSpPr>
        <p:spPr>
          <a:xfrm>
            <a:off x="6500053" y="1747856"/>
            <a:ext cx="5283960" cy="234291"/>
          </a:xfrm>
          <a:noFill/>
        </p:spPr>
        <p:txBody>
          <a:bodyPr anchor="t">
            <a:noAutofit/>
          </a:bodyPr>
          <a:lstStyle>
            <a:lvl1pPr marL="0" indent="0">
              <a:buNone/>
              <a:defRPr sz="1200" b="1"/>
            </a:lvl1pPr>
          </a:lstStyle>
          <a:p>
            <a:pPr lvl="0"/>
            <a:r>
              <a:rPr lang="es-ES" dirty="0"/>
              <a:t>Texto</a:t>
            </a:r>
          </a:p>
        </p:txBody>
      </p:sp>
      <p:sp>
        <p:nvSpPr>
          <p:cNvPr id="71" name="Marcador de texto 49">
            <a:extLst>
              <a:ext uri="{FF2B5EF4-FFF2-40B4-BE49-F238E27FC236}">
                <a16:creationId xmlns:a16="http://schemas.microsoft.com/office/drawing/2014/main" id="{232DAC00-2C77-A7D9-FE90-2C560289885A}"/>
              </a:ext>
            </a:extLst>
          </p:cNvPr>
          <p:cNvSpPr>
            <a:spLocks noGrp="1"/>
          </p:cNvSpPr>
          <p:nvPr>
            <p:ph type="body" sz="quarter" idx="33" hasCustomPrompt="1"/>
          </p:nvPr>
        </p:nvSpPr>
        <p:spPr>
          <a:xfrm>
            <a:off x="6500053" y="2013330"/>
            <a:ext cx="5283960" cy="1097208"/>
          </a:xfrm>
          <a:noFill/>
        </p:spPr>
        <p:txBody>
          <a:bodyPr anchor="t">
            <a:noAutofit/>
          </a:bodyPr>
          <a:lstStyle>
            <a:lvl1pPr marL="0" indent="0">
              <a:buNone/>
              <a:defRPr sz="1200" b="0"/>
            </a:lvl1pPr>
          </a:lstStyle>
          <a:p>
            <a:pPr lvl="0"/>
            <a:r>
              <a:rPr lang="es-ES" dirty="0"/>
              <a:t>Texto</a:t>
            </a:r>
          </a:p>
        </p:txBody>
      </p:sp>
      <p:sp>
        <p:nvSpPr>
          <p:cNvPr id="72" name="Marcador de texto 49">
            <a:extLst>
              <a:ext uri="{FF2B5EF4-FFF2-40B4-BE49-F238E27FC236}">
                <a16:creationId xmlns:a16="http://schemas.microsoft.com/office/drawing/2014/main" id="{443983D0-B2F0-8BE2-4CB2-B508E32E48BD}"/>
              </a:ext>
            </a:extLst>
          </p:cNvPr>
          <p:cNvSpPr>
            <a:spLocks noGrp="1"/>
          </p:cNvSpPr>
          <p:nvPr>
            <p:ph type="body" sz="quarter" idx="34" hasCustomPrompt="1"/>
          </p:nvPr>
        </p:nvSpPr>
        <p:spPr>
          <a:xfrm>
            <a:off x="441504" y="3327124"/>
            <a:ext cx="5283960" cy="234291"/>
          </a:xfrm>
          <a:noFill/>
        </p:spPr>
        <p:txBody>
          <a:bodyPr anchor="t">
            <a:noAutofit/>
          </a:bodyPr>
          <a:lstStyle>
            <a:lvl1pPr marL="0" indent="0">
              <a:buNone/>
              <a:defRPr sz="1200" b="1"/>
            </a:lvl1pPr>
          </a:lstStyle>
          <a:p>
            <a:pPr lvl="0"/>
            <a:r>
              <a:rPr lang="es-ES" dirty="0"/>
              <a:t>Texto</a:t>
            </a:r>
          </a:p>
        </p:txBody>
      </p:sp>
      <p:sp>
        <p:nvSpPr>
          <p:cNvPr id="73" name="Marcador de texto 49">
            <a:extLst>
              <a:ext uri="{FF2B5EF4-FFF2-40B4-BE49-F238E27FC236}">
                <a16:creationId xmlns:a16="http://schemas.microsoft.com/office/drawing/2014/main" id="{43DC84FC-1150-EEA1-3070-A9BDBE38B785}"/>
              </a:ext>
            </a:extLst>
          </p:cNvPr>
          <p:cNvSpPr>
            <a:spLocks noGrp="1"/>
          </p:cNvSpPr>
          <p:nvPr>
            <p:ph type="body" sz="quarter" idx="35" hasCustomPrompt="1"/>
          </p:nvPr>
        </p:nvSpPr>
        <p:spPr>
          <a:xfrm>
            <a:off x="441504" y="3593774"/>
            <a:ext cx="5283960" cy="1097208"/>
          </a:xfrm>
          <a:noFill/>
        </p:spPr>
        <p:txBody>
          <a:bodyPr anchor="t">
            <a:noAutofit/>
          </a:bodyPr>
          <a:lstStyle>
            <a:lvl1pPr marL="0" indent="0">
              <a:buNone/>
              <a:defRPr sz="1200" b="0"/>
            </a:lvl1pPr>
          </a:lstStyle>
          <a:p>
            <a:pPr lvl="0"/>
            <a:r>
              <a:rPr lang="es-ES" dirty="0"/>
              <a:t>Texto</a:t>
            </a:r>
          </a:p>
        </p:txBody>
      </p:sp>
      <p:sp>
        <p:nvSpPr>
          <p:cNvPr id="74" name="Marcador de texto 49">
            <a:extLst>
              <a:ext uri="{FF2B5EF4-FFF2-40B4-BE49-F238E27FC236}">
                <a16:creationId xmlns:a16="http://schemas.microsoft.com/office/drawing/2014/main" id="{777C99C0-74E7-64A1-F61D-14048912DB69}"/>
              </a:ext>
            </a:extLst>
          </p:cNvPr>
          <p:cNvSpPr>
            <a:spLocks noGrp="1"/>
          </p:cNvSpPr>
          <p:nvPr>
            <p:ph type="body" sz="quarter" idx="36" hasCustomPrompt="1"/>
          </p:nvPr>
        </p:nvSpPr>
        <p:spPr>
          <a:xfrm>
            <a:off x="6500053" y="3327124"/>
            <a:ext cx="5283960" cy="234291"/>
          </a:xfrm>
          <a:noFill/>
        </p:spPr>
        <p:txBody>
          <a:bodyPr anchor="t">
            <a:noAutofit/>
          </a:bodyPr>
          <a:lstStyle>
            <a:lvl1pPr marL="0" indent="0">
              <a:buNone/>
              <a:defRPr sz="1200" b="1"/>
            </a:lvl1pPr>
          </a:lstStyle>
          <a:p>
            <a:pPr lvl="0"/>
            <a:r>
              <a:rPr lang="es-ES" dirty="0"/>
              <a:t>Texto</a:t>
            </a:r>
          </a:p>
        </p:txBody>
      </p:sp>
      <p:sp>
        <p:nvSpPr>
          <p:cNvPr id="75" name="Marcador de texto 49">
            <a:extLst>
              <a:ext uri="{FF2B5EF4-FFF2-40B4-BE49-F238E27FC236}">
                <a16:creationId xmlns:a16="http://schemas.microsoft.com/office/drawing/2014/main" id="{C6759ADA-6F64-71AA-E09A-F518715539BC}"/>
              </a:ext>
            </a:extLst>
          </p:cNvPr>
          <p:cNvSpPr>
            <a:spLocks noGrp="1"/>
          </p:cNvSpPr>
          <p:nvPr>
            <p:ph type="body" sz="quarter" idx="37" hasCustomPrompt="1"/>
          </p:nvPr>
        </p:nvSpPr>
        <p:spPr>
          <a:xfrm>
            <a:off x="6500053" y="3593774"/>
            <a:ext cx="5283960" cy="1097208"/>
          </a:xfrm>
          <a:noFill/>
        </p:spPr>
        <p:txBody>
          <a:bodyPr anchor="t">
            <a:noAutofit/>
          </a:bodyPr>
          <a:lstStyle>
            <a:lvl1pPr marL="0" indent="0">
              <a:buNone/>
              <a:defRPr sz="1200" b="0"/>
            </a:lvl1pPr>
          </a:lstStyle>
          <a:p>
            <a:pPr lvl="0"/>
            <a:r>
              <a:rPr lang="es-ES" dirty="0"/>
              <a:t>Texto</a:t>
            </a:r>
          </a:p>
        </p:txBody>
      </p:sp>
      <p:sp>
        <p:nvSpPr>
          <p:cNvPr id="77" name="Marcador de texto 49">
            <a:extLst>
              <a:ext uri="{FF2B5EF4-FFF2-40B4-BE49-F238E27FC236}">
                <a16:creationId xmlns:a16="http://schemas.microsoft.com/office/drawing/2014/main" id="{8E6886E5-E7E4-6B6E-3F9A-E4EA0BAE70B7}"/>
              </a:ext>
            </a:extLst>
          </p:cNvPr>
          <p:cNvSpPr>
            <a:spLocks noGrp="1"/>
          </p:cNvSpPr>
          <p:nvPr>
            <p:ph type="body" sz="quarter" idx="38" hasCustomPrompt="1"/>
          </p:nvPr>
        </p:nvSpPr>
        <p:spPr>
          <a:xfrm>
            <a:off x="2273852" y="1328807"/>
            <a:ext cx="3451612" cy="219443"/>
          </a:xfrm>
          <a:prstGeom prst="rect">
            <a:avLst/>
          </a:prstGeom>
          <a:solidFill>
            <a:schemeClr val="tx2"/>
          </a:solidFill>
        </p:spPr>
        <p:txBody>
          <a:bodyPr anchor="t" anchorCtr="0">
            <a:noAutofit/>
          </a:bodyPr>
          <a:lstStyle>
            <a:lvl1pPr marL="0" indent="0">
              <a:buNone/>
              <a:defRPr sz="1200" b="1">
                <a:solidFill>
                  <a:schemeClr val="tx1"/>
                </a:solidFill>
              </a:defRPr>
            </a:lvl1pPr>
          </a:lstStyle>
          <a:p>
            <a:pPr lvl="0"/>
            <a:r>
              <a:rPr lang="es-ES" dirty="0"/>
              <a:t>Texto</a:t>
            </a:r>
          </a:p>
        </p:txBody>
      </p:sp>
      <p:sp>
        <p:nvSpPr>
          <p:cNvPr id="3" name="Marcador de pie de página 2"/>
          <p:cNvSpPr>
            <a:spLocks noGrp="1"/>
          </p:cNvSpPr>
          <p:nvPr>
            <p:ph type="ftr" sz="quarter" idx="41"/>
          </p:nvPr>
        </p:nvSpPr>
        <p:spPr/>
        <p:txBody>
          <a:bodyPr/>
          <a:lstStyle/>
          <a:p>
            <a:endParaRPr lang="es-CL" dirty="0"/>
          </a:p>
        </p:txBody>
      </p:sp>
      <p:sp>
        <p:nvSpPr>
          <p:cNvPr id="4" name="Marcador de número de diapositiva 3"/>
          <p:cNvSpPr>
            <a:spLocks noGrp="1"/>
          </p:cNvSpPr>
          <p:nvPr>
            <p:ph type="sldNum" sz="quarter" idx="42"/>
          </p:nvPr>
        </p:nvSpPr>
        <p:spPr/>
        <p:txBody>
          <a:bodyPr/>
          <a:lstStyle/>
          <a:p>
            <a:fld id="{4B90B3AC-360D-4C0F-BB2D-EFC963FB8AB1}" type="slidenum">
              <a:rPr lang="es-CL" smtClean="0"/>
              <a:pPr/>
              <a:t>‹Nº›</a:t>
            </a:fld>
            <a:endParaRPr lang="es-CL" dirty="0"/>
          </a:p>
        </p:txBody>
      </p:sp>
      <p:sp>
        <p:nvSpPr>
          <p:cNvPr id="22" name="Marcador de texto 49">
            <a:extLst>
              <a:ext uri="{FF2B5EF4-FFF2-40B4-BE49-F238E27FC236}">
                <a16:creationId xmlns:a16="http://schemas.microsoft.com/office/drawing/2014/main" id="{A2C8F08A-5581-007E-062D-4AE64E25E91E}"/>
              </a:ext>
            </a:extLst>
          </p:cNvPr>
          <p:cNvSpPr>
            <a:spLocks noGrp="1"/>
          </p:cNvSpPr>
          <p:nvPr>
            <p:ph type="body" sz="quarter" idx="21" hasCustomPrompt="1"/>
          </p:nvPr>
        </p:nvSpPr>
        <p:spPr>
          <a:xfrm>
            <a:off x="447578" y="1328807"/>
            <a:ext cx="1825200" cy="219443"/>
          </a:xfrm>
          <a:solidFill>
            <a:schemeClr val="accent1"/>
          </a:solidFill>
        </p:spPr>
        <p:txBody>
          <a:bodyPr anchor="t" anchorCtr="0">
            <a:noAutofit/>
          </a:bodyPr>
          <a:lstStyle>
            <a:lvl1pPr marL="0" indent="0">
              <a:buNone/>
              <a:defRPr sz="1300" b="1">
                <a:solidFill>
                  <a:schemeClr val="bg1"/>
                </a:solidFill>
              </a:defRPr>
            </a:lvl1pPr>
          </a:lstStyle>
          <a:p>
            <a:pPr lvl="0"/>
            <a:r>
              <a:rPr lang="es-ES" dirty="0"/>
              <a:t>Texto</a:t>
            </a:r>
          </a:p>
        </p:txBody>
      </p:sp>
      <p:sp>
        <p:nvSpPr>
          <p:cNvPr id="23" name="Marcador de texto 49">
            <a:extLst>
              <a:ext uri="{FF2B5EF4-FFF2-40B4-BE49-F238E27FC236}">
                <a16:creationId xmlns:a16="http://schemas.microsoft.com/office/drawing/2014/main" id="{8E6886E5-E7E4-6B6E-3F9A-E4EA0BAE70B7}"/>
              </a:ext>
            </a:extLst>
          </p:cNvPr>
          <p:cNvSpPr>
            <a:spLocks noGrp="1"/>
          </p:cNvSpPr>
          <p:nvPr>
            <p:ph type="body" sz="quarter" idx="43" hasCustomPrompt="1"/>
          </p:nvPr>
        </p:nvSpPr>
        <p:spPr>
          <a:xfrm>
            <a:off x="8332401" y="1328807"/>
            <a:ext cx="3451612" cy="219443"/>
          </a:xfrm>
          <a:prstGeom prst="rect">
            <a:avLst/>
          </a:prstGeom>
          <a:solidFill>
            <a:schemeClr val="tx2"/>
          </a:solidFill>
        </p:spPr>
        <p:txBody>
          <a:bodyPr anchor="t" anchorCtr="0">
            <a:noAutofit/>
          </a:bodyPr>
          <a:lstStyle>
            <a:lvl1pPr marL="0" indent="0">
              <a:buNone/>
              <a:defRPr sz="1200" b="1">
                <a:solidFill>
                  <a:schemeClr val="tx1"/>
                </a:solidFill>
              </a:defRPr>
            </a:lvl1pPr>
          </a:lstStyle>
          <a:p>
            <a:pPr lvl="0"/>
            <a:r>
              <a:rPr lang="es-ES" dirty="0"/>
              <a:t>Texto</a:t>
            </a:r>
          </a:p>
        </p:txBody>
      </p:sp>
      <p:sp>
        <p:nvSpPr>
          <p:cNvPr id="24" name="Marcador de texto 49">
            <a:extLst>
              <a:ext uri="{FF2B5EF4-FFF2-40B4-BE49-F238E27FC236}">
                <a16:creationId xmlns:a16="http://schemas.microsoft.com/office/drawing/2014/main" id="{A2C8F08A-5581-007E-062D-4AE64E25E91E}"/>
              </a:ext>
            </a:extLst>
          </p:cNvPr>
          <p:cNvSpPr>
            <a:spLocks noGrp="1"/>
          </p:cNvSpPr>
          <p:nvPr>
            <p:ph type="body" sz="quarter" idx="44" hasCustomPrompt="1"/>
          </p:nvPr>
        </p:nvSpPr>
        <p:spPr>
          <a:xfrm>
            <a:off x="6500053" y="1328807"/>
            <a:ext cx="1825200" cy="219443"/>
          </a:xfrm>
          <a:solidFill>
            <a:schemeClr val="accent1"/>
          </a:solidFill>
        </p:spPr>
        <p:txBody>
          <a:bodyPr anchor="t" anchorCtr="0">
            <a:noAutofit/>
          </a:bodyPr>
          <a:lstStyle>
            <a:lvl1pPr marL="0" indent="0">
              <a:buNone/>
              <a:defRPr sz="1300" b="1">
                <a:solidFill>
                  <a:schemeClr val="bg1"/>
                </a:solidFill>
              </a:defRPr>
            </a:lvl1pPr>
          </a:lstStyle>
          <a:p>
            <a:pPr lvl="0"/>
            <a:r>
              <a:rPr lang="es-ES" dirty="0"/>
              <a:t>Texto</a:t>
            </a:r>
          </a:p>
        </p:txBody>
      </p:sp>
    </p:spTree>
    <p:extLst>
      <p:ext uri="{BB962C8B-B14F-4D97-AF65-F5344CB8AC3E}">
        <p14:creationId xmlns:p14="http://schemas.microsoft.com/office/powerpoint/2010/main" val="16487966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eño personalizado 10">
    <p:spTree>
      <p:nvGrpSpPr>
        <p:cNvPr id="1" name=""/>
        <p:cNvGrpSpPr/>
        <p:nvPr/>
      </p:nvGrpSpPr>
      <p:grpSpPr>
        <a:xfrm>
          <a:off x="0" y="0"/>
          <a:ext cx="0" cy="0"/>
          <a:chOff x="0" y="0"/>
          <a:chExt cx="0" cy="0"/>
        </a:xfrm>
      </p:grpSpPr>
      <p:graphicFrame>
        <p:nvGraphicFramePr>
          <p:cNvPr id="9" name="Objeto 8" hidden="1">
            <a:extLst>
              <a:ext uri="{FF2B5EF4-FFF2-40B4-BE49-F238E27FC236}">
                <a16:creationId xmlns:a16="http://schemas.microsoft.com/office/drawing/2014/main" id="{2F91E374-5281-2D37-A713-13ABBABBB292}"/>
              </a:ext>
            </a:extLst>
          </p:cNvPr>
          <p:cNvGraphicFramePr>
            <a:graphicFrameLocks noChangeAspect="1"/>
          </p:cNvGraphicFramePr>
          <p:nvPr userDrawn="1">
            <p:custDataLst>
              <p:tags r:id="rId1"/>
            </p:custDataLst>
            <p:extLst>
              <p:ext uri="{D42A27DB-BD31-4B8C-83A1-F6EECF244321}">
                <p14:modId xmlns:p14="http://schemas.microsoft.com/office/powerpoint/2010/main" val="3332780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9" name="Objeto 8" hidden="1">
                        <a:extLst>
                          <a:ext uri="{FF2B5EF4-FFF2-40B4-BE49-F238E27FC236}">
                            <a16:creationId xmlns:a16="http://schemas.microsoft.com/office/drawing/2014/main" id="{2F91E374-5281-2D37-A713-13ABBABBB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ángulo 1">
            <a:extLst>
              <a:ext uri="{FF2B5EF4-FFF2-40B4-BE49-F238E27FC236}">
                <a16:creationId xmlns:a16="http://schemas.microsoft.com/office/drawing/2014/main" id="{F6D0C49E-3AAB-6355-628D-23D62EB5D73A}"/>
              </a:ext>
            </a:extLst>
          </p:cNvPr>
          <p:cNvSpPr/>
          <p:nvPr userDrawn="1"/>
        </p:nvSpPr>
        <p:spPr>
          <a:xfrm flipH="1">
            <a:off x="0" y="0"/>
            <a:ext cx="6096000" cy="68580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171450" marR="0" indent="-171450" algn="ctr"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lang="en-US" sz="1000" dirty="0">
              <a:solidFill>
                <a:schemeClr val="bg1"/>
              </a:solidFill>
              <a:ea typeface="Helvetica Neue Medium"/>
              <a:cs typeface="Helvetica Neue Medium"/>
              <a:sym typeface="Helvetica Neue Medium"/>
            </a:endParaRPr>
          </a:p>
        </p:txBody>
      </p:sp>
      <p:sp>
        <p:nvSpPr>
          <p:cNvPr id="10" name="Título 9">
            <a:extLst>
              <a:ext uri="{FF2B5EF4-FFF2-40B4-BE49-F238E27FC236}">
                <a16:creationId xmlns:a16="http://schemas.microsoft.com/office/drawing/2014/main" id="{82389CB6-136C-A038-3555-AD7AD7E74AE5}"/>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cxnSp>
        <p:nvCxnSpPr>
          <p:cNvPr id="5" name="Conector recto 4">
            <a:extLst>
              <a:ext uri="{FF2B5EF4-FFF2-40B4-BE49-F238E27FC236}">
                <a16:creationId xmlns:a16="http://schemas.microsoft.com/office/drawing/2014/main" id="{9AD7EFE8-F025-92AE-299B-FD35C5C79F2C}"/>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31" name="Rectángulo 30">
            <a:extLst>
              <a:ext uri="{FF2B5EF4-FFF2-40B4-BE49-F238E27FC236}">
                <a16:creationId xmlns:a16="http://schemas.microsoft.com/office/drawing/2014/main" id="{A2C2BDA4-4AE0-D380-9B6E-2721E0E64383}"/>
              </a:ext>
            </a:extLst>
          </p:cNvPr>
          <p:cNvSpPr/>
          <p:nvPr userDrawn="1"/>
        </p:nvSpPr>
        <p:spPr>
          <a:xfrm rot="18900000">
            <a:off x="5690209" y="3341110"/>
            <a:ext cx="811583" cy="811583"/>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l" defTabSz="825500" rtl="0" fontAlgn="auto" latinLnBrk="0" hangingPunct="0">
              <a:lnSpc>
                <a:spcPct val="100000"/>
              </a:lnSpc>
              <a:spcBef>
                <a:spcPts val="0"/>
              </a:spcBef>
              <a:spcAft>
                <a:spcPts val="0"/>
              </a:spcAft>
              <a:buClrTx/>
              <a:buSzTx/>
              <a:buFontTx/>
              <a:buNone/>
              <a:tabLst/>
            </a:pPr>
            <a:endParaRPr lang="es-CL" sz="1200" dirty="0">
              <a:ea typeface="Helvetica Neue Medium"/>
              <a:cs typeface="Helvetica Neue Medium"/>
              <a:sym typeface="Helvetica Neue Medium"/>
            </a:endParaRPr>
          </a:p>
        </p:txBody>
      </p:sp>
      <p:cxnSp>
        <p:nvCxnSpPr>
          <p:cNvPr id="79" name="28 Conector recto">
            <a:extLst>
              <a:ext uri="{FF2B5EF4-FFF2-40B4-BE49-F238E27FC236}">
                <a16:creationId xmlns:a16="http://schemas.microsoft.com/office/drawing/2014/main" id="{0D000B62-F354-CAEE-1F1C-6FBC32674F4E}"/>
              </a:ext>
            </a:extLst>
          </p:cNvPr>
          <p:cNvCxnSpPr>
            <a:cxnSpLocks/>
          </p:cNvCxnSpPr>
          <p:nvPr userDrawn="1"/>
        </p:nvCxnSpPr>
        <p:spPr>
          <a:xfrm>
            <a:off x="447578" y="1558466"/>
            <a:ext cx="4345482" cy="1565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28 Conector recto">
            <a:extLst>
              <a:ext uri="{FF2B5EF4-FFF2-40B4-BE49-F238E27FC236}">
                <a16:creationId xmlns:a16="http://schemas.microsoft.com/office/drawing/2014/main" id="{A67A4031-DCB4-A538-9A3C-872B6968584F}"/>
              </a:ext>
            </a:extLst>
          </p:cNvPr>
          <p:cNvCxnSpPr>
            <a:cxnSpLocks/>
          </p:cNvCxnSpPr>
          <p:nvPr userDrawn="1"/>
        </p:nvCxnSpPr>
        <p:spPr>
          <a:xfrm>
            <a:off x="6825064" y="1558466"/>
            <a:ext cx="43452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Marcador de texto 49">
            <a:extLst>
              <a:ext uri="{FF2B5EF4-FFF2-40B4-BE49-F238E27FC236}">
                <a16:creationId xmlns:a16="http://schemas.microsoft.com/office/drawing/2014/main" id="{52D1196A-4A45-E52C-7BAB-0724D78212B0}"/>
              </a:ext>
            </a:extLst>
          </p:cNvPr>
          <p:cNvSpPr>
            <a:spLocks noGrp="1"/>
          </p:cNvSpPr>
          <p:nvPr>
            <p:ph type="body" sz="quarter" idx="23" hasCustomPrompt="1"/>
          </p:nvPr>
        </p:nvSpPr>
        <p:spPr>
          <a:xfrm>
            <a:off x="1613303" y="2103677"/>
            <a:ext cx="3179757" cy="213650"/>
          </a:xfrm>
          <a:noFill/>
        </p:spPr>
        <p:txBody>
          <a:bodyPr>
            <a:noAutofit/>
          </a:bodyPr>
          <a:lstStyle>
            <a:lvl1pPr marL="0" indent="0">
              <a:buNone/>
              <a:defRPr b="0"/>
            </a:lvl1pPr>
          </a:lstStyle>
          <a:p>
            <a:pPr lvl="0"/>
            <a:r>
              <a:rPr lang="es-ES" dirty="0"/>
              <a:t>Texto</a:t>
            </a:r>
          </a:p>
        </p:txBody>
      </p:sp>
      <p:sp>
        <p:nvSpPr>
          <p:cNvPr id="87" name="Marcador de posición de imagen 86">
            <a:extLst>
              <a:ext uri="{FF2B5EF4-FFF2-40B4-BE49-F238E27FC236}">
                <a16:creationId xmlns:a16="http://schemas.microsoft.com/office/drawing/2014/main" id="{EE707A6C-8AB7-6A75-AAC1-B4485A2861DC}"/>
              </a:ext>
            </a:extLst>
          </p:cNvPr>
          <p:cNvSpPr>
            <a:spLocks noGrp="1"/>
          </p:cNvSpPr>
          <p:nvPr>
            <p:ph type="pic" sz="quarter" idx="24" hasCustomPrompt="1"/>
          </p:nvPr>
        </p:nvSpPr>
        <p:spPr>
          <a:xfrm>
            <a:off x="447578" y="1769393"/>
            <a:ext cx="963613" cy="965200"/>
          </a:xfrm>
        </p:spPr>
        <p:txBody>
          <a:bodyPr/>
          <a:lstStyle>
            <a:lvl1pPr>
              <a:defRPr/>
            </a:lvl1pPr>
          </a:lstStyle>
          <a:p>
            <a:r>
              <a:rPr lang="es-ES" dirty="0"/>
              <a:t>ícono</a:t>
            </a:r>
            <a:endParaRPr lang="es-CL" dirty="0"/>
          </a:p>
        </p:txBody>
      </p:sp>
      <p:sp>
        <p:nvSpPr>
          <p:cNvPr id="88" name="Marcador de texto 49">
            <a:extLst>
              <a:ext uri="{FF2B5EF4-FFF2-40B4-BE49-F238E27FC236}">
                <a16:creationId xmlns:a16="http://schemas.microsoft.com/office/drawing/2014/main" id="{E7E07ECC-09A2-20EC-0208-82A7D76B108C}"/>
              </a:ext>
            </a:extLst>
          </p:cNvPr>
          <p:cNvSpPr>
            <a:spLocks noGrp="1"/>
          </p:cNvSpPr>
          <p:nvPr>
            <p:ph type="body" sz="quarter" idx="25" hasCustomPrompt="1"/>
          </p:nvPr>
        </p:nvSpPr>
        <p:spPr>
          <a:xfrm>
            <a:off x="7990789" y="2103677"/>
            <a:ext cx="3179757" cy="213650"/>
          </a:xfrm>
          <a:noFill/>
        </p:spPr>
        <p:txBody>
          <a:bodyPr>
            <a:noAutofit/>
          </a:bodyPr>
          <a:lstStyle>
            <a:lvl1pPr marL="0" indent="0">
              <a:buNone/>
              <a:defRPr b="0"/>
            </a:lvl1pPr>
          </a:lstStyle>
          <a:p>
            <a:pPr lvl="0"/>
            <a:r>
              <a:rPr lang="es-ES" dirty="0"/>
              <a:t>Texto</a:t>
            </a:r>
          </a:p>
        </p:txBody>
      </p:sp>
      <p:sp>
        <p:nvSpPr>
          <p:cNvPr id="89" name="Marcador de posición de imagen 86">
            <a:extLst>
              <a:ext uri="{FF2B5EF4-FFF2-40B4-BE49-F238E27FC236}">
                <a16:creationId xmlns:a16="http://schemas.microsoft.com/office/drawing/2014/main" id="{A025E4CC-CB3B-1A01-4C7E-17CAD9B0D19D}"/>
              </a:ext>
            </a:extLst>
          </p:cNvPr>
          <p:cNvSpPr>
            <a:spLocks noGrp="1"/>
          </p:cNvSpPr>
          <p:nvPr>
            <p:ph type="pic" sz="quarter" idx="26" hasCustomPrompt="1"/>
          </p:nvPr>
        </p:nvSpPr>
        <p:spPr>
          <a:xfrm>
            <a:off x="6825064" y="1769393"/>
            <a:ext cx="963613" cy="965200"/>
          </a:xfrm>
        </p:spPr>
        <p:txBody>
          <a:bodyPr/>
          <a:lstStyle>
            <a:lvl1pPr>
              <a:defRPr/>
            </a:lvl1pPr>
          </a:lstStyle>
          <a:p>
            <a:r>
              <a:rPr lang="es-ES" dirty="0"/>
              <a:t>ícono</a:t>
            </a:r>
            <a:endParaRPr lang="es-CL" dirty="0"/>
          </a:p>
        </p:txBody>
      </p:sp>
      <p:sp>
        <p:nvSpPr>
          <p:cNvPr id="90" name="Marcador de texto 49">
            <a:extLst>
              <a:ext uri="{FF2B5EF4-FFF2-40B4-BE49-F238E27FC236}">
                <a16:creationId xmlns:a16="http://schemas.microsoft.com/office/drawing/2014/main" id="{2A5F4B21-3C07-6B23-DA88-F0A5E64080DE}"/>
              </a:ext>
            </a:extLst>
          </p:cNvPr>
          <p:cNvSpPr>
            <a:spLocks noGrp="1"/>
          </p:cNvSpPr>
          <p:nvPr>
            <p:ph type="body" sz="quarter" idx="27" hasCustomPrompt="1"/>
          </p:nvPr>
        </p:nvSpPr>
        <p:spPr>
          <a:xfrm>
            <a:off x="1613303" y="3431436"/>
            <a:ext cx="3179757" cy="213650"/>
          </a:xfrm>
          <a:noFill/>
        </p:spPr>
        <p:txBody>
          <a:bodyPr>
            <a:noAutofit/>
          </a:bodyPr>
          <a:lstStyle>
            <a:lvl1pPr marL="0" indent="0">
              <a:buNone/>
              <a:defRPr b="0"/>
            </a:lvl1pPr>
          </a:lstStyle>
          <a:p>
            <a:pPr lvl="0"/>
            <a:r>
              <a:rPr lang="es-ES" dirty="0"/>
              <a:t>Texto</a:t>
            </a:r>
          </a:p>
        </p:txBody>
      </p:sp>
      <p:sp>
        <p:nvSpPr>
          <p:cNvPr id="91" name="Marcador de posición de imagen 86">
            <a:extLst>
              <a:ext uri="{FF2B5EF4-FFF2-40B4-BE49-F238E27FC236}">
                <a16:creationId xmlns:a16="http://schemas.microsoft.com/office/drawing/2014/main" id="{D0AB1B78-BEF5-7D3E-137F-DA0C8CB03F73}"/>
              </a:ext>
            </a:extLst>
          </p:cNvPr>
          <p:cNvSpPr>
            <a:spLocks noGrp="1"/>
          </p:cNvSpPr>
          <p:nvPr>
            <p:ph type="pic" sz="quarter" idx="28" hasCustomPrompt="1"/>
          </p:nvPr>
        </p:nvSpPr>
        <p:spPr>
          <a:xfrm>
            <a:off x="447578" y="3097152"/>
            <a:ext cx="963613" cy="965200"/>
          </a:xfrm>
        </p:spPr>
        <p:txBody>
          <a:bodyPr/>
          <a:lstStyle>
            <a:lvl1pPr>
              <a:defRPr/>
            </a:lvl1pPr>
          </a:lstStyle>
          <a:p>
            <a:r>
              <a:rPr lang="es-ES" dirty="0"/>
              <a:t>ícono</a:t>
            </a:r>
            <a:endParaRPr lang="es-CL" dirty="0"/>
          </a:p>
        </p:txBody>
      </p:sp>
      <p:sp>
        <p:nvSpPr>
          <p:cNvPr id="92" name="Marcador de texto 49">
            <a:extLst>
              <a:ext uri="{FF2B5EF4-FFF2-40B4-BE49-F238E27FC236}">
                <a16:creationId xmlns:a16="http://schemas.microsoft.com/office/drawing/2014/main" id="{BA5ED855-5F65-8BA9-99B2-4DC819774CAE}"/>
              </a:ext>
            </a:extLst>
          </p:cNvPr>
          <p:cNvSpPr>
            <a:spLocks noGrp="1"/>
          </p:cNvSpPr>
          <p:nvPr>
            <p:ph type="body" sz="quarter" idx="29" hasCustomPrompt="1"/>
          </p:nvPr>
        </p:nvSpPr>
        <p:spPr>
          <a:xfrm>
            <a:off x="7990789" y="3431436"/>
            <a:ext cx="3179757" cy="213650"/>
          </a:xfrm>
          <a:noFill/>
        </p:spPr>
        <p:txBody>
          <a:bodyPr>
            <a:noAutofit/>
          </a:bodyPr>
          <a:lstStyle>
            <a:lvl1pPr marL="0" indent="0">
              <a:buNone/>
              <a:defRPr b="0"/>
            </a:lvl1pPr>
          </a:lstStyle>
          <a:p>
            <a:pPr lvl="0"/>
            <a:r>
              <a:rPr lang="es-ES" dirty="0"/>
              <a:t>Texto</a:t>
            </a:r>
          </a:p>
        </p:txBody>
      </p:sp>
      <p:sp>
        <p:nvSpPr>
          <p:cNvPr id="93" name="Marcador de posición de imagen 86">
            <a:extLst>
              <a:ext uri="{FF2B5EF4-FFF2-40B4-BE49-F238E27FC236}">
                <a16:creationId xmlns:a16="http://schemas.microsoft.com/office/drawing/2014/main" id="{80FC252A-E9F2-DDBC-BC5F-AF376C2822AB}"/>
              </a:ext>
            </a:extLst>
          </p:cNvPr>
          <p:cNvSpPr>
            <a:spLocks noGrp="1"/>
          </p:cNvSpPr>
          <p:nvPr>
            <p:ph type="pic" sz="quarter" idx="30" hasCustomPrompt="1"/>
          </p:nvPr>
        </p:nvSpPr>
        <p:spPr>
          <a:xfrm>
            <a:off x="6825064" y="3097152"/>
            <a:ext cx="963613" cy="965200"/>
          </a:xfrm>
        </p:spPr>
        <p:txBody>
          <a:bodyPr/>
          <a:lstStyle>
            <a:lvl1pPr>
              <a:defRPr/>
            </a:lvl1pPr>
          </a:lstStyle>
          <a:p>
            <a:r>
              <a:rPr lang="es-ES" dirty="0"/>
              <a:t>ícono</a:t>
            </a:r>
            <a:endParaRPr lang="es-CL" dirty="0"/>
          </a:p>
        </p:txBody>
      </p:sp>
      <p:sp>
        <p:nvSpPr>
          <p:cNvPr id="94" name="Marcador de texto 49">
            <a:extLst>
              <a:ext uri="{FF2B5EF4-FFF2-40B4-BE49-F238E27FC236}">
                <a16:creationId xmlns:a16="http://schemas.microsoft.com/office/drawing/2014/main" id="{58DE00A0-CCCF-C046-C374-906C947B02A0}"/>
              </a:ext>
            </a:extLst>
          </p:cNvPr>
          <p:cNvSpPr>
            <a:spLocks noGrp="1"/>
          </p:cNvSpPr>
          <p:nvPr>
            <p:ph type="body" sz="quarter" idx="31" hasCustomPrompt="1"/>
          </p:nvPr>
        </p:nvSpPr>
        <p:spPr>
          <a:xfrm>
            <a:off x="1613303" y="4684038"/>
            <a:ext cx="3179757" cy="213650"/>
          </a:xfrm>
          <a:noFill/>
        </p:spPr>
        <p:txBody>
          <a:bodyPr>
            <a:noAutofit/>
          </a:bodyPr>
          <a:lstStyle>
            <a:lvl1pPr marL="0" indent="0">
              <a:buNone/>
              <a:defRPr b="0"/>
            </a:lvl1pPr>
          </a:lstStyle>
          <a:p>
            <a:pPr lvl="0"/>
            <a:r>
              <a:rPr lang="es-ES" dirty="0"/>
              <a:t>Texto</a:t>
            </a:r>
          </a:p>
        </p:txBody>
      </p:sp>
      <p:sp>
        <p:nvSpPr>
          <p:cNvPr id="95" name="Marcador de posición de imagen 86">
            <a:extLst>
              <a:ext uri="{FF2B5EF4-FFF2-40B4-BE49-F238E27FC236}">
                <a16:creationId xmlns:a16="http://schemas.microsoft.com/office/drawing/2014/main" id="{A3585362-2AF5-F97A-545B-5D455F197F5F}"/>
              </a:ext>
            </a:extLst>
          </p:cNvPr>
          <p:cNvSpPr>
            <a:spLocks noGrp="1"/>
          </p:cNvSpPr>
          <p:nvPr>
            <p:ph type="pic" sz="quarter" idx="32" hasCustomPrompt="1"/>
          </p:nvPr>
        </p:nvSpPr>
        <p:spPr>
          <a:xfrm>
            <a:off x="447578" y="4349754"/>
            <a:ext cx="963613" cy="965200"/>
          </a:xfrm>
        </p:spPr>
        <p:txBody>
          <a:bodyPr/>
          <a:lstStyle>
            <a:lvl1pPr>
              <a:defRPr/>
            </a:lvl1pPr>
          </a:lstStyle>
          <a:p>
            <a:r>
              <a:rPr lang="es-ES" dirty="0"/>
              <a:t>ícono</a:t>
            </a:r>
            <a:endParaRPr lang="es-CL" dirty="0"/>
          </a:p>
        </p:txBody>
      </p:sp>
      <p:sp>
        <p:nvSpPr>
          <p:cNvPr id="96" name="Marcador de texto 49">
            <a:extLst>
              <a:ext uri="{FF2B5EF4-FFF2-40B4-BE49-F238E27FC236}">
                <a16:creationId xmlns:a16="http://schemas.microsoft.com/office/drawing/2014/main" id="{FE81C58E-4242-A183-B6DD-08972C2E30E7}"/>
              </a:ext>
            </a:extLst>
          </p:cNvPr>
          <p:cNvSpPr>
            <a:spLocks noGrp="1"/>
          </p:cNvSpPr>
          <p:nvPr>
            <p:ph type="body" sz="quarter" idx="33" hasCustomPrompt="1"/>
          </p:nvPr>
        </p:nvSpPr>
        <p:spPr>
          <a:xfrm>
            <a:off x="7990789" y="4684038"/>
            <a:ext cx="3179757" cy="213650"/>
          </a:xfrm>
          <a:noFill/>
        </p:spPr>
        <p:txBody>
          <a:bodyPr>
            <a:noAutofit/>
          </a:bodyPr>
          <a:lstStyle>
            <a:lvl1pPr marL="0" indent="0">
              <a:buNone/>
              <a:defRPr b="0"/>
            </a:lvl1pPr>
          </a:lstStyle>
          <a:p>
            <a:pPr lvl="0"/>
            <a:r>
              <a:rPr lang="es-ES" dirty="0"/>
              <a:t>Texto</a:t>
            </a:r>
          </a:p>
        </p:txBody>
      </p:sp>
      <p:sp>
        <p:nvSpPr>
          <p:cNvPr id="97" name="Marcador de posición de imagen 86">
            <a:extLst>
              <a:ext uri="{FF2B5EF4-FFF2-40B4-BE49-F238E27FC236}">
                <a16:creationId xmlns:a16="http://schemas.microsoft.com/office/drawing/2014/main" id="{22DCB027-9E5E-6FB3-1D97-72B052893234}"/>
              </a:ext>
            </a:extLst>
          </p:cNvPr>
          <p:cNvSpPr>
            <a:spLocks noGrp="1"/>
          </p:cNvSpPr>
          <p:nvPr>
            <p:ph type="pic" sz="quarter" idx="34" hasCustomPrompt="1"/>
          </p:nvPr>
        </p:nvSpPr>
        <p:spPr>
          <a:xfrm>
            <a:off x="6825064" y="4349754"/>
            <a:ext cx="963613" cy="965200"/>
          </a:xfrm>
        </p:spPr>
        <p:txBody>
          <a:bodyPr/>
          <a:lstStyle>
            <a:lvl1pPr>
              <a:defRPr/>
            </a:lvl1pPr>
          </a:lstStyle>
          <a:p>
            <a:r>
              <a:rPr lang="es-ES" dirty="0"/>
              <a:t>ícono</a:t>
            </a:r>
            <a:endParaRPr lang="es-CL" dirty="0"/>
          </a:p>
        </p:txBody>
      </p:sp>
      <p:sp>
        <p:nvSpPr>
          <p:cNvPr id="99" name="Marcador de texto 49">
            <a:extLst>
              <a:ext uri="{FF2B5EF4-FFF2-40B4-BE49-F238E27FC236}">
                <a16:creationId xmlns:a16="http://schemas.microsoft.com/office/drawing/2014/main" id="{74CB5E10-8F3F-6D86-5DFF-F5B4A6A5F6F4}"/>
              </a:ext>
            </a:extLst>
          </p:cNvPr>
          <p:cNvSpPr>
            <a:spLocks noGrp="1"/>
          </p:cNvSpPr>
          <p:nvPr>
            <p:ph type="body" sz="quarter" idx="35" hasCustomPrompt="1"/>
          </p:nvPr>
        </p:nvSpPr>
        <p:spPr>
          <a:xfrm>
            <a:off x="447578" y="5844507"/>
            <a:ext cx="5074546" cy="205305"/>
          </a:xfrm>
          <a:noFill/>
        </p:spPr>
        <p:txBody>
          <a:bodyPr>
            <a:noAutofit/>
          </a:bodyPr>
          <a:lstStyle>
            <a:lvl1pPr marL="0" indent="0" algn="r">
              <a:buNone/>
              <a:defRPr b="1">
                <a:solidFill>
                  <a:schemeClr val="accent1"/>
                </a:solidFill>
              </a:defRPr>
            </a:lvl1pPr>
          </a:lstStyle>
          <a:p>
            <a:pPr lvl="0"/>
            <a:r>
              <a:rPr lang="es-ES" dirty="0"/>
              <a:t>Texto</a:t>
            </a:r>
          </a:p>
        </p:txBody>
      </p:sp>
      <p:sp>
        <p:nvSpPr>
          <p:cNvPr id="100" name="Marcador de texto 49">
            <a:extLst>
              <a:ext uri="{FF2B5EF4-FFF2-40B4-BE49-F238E27FC236}">
                <a16:creationId xmlns:a16="http://schemas.microsoft.com/office/drawing/2014/main" id="{BCA3F8A5-5D73-29B6-C481-E2EC7BD4CCF9}"/>
              </a:ext>
            </a:extLst>
          </p:cNvPr>
          <p:cNvSpPr>
            <a:spLocks noGrp="1"/>
          </p:cNvSpPr>
          <p:nvPr>
            <p:ph type="body" sz="quarter" idx="36" hasCustomPrompt="1"/>
          </p:nvPr>
        </p:nvSpPr>
        <p:spPr>
          <a:xfrm>
            <a:off x="6825063" y="5844507"/>
            <a:ext cx="4410667" cy="223536"/>
          </a:xfrm>
          <a:noFill/>
        </p:spPr>
        <p:txBody>
          <a:bodyPr>
            <a:noAutofit/>
          </a:bodyPr>
          <a:lstStyle>
            <a:lvl1pPr marL="0" indent="0" algn="r">
              <a:buNone/>
              <a:defRPr b="1">
                <a:solidFill>
                  <a:schemeClr val="accent1"/>
                </a:solidFill>
              </a:defRPr>
            </a:lvl1pPr>
          </a:lstStyle>
          <a:p>
            <a:pPr lvl="0"/>
            <a:r>
              <a:rPr lang="es-ES" dirty="0"/>
              <a:t>Texto</a:t>
            </a:r>
          </a:p>
        </p:txBody>
      </p:sp>
      <p:sp>
        <p:nvSpPr>
          <p:cNvPr id="3" name="Marcador de pie de página 2"/>
          <p:cNvSpPr>
            <a:spLocks noGrp="1"/>
          </p:cNvSpPr>
          <p:nvPr>
            <p:ph type="ftr" sz="quarter" idx="37"/>
          </p:nvPr>
        </p:nvSpPr>
        <p:spPr/>
        <p:txBody>
          <a:bodyPr/>
          <a:lstStyle/>
          <a:p>
            <a:endParaRPr lang="es-CL" dirty="0"/>
          </a:p>
        </p:txBody>
      </p:sp>
      <p:sp>
        <p:nvSpPr>
          <p:cNvPr id="4" name="Marcador de número de diapositiva 3"/>
          <p:cNvSpPr>
            <a:spLocks noGrp="1"/>
          </p:cNvSpPr>
          <p:nvPr>
            <p:ph type="sldNum" sz="quarter" idx="38"/>
          </p:nvPr>
        </p:nvSpPr>
        <p:spPr/>
        <p:txBody>
          <a:bodyPr/>
          <a:lstStyle/>
          <a:p>
            <a:fld id="{4B90B3AC-360D-4C0F-BB2D-EFC963FB8AB1}" type="slidenum">
              <a:rPr lang="es-CL" smtClean="0"/>
              <a:pPr/>
              <a:t>‹Nº›</a:t>
            </a:fld>
            <a:endParaRPr lang="es-CL" dirty="0"/>
          </a:p>
        </p:txBody>
      </p:sp>
      <p:sp>
        <p:nvSpPr>
          <p:cNvPr id="30" name="Marcador de texto 49">
            <a:extLst>
              <a:ext uri="{FF2B5EF4-FFF2-40B4-BE49-F238E27FC236}">
                <a16:creationId xmlns:a16="http://schemas.microsoft.com/office/drawing/2014/main" id="{A2C8F08A-5581-007E-062D-4AE64E25E91E}"/>
              </a:ext>
            </a:extLst>
          </p:cNvPr>
          <p:cNvSpPr>
            <a:spLocks noGrp="1"/>
          </p:cNvSpPr>
          <p:nvPr>
            <p:ph type="body" sz="quarter" idx="21" hasCustomPrompt="1"/>
          </p:nvPr>
        </p:nvSpPr>
        <p:spPr>
          <a:xfrm>
            <a:off x="447578" y="1328808"/>
            <a:ext cx="4345200" cy="219443"/>
          </a:xfrm>
          <a:noFill/>
        </p:spPr>
        <p:txBody>
          <a:bodyPr>
            <a:noAutofit/>
          </a:bodyPr>
          <a:lstStyle>
            <a:lvl1pPr marL="0" indent="0">
              <a:buNone/>
              <a:defRPr sz="1300" b="1"/>
            </a:lvl1pPr>
          </a:lstStyle>
          <a:p>
            <a:pPr lvl="0"/>
            <a:r>
              <a:rPr lang="es-ES" dirty="0"/>
              <a:t>Texto</a:t>
            </a:r>
          </a:p>
        </p:txBody>
      </p:sp>
      <p:sp>
        <p:nvSpPr>
          <p:cNvPr id="32" name="Marcador de texto 49">
            <a:extLst>
              <a:ext uri="{FF2B5EF4-FFF2-40B4-BE49-F238E27FC236}">
                <a16:creationId xmlns:a16="http://schemas.microsoft.com/office/drawing/2014/main" id="{B1E462D8-2796-1E4A-955E-374B96D09A59}"/>
              </a:ext>
            </a:extLst>
          </p:cNvPr>
          <p:cNvSpPr>
            <a:spLocks noGrp="1"/>
          </p:cNvSpPr>
          <p:nvPr>
            <p:ph type="body" sz="quarter" idx="22" hasCustomPrompt="1"/>
          </p:nvPr>
        </p:nvSpPr>
        <p:spPr>
          <a:xfrm>
            <a:off x="6825062" y="1328808"/>
            <a:ext cx="4345200" cy="245316"/>
          </a:xfrm>
          <a:noFill/>
        </p:spPr>
        <p:txBody>
          <a:bodyPr>
            <a:noAutofit/>
          </a:bodyPr>
          <a:lstStyle>
            <a:lvl1pPr marL="0" indent="0">
              <a:buNone/>
              <a:defRPr sz="1300" b="1"/>
            </a:lvl1pPr>
          </a:lstStyle>
          <a:p>
            <a:pPr lvl="0"/>
            <a:r>
              <a:rPr lang="es-ES" dirty="0"/>
              <a:t>Texto</a:t>
            </a:r>
          </a:p>
        </p:txBody>
      </p:sp>
    </p:spTree>
    <p:extLst>
      <p:ext uri="{BB962C8B-B14F-4D97-AF65-F5344CB8AC3E}">
        <p14:creationId xmlns:p14="http://schemas.microsoft.com/office/powerpoint/2010/main" val="250463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a 4">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extLst>
              <p:ext uri="{D42A27DB-BD31-4B8C-83A1-F6EECF244321}">
                <p14:modId xmlns:p14="http://schemas.microsoft.com/office/powerpoint/2010/main" val="2102868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9FAA23D5-B1A8-589C-8ED5-F341FFFEA563}"/>
              </a:ext>
            </a:extLst>
          </p:cNvPr>
          <p:cNvSpPr>
            <a:spLocks noGrp="1"/>
          </p:cNvSpPr>
          <p:nvPr>
            <p:ph type="body" sz="quarter" idx="16" hasCustomPrompt="1"/>
          </p:nvPr>
        </p:nvSpPr>
        <p:spPr>
          <a:xfrm>
            <a:off x="7099300" y="4046751"/>
            <a:ext cx="3979826" cy="504365"/>
          </a:xfrm>
          <a:prstGeom prst="rect">
            <a:avLst/>
          </a:prstGeom>
        </p:spPr>
        <p:txBody>
          <a:bodyPr lIns="0" tIns="0" rIns="0" bIns="0">
            <a:noAutofit/>
          </a:bodyPr>
          <a:lstStyle>
            <a:lvl1pPr marL="0" indent="0">
              <a:buNone/>
              <a:defRPr sz="15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id="{0B08D841-0276-33C3-3666-53CC67862A71}"/>
              </a:ext>
            </a:extLst>
          </p:cNvPr>
          <p:cNvSpPr>
            <a:spLocks noGrp="1"/>
          </p:cNvSpPr>
          <p:nvPr>
            <p:ph type="body" sz="quarter" idx="17" hasCustomPrompt="1"/>
          </p:nvPr>
        </p:nvSpPr>
        <p:spPr>
          <a:xfrm>
            <a:off x="7099299" y="2413732"/>
            <a:ext cx="397982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a:t>
            </a:r>
            <a:br>
              <a:rPr lang="es-ES" dirty="0"/>
            </a:br>
            <a:r>
              <a:rPr lang="es-ES" dirty="0"/>
              <a:t>máximo 3 líneas Arial Regular - 30 puntos</a:t>
            </a:r>
            <a:endParaRPr lang="es-CL" dirty="0"/>
          </a:p>
        </p:txBody>
      </p:sp>
      <p:pic>
        <p:nvPicPr>
          <p:cNvPr id="9" name="Picture 6">
            <a:extLst>
              <a:ext uri="{FF2B5EF4-FFF2-40B4-BE49-F238E27FC236}">
                <a16:creationId xmlns:a16="http://schemas.microsoft.com/office/drawing/2014/main" id="{98BA7C6B-DB5F-EE2E-B534-7324B6BC8C9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pic>
        <p:nvPicPr>
          <p:cNvPr id="11" name="Gráfico 7">
            <a:extLst>
              <a:ext uri="{FF2B5EF4-FFF2-40B4-BE49-F238E27FC236}">
                <a16:creationId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611949877"/>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seño personalizado 11">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9" name="Marcador de tabla 18">
            <a:extLst>
              <a:ext uri="{FF2B5EF4-FFF2-40B4-BE49-F238E27FC236}">
                <a16:creationId xmlns:a16="http://schemas.microsoft.com/office/drawing/2014/main" id="{1D28B62C-983E-6B64-C51E-4075858BEE02}"/>
              </a:ext>
            </a:extLst>
          </p:cNvPr>
          <p:cNvSpPr>
            <a:spLocks noGrp="1"/>
          </p:cNvSpPr>
          <p:nvPr>
            <p:ph type="tbl" sz="quarter" idx="11"/>
          </p:nvPr>
        </p:nvSpPr>
        <p:spPr>
          <a:xfrm>
            <a:off x="447675" y="3257934"/>
            <a:ext cx="11314113" cy="2907916"/>
          </a:xfrm>
        </p:spPr>
        <p:txBody>
          <a:bodyPr/>
          <a:lstStyle/>
          <a:p>
            <a:endParaRPr lang="es-CL" dirty="0"/>
          </a:p>
        </p:txBody>
      </p:sp>
      <p:sp>
        <p:nvSpPr>
          <p:cNvPr id="20" name="Marcador de texto 34">
            <a:extLst>
              <a:ext uri="{FF2B5EF4-FFF2-40B4-BE49-F238E27FC236}">
                <a16:creationId xmlns:a16="http://schemas.microsoft.com/office/drawing/2014/main" id="{90DA9BC0-A64A-6ECE-0C7F-2284D779AC26}"/>
              </a:ext>
            </a:extLst>
          </p:cNvPr>
          <p:cNvSpPr>
            <a:spLocks noGrp="1"/>
          </p:cNvSpPr>
          <p:nvPr>
            <p:ph type="body" sz="quarter" idx="20" hasCustomPrompt="1"/>
          </p:nvPr>
        </p:nvSpPr>
        <p:spPr>
          <a:xfrm>
            <a:off x="442913"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21" name="Marcador de texto 31">
            <a:extLst>
              <a:ext uri="{FF2B5EF4-FFF2-40B4-BE49-F238E27FC236}">
                <a16:creationId xmlns:a16="http://schemas.microsoft.com/office/drawing/2014/main" id="{49492AD4-DE20-0966-0185-5B714FD65692}"/>
              </a:ext>
            </a:extLst>
          </p:cNvPr>
          <p:cNvSpPr>
            <a:spLocks noGrp="1"/>
          </p:cNvSpPr>
          <p:nvPr>
            <p:ph type="body" sz="quarter" idx="21" hasCustomPrompt="1"/>
          </p:nvPr>
        </p:nvSpPr>
        <p:spPr>
          <a:xfrm>
            <a:off x="2723733"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22" name="Marcador de texto 31">
            <a:extLst>
              <a:ext uri="{FF2B5EF4-FFF2-40B4-BE49-F238E27FC236}">
                <a16:creationId xmlns:a16="http://schemas.microsoft.com/office/drawing/2014/main" id="{39A80EFD-C525-2E33-D67E-BF82215F79D1}"/>
              </a:ext>
            </a:extLst>
          </p:cNvPr>
          <p:cNvSpPr>
            <a:spLocks noGrp="1"/>
          </p:cNvSpPr>
          <p:nvPr>
            <p:ph type="body" sz="quarter" idx="22" hasCustomPrompt="1"/>
          </p:nvPr>
        </p:nvSpPr>
        <p:spPr>
          <a:xfrm rot="5400000">
            <a:off x="3183910"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29" name="Marcador de texto 34">
            <a:extLst>
              <a:ext uri="{FF2B5EF4-FFF2-40B4-BE49-F238E27FC236}">
                <a16:creationId xmlns:a16="http://schemas.microsoft.com/office/drawing/2014/main" id="{E0C36208-1CA8-0AF6-C192-788E2E2AA749}"/>
              </a:ext>
            </a:extLst>
          </p:cNvPr>
          <p:cNvSpPr>
            <a:spLocks noGrp="1"/>
          </p:cNvSpPr>
          <p:nvPr>
            <p:ph type="body" sz="quarter" idx="23" hasCustomPrompt="1"/>
          </p:nvPr>
        </p:nvSpPr>
        <p:spPr>
          <a:xfrm>
            <a:off x="4305638"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30" name="Marcador de texto 31">
            <a:extLst>
              <a:ext uri="{FF2B5EF4-FFF2-40B4-BE49-F238E27FC236}">
                <a16:creationId xmlns:a16="http://schemas.microsoft.com/office/drawing/2014/main" id="{8958A367-7109-C383-DA0E-B6409FFF70D5}"/>
              </a:ext>
            </a:extLst>
          </p:cNvPr>
          <p:cNvSpPr>
            <a:spLocks noGrp="1"/>
          </p:cNvSpPr>
          <p:nvPr>
            <p:ph type="body" sz="quarter" idx="24" hasCustomPrompt="1"/>
          </p:nvPr>
        </p:nvSpPr>
        <p:spPr>
          <a:xfrm>
            <a:off x="6586458"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31" name="Marcador de texto 31">
            <a:extLst>
              <a:ext uri="{FF2B5EF4-FFF2-40B4-BE49-F238E27FC236}">
                <a16:creationId xmlns:a16="http://schemas.microsoft.com/office/drawing/2014/main" id="{66BE90DE-B32A-628F-0F45-46C5CE4F7DAC}"/>
              </a:ext>
            </a:extLst>
          </p:cNvPr>
          <p:cNvSpPr>
            <a:spLocks noGrp="1"/>
          </p:cNvSpPr>
          <p:nvPr>
            <p:ph type="body" sz="quarter" idx="25" hasCustomPrompt="1"/>
          </p:nvPr>
        </p:nvSpPr>
        <p:spPr>
          <a:xfrm rot="5400000">
            <a:off x="7046635"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2" name="Marcador de texto 34">
            <a:extLst>
              <a:ext uri="{FF2B5EF4-FFF2-40B4-BE49-F238E27FC236}">
                <a16:creationId xmlns:a16="http://schemas.microsoft.com/office/drawing/2014/main" id="{98A85428-6F8E-9072-22E5-8A132B6C5DE3}"/>
              </a:ext>
            </a:extLst>
          </p:cNvPr>
          <p:cNvSpPr>
            <a:spLocks noGrp="1"/>
          </p:cNvSpPr>
          <p:nvPr>
            <p:ph type="body" sz="quarter" idx="26" hasCustomPrompt="1"/>
          </p:nvPr>
        </p:nvSpPr>
        <p:spPr>
          <a:xfrm>
            <a:off x="8168364" y="1584487"/>
            <a:ext cx="2967502" cy="1307938"/>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Tema N</a:t>
            </a:r>
            <a:endParaRPr lang="es-CL" dirty="0"/>
          </a:p>
        </p:txBody>
      </p:sp>
      <p:sp>
        <p:nvSpPr>
          <p:cNvPr id="33" name="Marcador de texto 31">
            <a:extLst>
              <a:ext uri="{FF2B5EF4-FFF2-40B4-BE49-F238E27FC236}">
                <a16:creationId xmlns:a16="http://schemas.microsoft.com/office/drawing/2014/main" id="{AE0E2CDA-1B5A-580E-D0C0-E37297A7AC88}"/>
              </a:ext>
            </a:extLst>
          </p:cNvPr>
          <p:cNvSpPr>
            <a:spLocks noGrp="1"/>
          </p:cNvSpPr>
          <p:nvPr>
            <p:ph type="body" sz="quarter" idx="27" hasCustomPrompt="1"/>
          </p:nvPr>
        </p:nvSpPr>
        <p:spPr>
          <a:xfrm>
            <a:off x="10449184" y="1584487"/>
            <a:ext cx="1307939" cy="1307939"/>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 </a:t>
            </a:r>
            <a:endParaRPr lang="es-CL" dirty="0"/>
          </a:p>
        </p:txBody>
      </p:sp>
      <p:sp>
        <p:nvSpPr>
          <p:cNvPr id="34" name="Marcador de texto 31">
            <a:extLst>
              <a:ext uri="{FF2B5EF4-FFF2-40B4-BE49-F238E27FC236}">
                <a16:creationId xmlns:a16="http://schemas.microsoft.com/office/drawing/2014/main" id="{A8324AF2-4451-61C2-DE34-08C724D6C317}"/>
              </a:ext>
            </a:extLst>
          </p:cNvPr>
          <p:cNvSpPr>
            <a:spLocks noGrp="1"/>
          </p:cNvSpPr>
          <p:nvPr>
            <p:ph type="body" sz="quarter" idx="28" hasCustomPrompt="1"/>
          </p:nvPr>
        </p:nvSpPr>
        <p:spPr>
          <a:xfrm rot="5400000">
            <a:off x="10909361" y="1989784"/>
            <a:ext cx="576921" cy="497345"/>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29"/>
          </p:nvPr>
        </p:nvSpPr>
        <p:spPr/>
        <p:txBody>
          <a:bodyPr/>
          <a:lstStyle/>
          <a:p>
            <a:endParaRPr lang="es-CL" dirty="0"/>
          </a:p>
        </p:txBody>
      </p:sp>
      <p:sp>
        <p:nvSpPr>
          <p:cNvPr id="4" name="Marcador de número de diapositiva 3"/>
          <p:cNvSpPr>
            <a:spLocks noGrp="1"/>
          </p:cNvSpPr>
          <p:nvPr>
            <p:ph type="sldNum" sz="quarter" idx="3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1571059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eño personalizado 12">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58" name="Subtítulo 2">
            <a:extLst>
              <a:ext uri="{FF2B5EF4-FFF2-40B4-BE49-F238E27FC236}">
                <a16:creationId xmlns:a16="http://schemas.microsoft.com/office/drawing/2014/main" id="{95C4CA68-C0A6-1A75-A75A-69111116DE3E}"/>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59" name="Marcador de texto 49">
            <a:extLst>
              <a:ext uri="{FF2B5EF4-FFF2-40B4-BE49-F238E27FC236}">
                <a16:creationId xmlns:a16="http://schemas.microsoft.com/office/drawing/2014/main" id="{4B345620-5EB8-5D07-CDF4-2196916D4F90}"/>
              </a:ext>
            </a:extLst>
          </p:cNvPr>
          <p:cNvSpPr>
            <a:spLocks noGrp="1"/>
          </p:cNvSpPr>
          <p:nvPr>
            <p:ph type="body" sz="quarter" idx="32" hasCustomPrompt="1"/>
          </p:nvPr>
        </p:nvSpPr>
        <p:spPr>
          <a:xfrm>
            <a:off x="5924132"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0" name="Marcador de texto 49">
            <a:extLst>
              <a:ext uri="{FF2B5EF4-FFF2-40B4-BE49-F238E27FC236}">
                <a16:creationId xmlns:a16="http://schemas.microsoft.com/office/drawing/2014/main" id="{4805B092-F4B5-8A89-7913-16D55E80CF18}"/>
              </a:ext>
            </a:extLst>
          </p:cNvPr>
          <p:cNvSpPr>
            <a:spLocks noGrp="1"/>
          </p:cNvSpPr>
          <p:nvPr>
            <p:ph type="body" sz="quarter" idx="33" hasCustomPrompt="1"/>
          </p:nvPr>
        </p:nvSpPr>
        <p:spPr>
          <a:xfrm>
            <a:off x="7914624"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1" name="Marcador de texto 49">
            <a:extLst>
              <a:ext uri="{FF2B5EF4-FFF2-40B4-BE49-F238E27FC236}">
                <a16:creationId xmlns:a16="http://schemas.microsoft.com/office/drawing/2014/main" id="{9CD34FC7-F684-369E-267D-FE6FA317E667}"/>
              </a:ext>
            </a:extLst>
          </p:cNvPr>
          <p:cNvSpPr>
            <a:spLocks noGrp="1"/>
          </p:cNvSpPr>
          <p:nvPr>
            <p:ph type="body" sz="quarter" idx="34" hasCustomPrompt="1"/>
          </p:nvPr>
        </p:nvSpPr>
        <p:spPr>
          <a:xfrm>
            <a:off x="9905117" y="1761467"/>
            <a:ext cx="1714983" cy="229996"/>
          </a:xfrm>
          <a:noFill/>
        </p:spPr>
        <p:txBody>
          <a:bodyPr lIns="0" tIns="0" rIns="0" bIns="0" anchor="ctr">
            <a:noAutofit/>
          </a:bodyPr>
          <a:lstStyle>
            <a:lvl1pPr marL="0" indent="0" algn="ctr">
              <a:buNone/>
              <a:defRPr sz="1400" b="1"/>
            </a:lvl1pPr>
          </a:lstStyle>
          <a:p>
            <a:pPr lvl="0"/>
            <a:r>
              <a:rPr lang="es-ES" dirty="0"/>
              <a:t>Texto</a:t>
            </a:r>
          </a:p>
        </p:txBody>
      </p:sp>
      <p:sp>
        <p:nvSpPr>
          <p:cNvPr id="62" name="Marcador de texto 49">
            <a:extLst>
              <a:ext uri="{FF2B5EF4-FFF2-40B4-BE49-F238E27FC236}">
                <a16:creationId xmlns:a16="http://schemas.microsoft.com/office/drawing/2014/main" id="{F963A36C-AF12-414B-E941-50890D8D9DBB}"/>
              </a:ext>
            </a:extLst>
          </p:cNvPr>
          <p:cNvSpPr>
            <a:spLocks noGrp="1"/>
          </p:cNvSpPr>
          <p:nvPr>
            <p:ph type="body" sz="quarter" idx="35" hasCustomPrompt="1"/>
          </p:nvPr>
        </p:nvSpPr>
        <p:spPr>
          <a:xfrm>
            <a:off x="5924132"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3" name="Marcador de texto 49">
            <a:extLst>
              <a:ext uri="{FF2B5EF4-FFF2-40B4-BE49-F238E27FC236}">
                <a16:creationId xmlns:a16="http://schemas.microsoft.com/office/drawing/2014/main" id="{A493A69E-F006-CBC4-14BA-1B7D411F6ACD}"/>
              </a:ext>
            </a:extLst>
          </p:cNvPr>
          <p:cNvSpPr>
            <a:spLocks noGrp="1"/>
          </p:cNvSpPr>
          <p:nvPr>
            <p:ph type="body" sz="quarter" idx="36" hasCustomPrompt="1"/>
          </p:nvPr>
        </p:nvSpPr>
        <p:spPr>
          <a:xfrm>
            <a:off x="7914624"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4" name="Marcador de texto 49">
            <a:extLst>
              <a:ext uri="{FF2B5EF4-FFF2-40B4-BE49-F238E27FC236}">
                <a16:creationId xmlns:a16="http://schemas.microsoft.com/office/drawing/2014/main" id="{922125E0-E5BD-3E30-0F8B-A00802030FCE}"/>
              </a:ext>
            </a:extLst>
          </p:cNvPr>
          <p:cNvSpPr>
            <a:spLocks noGrp="1"/>
          </p:cNvSpPr>
          <p:nvPr>
            <p:ph type="body" sz="quarter" idx="37" hasCustomPrompt="1"/>
          </p:nvPr>
        </p:nvSpPr>
        <p:spPr>
          <a:xfrm>
            <a:off x="9905117" y="2196364"/>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5" name="Marcador de texto 49">
            <a:extLst>
              <a:ext uri="{FF2B5EF4-FFF2-40B4-BE49-F238E27FC236}">
                <a16:creationId xmlns:a16="http://schemas.microsoft.com/office/drawing/2014/main" id="{C17793B2-03BD-08AE-128B-E51718FDDB2B}"/>
              </a:ext>
            </a:extLst>
          </p:cNvPr>
          <p:cNvSpPr>
            <a:spLocks noGrp="1"/>
          </p:cNvSpPr>
          <p:nvPr>
            <p:ph type="body" sz="quarter" idx="38" hasCustomPrompt="1"/>
          </p:nvPr>
        </p:nvSpPr>
        <p:spPr>
          <a:xfrm>
            <a:off x="5924132"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6" name="Marcador de texto 49">
            <a:extLst>
              <a:ext uri="{FF2B5EF4-FFF2-40B4-BE49-F238E27FC236}">
                <a16:creationId xmlns:a16="http://schemas.microsoft.com/office/drawing/2014/main" id="{453D821D-AC55-5A01-BBA3-97EADB2FDE51}"/>
              </a:ext>
            </a:extLst>
          </p:cNvPr>
          <p:cNvSpPr>
            <a:spLocks noGrp="1"/>
          </p:cNvSpPr>
          <p:nvPr>
            <p:ph type="body" sz="quarter" idx="39" hasCustomPrompt="1"/>
          </p:nvPr>
        </p:nvSpPr>
        <p:spPr>
          <a:xfrm>
            <a:off x="7914624"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7" name="Marcador de texto 49">
            <a:extLst>
              <a:ext uri="{FF2B5EF4-FFF2-40B4-BE49-F238E27FC236}">
                <a16:creationId xmlns:a16="http://schemas.microsoft.com/office/drawing/2014/main" id="{ECB52E0A-92A8-5EF1-625C-1E2B5354F9F7}"/>
              </a:ext>
            </a:extLst>
          </p:cNvPr>
          <p:cNvSpPr>
            <a:spLocks noGrp="1"/>
          </p:cNvSpPr>
          <p:nvPr>
            <p:ph type="body" sz="quarter" idx="40" hasCustomPrompt="1"/>
          </p:nvPr>
        </p:nvSpPr>
        <p:spPr>
          <a:xfrm>
            <a:off x="9905117" y="3556813"/>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8" name="Marcador de texto 49">
            <a:extLst>
              <a:ext uri="{FF2B5EF4-FFF2-40B4-BE49-F238E27FC236}">
                <a16:creationId xmlns:a16="http://schemas.microsoft.com/office/drawing/2014/main" id="{3F01CCC4-52EE-22C2-9D44-6BFE579745D0}"/>
              </a:ext>
            </a:extLst>
          </p:cNvPr>
          <p:cNvSpPr>
            <a:spLocks noGrp="1"/>
          </p:cNvSpPr>
          <p:nvPr>
            <p:ph type="body" sz="quarter" idx="41" hasCustomPrompt="1"/>
          </p:nvPr>
        </p:nvSpPr>
        <p:spPr>
          <a:xfrm>
            <a:off x="5924132"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69" name="Marcador de texto 49">
            <a:extLst>
              <a:ext uri="{FF2B5EF4-FFF2-40B4-BE49-F238E27FC236}">
                <a16:creationId xmlns:a16="http://schemas.microsoft.com/office/drawing/2014/main" id="{9CEB0C03-2BB4-30A2-067F-7C2D1E93597D}"/>
              </a:ext>
            </a:extLst>
          </p:cNvPr>
          <p:cNvSpPr>
            <a:spLocks noGrp="1"/>
          </p:cNvSpPr>
          <p:nvPr>
            <p:ph type="body" sz="quarter" idx="42" hasCustomPrompt="1"/>
          </p:nvPr>
        </p:nvSpPr>
        <p:spPr>
          <a:xfrm>
            <a:off x="7914624"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70" name="Marcador de texto 49">
            <a:extLst>
              <a:ext uri="{FF2B5EF4-FFF2-40B4-BE49-F238E27FC236}">
                <a16:creationId xmlns:a16="http://schemas.microsoft.com/office/drawing/2014/main" id="{C3E77618-4325-F5FE-499C-45BD5160D618}"/>
              </a:ext>
            </a:extLst>
          </p:cNvPr>
          <p:cNvSpPr>
            <a:spLocks noGrp="1"/>
          </p:cNvSpPr>
          <p:nvPr>
            <p:ph type="body" sz="quarter" idx="43" hasCustomPrompt="1"/>
          </p:nvPr>
        </p:nvSpPr>
        <p:spPr>
          <a:xfrm>
            <a:off x="9905117" y="4906111"/>
            <a:ext cx="1714983" cy="1232629"/>
          </a:xfrm>
          <a:solidFill>
            <a:schemeClr val="tx2"/>
          </a:solidFill>
        </p:spPr>
        <p:txBody>
          <a:bodyPr lIns="0" tIns="0" rIns="0" bIns="0" anchor="ctr">
            <a:noAutofit/>
          </a:bodyPr>
          <a:lstStyle>
            <a:lvl1pPr marL="0" indent="0" algn="ctr">
              <a:buNone/>
              <a:defRPr sz="1400" b="0"/>
            </a:lvl1pPr>
          </a:lstStyle>
          <a:p>
            <a:pPr lvl="0"/>
            <a:r>
              <a:rPr lang="es-ES" dirty="0"/>
              <a:t>Texto</a:t>
            </a:r>
          </a:p>
        </p:txBody>
      </p:sp>
      <p:sp>
        <p:nvSpPr>
          <p:cNvPr id="71" name="Marcador de texto 34">
            <a:extLst>
              <a:ext uri="{FF2B5EF4-FFF2-40B4-BE49-F238E27FC236}">
                <a16:creationId xmlns:a16="http://schemas.microsoft.com/office/drawing/2014/main" id="{CE272B85-9159-FA71-78A8-21B9FE10300D}"/>
              </a:ext>
            </a:extLst>
          </p:cNvPr>
          <p:cNvSpPr>
            <a:spLocks noGrp="1"/>
          </p:cNvSpPr>
          <p:nvPr>
            <p:ph type="body" sz="quarter" idx="51" hasCustomPrompt="1"/>
          </p:nvPr>
        </p:nvSpPr>
        <p:spPr>
          <a:xfrm rot="16200000" flipH="1">
            <a:off x="5068797" y="2355407"/>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2" name="Marcador de texto 34">
            <a:extLst>
              <a:ext uri="{FF2B5EF4-FFF2-40B4-BE49-F238E27FC236}">
                <a16:creationId xmlns:a16="http://schemas.microsoft.com/office/drawing/2014/main" id="{11D99E9E-817C-6D7E-A2BE-89DD822D161A}"/>
              </a:ext>
            </a:extLst>
          </p:cNvPr>
          <p:cNvSpPr>
            <a:spLocks noGrp="1"/>
          </p:cNvSpPr>
          <p:nvPr>
            <p:ph type="body" sz="quarter" idx="52" hasCustomPrompt="1"/>
          </p:nvPr>
        </p:nvSpPr>
        <p:spPr>
          <a:xfrm rot="16200000" flipH="1">
            <a:off x="5068798" y="3727008"/>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3" name="Marcador de texto 34">
            <a:extLst>
              <a:ext uri="{FF2B5EF4-FFF2-40B4-BE49-F238E27FC236}">
                <a16:creationId xmlns:a16="http://schemas.microsoft.com/office/drawing/2014/main" id="{00F65F61-D1F6-1F4E-575A-A425488713D2}"/>
              </a:ext>
            </a:extLst>
          </p:cNvPr>
          <p:cNvSpPr>
            <a:spLocks noGrp="1"/>
          </p:cNvSpPr>
          <p:nvPr>
            <p:ph type="body" sz="quarter" idx="53" hasCustomPrompt="1"/>
          </p:nvPr>
        </p:nvSpPr>
        <p:spPr>
          <a:xfrm rot="16200000" flipH="1">
            <a:off x="5068799" y="510924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4" name="Marcador de texto 49">
            <a:extLst>
              <a:ext uri="{FF2B5EF4-FFF2-40B4-BE49-F238E27FC236}">
                <a16:creationId xmlns:a16="http://schemas.microsoft.com/office/drawing/2014/main" id="{636F64CA-18E8-BF09-DD60-E08C4128683D}"/>
              </a:ext>
            </a:extLst>
          </p:cNvPr>
          <p:cNvSpPr>
            <a:spLocks noGrp="1"/>
          </p:cNvSpPr>
          <p:nvPr>
            <p:ph type="body" sz="quarter" idx="54" hasCustomPrompt="1"/>
          </p:nvPr>
        </p:nvSpPr>
        <p:spPr>
          <a:xfrm>
            <a:off x="1766802" y="2196364"/>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5" name="Marcador de texto 49">
            <a:extLst>
              <a:ext uri="{FF2B5EF4-FFF2-40B4-BE49-F238E27FC236}">
                <a16:creationId xmlns:a16="http://schemas.microsoft.com/office/drawing/2014/main" id="{A3BA2335-2FFB-08E3-1335-E3252122ABB7}"/>
              </a:ext>
            </a:extLst>
          </p:cNvPr>
          <p:cNvSpPr>
            <a:spLocks noGrp="1"/>
          </p:cNvSpPr>
          <p:nvPr>
            <p:ph type="body" sz="quarter" idx="55" hasCustomPrompt="1"/>
          </p:nvPr>
        </p:nvSpPr>
        <p:spPr>
          <a:xfrm>
            <a:off x="1766802" y="3556813"/>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6" name="Marcador de texto 49">
            <a:extLst>
              <a:ext uri="{FF2B5EF4-FFF2-40B4-BE49-F238E27FC236}">
                <a16:creationId xmlns:a16="http://schemas.microsoft.com/office/drawing/2014/main" id="{DE00BC1C-834A-9980-3BCA-F908E7F0CF47}"/>
              </a:ext>
            </a:extLst>
          </p:cNvPr>
          <p:cNvSpPr>
            <a:spLocks noGrp="1"/>
          </p:cNvSpPr>
          <p:nvPr>
            <p:ph type="body" sz="quarter" idx="56" hasCustomPrompt="1"/>
          </p:nvPr>
        </p:nvSpPr>
        <p:spPr>
          <a:xfrm>
            <a:off x="1766802" y="4906111"/>
            <a:ext cx="2614932" cy="1232629"/>
          </a:xfrm>
          <a:noFill/>
        </p:spPr>
        <p:txBody>
          <a:bodyPr lIns="0" tIns="0" rIns="0" bIns="0" anchor="ctr">
            <a:noAutofit/>
          </a:bodyPr>
          <a:lstStyle>
            <a:lvl1pPr marL="0" indent="0" algn="l">
              <a:buNone/>
              <a:defRPr sz="1400" b="1">
                <a:solidFill>
                  <a:schemeClr val="accent1"/>
                </a:solidFill>
              </a:defRPr>
            </a:lvl1pPr>
          </a:lstStyle>
          <a:p>
            <a:pPr lvl="0"/>
            <a:r>
              <a:rPr lang="es-ES" dirty="0"/>
              <a:t>Texto</a:t>
            </a:r>
          </a:p>
        </p:txBody>
      </p:sp>
      <p:sp>
        <p:nvSpPr>
          <p:cNvPr id="77" name="Marcador de posición de imagen 86">
            <a:extLst>
              <a:ext uri="{FF2B5EF4-FFF2-40B4-BE49-F238E27FC236}">
                <a16:creationId xmlns:a16="http://schemas.microsoft.com/office/drawing/2014/main" id="{64DAE33A-150D-57A3-70D3-CD27D0B39520}"/>
              </a:ext>
            </a:extLst>
          </p:cNvPr>
          <p:cNvSpPr>
            <a:spLocks noGrp="1"/>
          </p:cNvSpPr>
          <p:nvPr>
            <p:ph type="pic" sz="quarter" idx="26" hasCustomPrompt="1"/>
          </p:nvPr>
        </p:nvSpPr>
        <p:spPr>
          <a:xfrm>
            <a:off x="494108" y="2330078"/>
            <a:ext cx="963613" cy="965200"/>
          </a:xfrm>
        </p:spPr>
        <p:txBody>
          <a:bodyPr/>
          <a:lstStyle>
            <a:lvl1pPr>
              <a:defRPr/>
            </a:lvl1pPr>
          </a:lstStyle>
          <a:p>
            <a:r>
              <a:rPr lang="es-ES" dirty="0"/>
              <a:t>ícono</a:t>
            </a:r>
            <a:endParaRPr lang="es-CL" dirty="0"/>
          </a:p>
        </p:txBody>
      </p:sp>
      <p:sp>
        <p:nvSpPr>
          <p:cNvPr id="78" name="Marcador de posición de imagen 86">
            <a:extLst>
              <a:ext uri="{FF2B5EF4-FFF2-40B4-BE49-F238E27FC236}">
                <a16:creationId xmlns:a16="http://schemas.microsoft.com/office/drawing/2014/main" id="{ECCD658C-2175-3803-0038-475F5236EF34}"/>
              </a:ext>
            </a:extLst>
          </p:cNvPr>
          <p:cNvSpPr>
            <a:spLocks noGrp="1"/>
          </p:cNvSpPr>
          <p:nvPr>
            <p:ph type="pic" sz="quarter" idx="57" hasCustomPrompt="1"/>
          </p:nvPr>
        </p:nvSpPr>
        <p:spPr>
          <a:xfrm>
            <a:off x="494108" y="3701680"/>
            <a:ext cx="963613" cy="965200"/>
          </a:xfrm>
        </p:spPr>
        <p:txBody>
          <a:bodyPr/>
          <a:lstStyle>
            <a:lvl1pPr>
              <a:defRPr/>
            </a:lvl1pPr>
          </a:lstStyle>
          <a:p>
            <a:r>
              <a:rPr lang="es-ES" dirty="0"/>
              <a:t>ícono</a:t>
            </a:r>
            <a:endParaRPr lang="es-CL" dirty="0"/>
          </a:p>
        </p:txBody>
      </p:sp>
      <p:sp>
        <p:nvSpPr>
          <p:cNvPr id="79" name="Marcador de posición de imagen 86">
            <a:extLst>
              <a:ext uri="{FF2B5EF4-FFF2-40B4-BE49-F238E27FC236}">
                <a16:creationId xmlns:a16="http://schemas.microsoft.com/office/drawing/2014/main" id="{92A05F97-2D3F-CDB4-311A-DC950928EBF3}"/>
              </a:ext>
            </a:extLst>
          </p:cNvPr>
          <p:cNvSpPr>
            <a:spLocks noGrp="1"/>
          </p:cNvSpPr>
          <p:nvPr>
            <p:ph type="pic" sz="quarter" idx="58" hasCustomPrompt="1"/>
          </p:nvPr>
        </p:nvSpPr>
        <p:spPr>
          <a:xfrm>
            <a:off x="494108" y="5062645"/>
            <a:ext cx="963613" cy="965200"/>
          </a:xfrm>
        </p:spPr>
        <p:txBody>
          <a:bodyPr/>
          <a:lstStyle>
            <a:lvl1pPr>
              <a:defRPr/>
            </a:lvl1pPr>
          </a:lstStyle>
          <a:p>
            <a:r>
              <a:rPr lang="es-ES" dirty="0"/>
              <a:t>ícono</a:t>
            </a:r>
            <a:endParaRPr lang="es-CL" dirty="0"/>
          </a:p>
        </p:txBody>
      </p:sp>
      <p:sp>
        <p:nvSpPr>
          <p:cNvPr id="3" name="Marcador de pie de página 2"/>
          <p:cNvSpPr>
            <a:spLocks noGrp="1"/>
          </p:cNvSpPr>
          <p:nvPr>
            <p:ph type="ftr" sz="quarter" idx="59"/>
          </p:nvPr>
        </p:nvSpPr>
        <p:spPr/>
        <p:txBody>
          <a:bodyPr/>
          <a:lstStyle/>
          <a:p>
            <a:endParaRPr lang="es-CL" dirty="0"/>
          </a:p>
        </p:txBody>
      </p:sp>
      <p:sp>
        <p:nvSpPr>
          <p:cNvPr id="4" name="Marcador de número de diapositiva 3"/>
          <p:cNvSpPr>
            <a:spLocks noGrp="1"/>
          </p:cNvSpPr>
          <p:nvPr>
            <p:ph type="sldNum" sz="quarter" idx="6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2520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seño personalizado 13">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2" name="Subtítulo 2">
            <a:extLst>
              <a:ext uri="{FF2B5EF4-FFF2-40B4-BE49-F238E27FC236}">
                <a16:creationId xmlns:a16="http://schemas.microsoft.com/office/drawing/2014/main" id="{83F15F5D-7D92-97D5-8099-701EAA36492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3" name="Marcador de texto 49">
            <a:extLst>
              <a:ext uri="{FF2B5EF4-FFF2-40B4-BE49-F238E27FC236}">
                <a16:creationId xmlns:a16="http://schemas.microsoft.com/office/drawing/2014/main" id="{1EDF05D4-9A65-EF9A-522C-6318F25B043F}"/>
              </a:ext>
            </a:extLst>
          </p:cNvPr>
          <p:cNvSpPr>
            <a:spLocks noGrp="1"/>
          </p:cNvSpPr>
          <p:nvPr>
            <p:ph type="body" sz="quarter" idx="31" hasCustomPrompt="1"/>
          </p:nvPr>
        </p:nvSpPr>
        <p:spPr>
          <a:xfrm>
            <a:off x="441504" y="1852612"/>
            <a:ext cx="11121820" cy="1097208"/>
          </a:xfrm>
          <a:noFill/>
        </p:spPr>
        <p:txBody>
          <a:bodyPr lIns="0" tIns="0" rIns="0" bIns="0" anchor="t">
            <a:noAutofit/>
          </a:bodyPr>
          <a:lstStyle>
            <a:lvl1pPr marL="0" indent="0">
              <a:buNone/>
              <a:defRPr sz="1200" b="0"/>
            </a:lvl1pPr>
          </a:lstStyle>
          <a:p>
            <a:pPr lvl="0"/>
            <a:r>
              <a:rPr lang="es-ES" dirty="0"/>
              <a:t>Texto</a:t>
            </a:r>
          </a:p>
        </p:txBody>
      </p:sp>
      <p:sp>
        <p:nvSpPr>
          <p:cNvPr id="44" name="Marcador de texto 49">
            <a:extLst>
              <a:ext uri="{FF2B5EF4-FFF2-40B4-BE49-F238E27FC236}">
                <a16:creationId xmlns:a16="http://schemas.microsoft.com/office/drawing/2014/main" id="{9EC0A742-FAE7-EB7C-074F-338B3CA3D6F0}"/>
              </a:ext>
            </a:extLst>
          </p:cNvPr>
          <p:cNvSpPr>
            <a:spLocks noGrp="1"/>
          </p:cNvSpPr>
          <p:nvPr>
            <p:ph type="body" sz="quarter" idx="30" hasCustomPrompt="1"/>
          </p:nvPr>
        </p:nvSpPr>
        <p:spPr>
          <a:xfrm>
            <a:off x="441504" y="3270847"/>
            <a:ext cx="11121820" cy="234291"/>
          </a:xfrm>
          <a:noFill/>
        </p:spPr>
        <p:txBody>
          <a:bodyPr lIns="0" tIns="0" rIns="0" bIns="0" anchor="t">
            <a:noAutofit/>
          </a:bodyPr>
          <a:lstStyle>
            <a:lvl1pPr marL="0" indent="0">
              <a:buNone/>
              <a:defRPr sz="1200" b="1"/>
            </a:lvl1pPr>
          </a:lstStyle>
          <a:p>
            <a:pPr lvl="0"/>
            <a:r>
              <a:rPr lang="es-ES" dirty="0"/>
              <a:t>Texto</a:t>
            </a:r>
          </a:p>
        </p:txBody>
      </p:sp>
      <p:sp>
        <p:nvSpPr>
          <p:cNvPr id="45" name="Marcador de texto 49">
            <a:extLst>
              <a:ext uri="{FF2B5EF4-FFF2-40B4-BE49-F238E27FC236}">
                <a16:creationId xmlns:a16="http://schemas.microsoft.com/office/drawing/2014/main" id="{A38F46DD-F13F-9EA0-4D70-156B93AB0A4E}"/>
              </a:ext>
            </a:extLst>
          </p:cNvPr>
          <p:cNvSpPr>
            <a:spLocks noGrp="1"/>
          </p:cNvSpPr>
          <p:nvPr>
            <p:ph type="body" sz="quarter" idx="32" hasCustomPrompt="1"/>
          </p:nvPr>
        </p:nvSpPr>
        <p:spPr>
          <a:xfrm>
            <a:off x="441504"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6" name="Marcador de texto 49">
            <a:extLst>
              <a:ext uri="{FF2B5EF4-FFF2-40B4-BE49-F238E27FC236}">
                <a16:creationId xmlns:a16="http://schemas.microsoft.com/office/drawing/2014/main" id="{B2B6EF5F-B4EB-6934-ECD5-C2A36A84A8C1}"/>
              </a:ext>
            </a:extLst>
          </p:cNvPr>
          <p:cNvSpPr>
            <a:spLocks noGrp="1"/>
          </p:cNvSpPr>
          <p:nvPr>
            <p:ph type="body" sz="quarter" idx="33" hasCustomPrompt="1"/>
          </p:nvPr>
        </p:nvSpPr>
        <p:spPr>
          <a:xfrm>
            <a:off x="279680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7" name="Marcador de texto 49">
            <a:extLst>
              <a:ext uri="{FF2B5EF4-FFF2-40B4-BE49-F238E27FC236}">
                <a16:creationId xmlns:a16="http://schemas.microsoft.com/office/drawing/2014/main" id="{C8100423-846E-4126-FB92-9B3114D4169E}"/>
              </a:ext>
            </a:extLst>
          </p:cNvPr>
          <p:cNvSpPr>
            <a:spLocks noGrp="1"/>
          </p:cNvSpPr>
          <p:nvPr>
            <p:ph type="body" sz="quarter" idx="34" hasCustomPrompt="1"/>
          </p:nvPr>
        </p:nvSpPr>
        <p:spPr>
          <a:xfrm>
            <a:off x="515109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8" name="Marcador de texto 49">
            <a:extLst>
              <a:ext uri="{FF2B5EF4-FFF2-40B4-BE49-F238E27FC236}">
                <a16:creationId xmlns:a16="http://schemas.microsoft.com/office/drawing/2014/main" id="{051DCBF7-6C95-9680-0904-0D5E5E380572}"/>
              </a:ext>
            </a:extLst>
          </p:cNvPr>
          <p:cNvSpPr>
            <a:spLocks noGrp="1"/>
          </p:cNvSpPr>
          <p:nvPr>
            <p:ph type="body" sz="quarter" idx="35" hasCustomPrompt="1"/>
          </p:nvPr>
        </p:nvSpPr>
        <p:spPr>
          <a:xfrm>
            <a:off x="7505387"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49" name="Marcador de texto 49">
            <a:extLst>
              <a:ext uri="{FF2B5EF4-FFF2-40B4-BE49-F238E27FC236}">
                <a16:creationId xmlns:a16="http://schemas.microsoft.com/office/drawing/2014/main" id="{007F1483-B57C-B30C-EE92-81E42BC2D556}"/>
              </a:ext>
            </a:extLst>
          </p:cNvPr>
          <p:cNvSpPr>
            <a:spLocks noGrp="1"/>
          </p:cNvSpPr>
          <p:nvPr>
            <p:ph type="body" sz="quarter" idx="36" hasCustomPrompt="1"/>
          </p:nvPr>
        </p:nvSpPr>
        <p:spPr>
          <a:xfrm>
            <a:off x="9862715" y="4593265"/>
            <a:ext cx="1912506" cy="1524846"/>
          </a:xfrm>
          <a:noFill/>
        </p:spPr>
        <p:txBody>
          <a:bodyPr lIns="0" tIns="0" rIns="0" bIns="0" anchor="t">
            <a:noAutofit/>
          </a:bodyPr>
          <a:lstStyle>
            <a:lvl1pPr marL="0" indent="0">
              <a:buNone/>
              <a:defRPr sz="1200" b="0"/>
            </a:lvl1pPr>
          </a:lstStyle>
          <a:p>
            <a:pPr lvl="0"/>
            <a:r>
              <a:rPr lang="es-ES" dirty="0"/>
              <a:t>Texto</a:t>
            </a:r>
          </a:p>
        </p:txBody>
      </p:sp>
      <p:sp>
        <p:nvSpPr>
          <p:cNvPr id="50" name="Marcador de texto 34">
            <a:extLst>
              <a:ext uri="{FF2B5EF4-FFF2-40B4-BE49-F238E27FC236}">
                <a16:creationId xmlns:a16="http://schemas.microsoft.com/office/drawing/2014/main" id="{6FB6EE8B-F2BD-25A3-0B74-0CB25E3DEA93}"/>
              </a:ext>
            </a:extLst>
          </p:cNvPr>
          <p:cNvSpPr>
            <a:spLocks noGrp="1"/>
          </p:cNvSpPr>
          <p:nvPr>
            <p:ph type="body" sz="quarter" idx="20" hasCustomPrompt="1"/>
          </p:nvPr>
        </p:nvSpPr>
        <p:spPr>
          <a:xfrm>
            <a:off x="279680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1" name="Marcador de texto 31">
            <a:extLst>
              <a:ext uri="{FF2B5EF4-FFF2-40B4-BE49-F238E27FC236}">
                <a16:creationId xmlns:a16="http://schemas.microsoft.com/office/drawing/2014/main" id="{9262D7D3-F97F-8E58-4966-FA7038055201}"/>
              </a:ext>
            </a:extLst>
          </p:cNvPr>
          <p:cNvSpPr>
            <a:spLocks noGrp="1"/>
          </p:cNvSpPr>
          <p:nvPr>
            <p:ph type="body" sz="quarter" idx="21" hasCustomPrompt="1"/>
          </p:nvPr>
        </p:nvSpPr>
        <p:spPr>
          <a:xfrm>
            <a:off x="401397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2" name="Marcador de texto 31">
            <a:extLst>
              <a:ext uri="{FF2B5EF4-FFF2-40B4-BE49-F238E27FC236}">
                <a16:creationId xmlns:a16="http://schemas.microsoft.com/office/drawing/2014/main" id="{24420A78-BBAD-C2C0-9FC0-AA634D4B5CC8}"/>
              </a:ext>
            </a:extLst>
          </p:cNvPr>
          <p:cNvSpPr>
            <a:spLocks noGrp="1"/>
          </p:cNvSpPr>
          <p:nvPr>
            <p:ph type="body" sz="quarter" idx="22" hasCustomPrompt="1"/>
          </p:nvPr>
        </p:nvSpPr>
        <p:spPr>
          <a:xfrm rot="5400000">
            <a:off x="423306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3" name="Marcador de texto 34">
            <a:extLst>
              <a:ext uri="{FF2B5EF4-FFF2-40B4-BE49-F238E27FC236}">
                <a16:creationId xmlns:a16="http://schemas.microsoft.com/office/drawing/2014/main" id="{5D79030A-41CF-6F08-1065-47605D0AAAA9}"/>
              </a:ext>
            </a:extLst>
          </p:cNvPr>
          <p:cNvSpPr>
            <a:spLocks noGrp="1"/>
          </p:cNvSpPr>
          <p:nvPr>
            <p:ph type="body" sz="quarter" idx="37" hasCustomPrompt="1"/>
          </p:nvPr>
        </p:nvSpPr>
        <p:spPr>
          <a:xfrm>
            <a:off x="44251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4" name="Marcador de texto 31">
            <a:extLst>
              <a:ext uri="{FF2B5EF4-FFF2-40B4-BE49-F238E27FC236}">
                <a16:creationId xmlns:a16="http://schemas.microsoft.com/office/drawing/2014/main" id="{9462DC54-CBF9-6B45-2B2C-2148284DB57E}"/>
              </a:ext>
            </a:extLst>
          </p:cNvPr>
          <p:cNvSpPr>
            <a:spLocks noGrp="1"/>
          </p:cNvSpPr>
          <p:nvPr>
            <p:ph type="body" sz="quarter" idx="38" hasCustomPrompt="1"/>
          </p:nvPr>
        </p:nvSpPr>
        <p:spPr>
          <a:xfrm>
            <a:off x="165968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5" name="Marcador de texto 31">
            <a:extLst>
              <a:ext uri="{FF2B5EF4-FFF2-40B4-BE49-F238E27FC236}">
                <a16:creationId xmlns:a16="http://schemas.microsoft.com/office/drawing/2014/main" id="{A658DC09-3F35-A814-365C-D35FDB5313B8}"/>
              </a:ext>
            </a:extLst>
          </p:cNvPr>
          <p:cNvSpPr>
            <a:spLocks noGrp="1"/>
          </p:cNvSpPr>
          <p:nvPr>
            <p:ph type="body" sz="quarter" idx="39" hasCustomPrompt="1"/>
          </p:nvPr>
        </p:nvSpPr>
        <p:spPr>
          <a:xfrm rot="5400000">
            <a:off x="187877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6" name="Marcador de texto 34">
            <a:extLst>
              <a:ext uri="{FF2B5EF4-FFF2-40B4-BE49-F238E27FC236}">
                <a16:creationId xmlns:a16="http://schemas.microsoft.com/office/drawing/2014/main" id="{4C77BC8D-3998-BB26-47BA-C708BD556056}"/>
              </a:ext>
            </a:extLst>
          </p:cNvPr>
          <p:cNvSpPr>
            <a:spLocks noGrp="1"/>
          </p:cNvSpPr>
          <p:nvPr>
            <p:ph type="body" sz="quarter" idx="40" hasCustomPrompt="1"/>
          </p:nvPr>
        </p:nvSpPr>
        <p:spPr>
          <a:xfrm>
            <a:off x="750538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7" name="Marcador de texto 31">
            <a:extLst>
              <a:ext uri="{FF2B5EF4-FFF2-40B4-BE49-F238E27FC236}">
                <a16:creationId xmlns:a16="http://schemas.microsoft.com/office/drawing/2014/main" id="{274D0C8D-1C32-F531-C87A-BA0BED3441CA}"/>
              </a:ext>
            </a:extLst>
          </p:cNvPr>
          <p:cNvSpPr>
            <a:spLocks noGrp="1"/>
          </p:cNvSpPr>
          <p:nvPr>
            <p:ph type="body" sz="quarter" idx="41" hasCustomPrompt="1"/>
          </p:nvPr>
        </p:nvSpPr>
        <p:spPr>
          <a:xfrm>
            <a:off x="872255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8" name="Marcador de texto 31">
            <a:extLst>
              <a:ext uri="{FF2B5EF4-FFF2-40B4-BE49-F238E27FC236}">
                <a16:creationId xmlns:a16="http://schemas.microsoft.com/office/drawing/2014/main" id="{1819C0FF-910E-6355-8D27-D63208863DB2}"/>
              </a:ext>
            </a:extLst>
          </p:cNvPr>
          <p:cNvSpPr>
            <a:spLocks noGrp="1"/>
          </p:cNvSpPr>
          <p:nvPr>
            <p:ph type="body" sz="quarter" idx="42" hasCustomPrompt="1"/>
          </p:nvPr>
        </p:nvSpPr>
        <p:spPr>
          <a:xfrm rot="5400000">
            <a:off x="8941646" y="3883308"/>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9" name="Marcador de texto 34">
            <a:extLst>
              <a:ext uri="{FF2B5EF4-FFF2-40B4-BE49-F238E27FC236}">
                <a16:creationId xmlns:a16="http://schemas.microsoft.com/office/drawing/2014/main" id="{09D34F02-4612-0DA0-8199-D17D80133146}"/>
              </a:ext>
            </a:extLst>
          </p:cNvPr>
          <p:cNvSpPr>
            <a:spLocks noGrp="1"/>
          </p:cNvSpPr>
          <p:nvPr>
            <p:ph type="body" sz="quarter" idx="43" hasCustomPrompt="1"/>
          </p:nvPr>
        </p:nvSpPr>
        <p:spPr>
          <a:xfrm>
            <a:off x="515109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60" name="Marcador de texto 31">
            <a:extLst>
              <a:ext uri="{FF2B5EF4-FFF2-40B4-BE49-F238E27FC236}">
                <a16:creationId xmlns:a16="http://schemas.microsoft.com/office/drawing/2014/main" id="{C3946606-FE5E-4257-2A70-3B1EE8D3D68A}"/>
              </a:ext>
            </a:extLst>
          </p:cNvPr>
          <p:cNvSpPr>
            <a:spLocks noGrp="1"/>
          </p:cNvSpPr>
          <p:nvPr>
            <p:ph type="body" sz="quarter" idx="44" hasCustomPrompt="1"/>
          </p:nvPr>
        </p:nvSpPr>
        <p:spPr>
          <a:xfrm>
            <a:off x="636826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1" name="Marcador de texto 31">
            <a:extLst>
              <a:ext uri="{FF2B5EF4-FFF2-40B4-BE49-F238E27FC236}">
                <a16:creationId xmlns:a16="http://schemas.microsoft.com/office/drawing/2014/main" id="{7A1297C7-876A-2CAE-B2A0-78ACA462B8AB}"/>
              </a:ext>
            </a:extLst>
          </p:cNvPr>
          <p:cNvSpPr>
            <a:spLocks noGrp="1"/>
          </p:cNvSpPr>
          <p:nvPr>
            <p:ph type="body" sz="quarter" idx="45" hasCustomPrompt="1"/>
          </p:nvPr>
        </p:nvSpPr>
        <p:spPr>
          <a:xfrm rot="5400000">
            <a:off x="6587356" y="3888500"/>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2" name="Marcador de texto 34">
            <a:extLst>
              <a:ext uri="{FF2B5EF4-FFF2-40B4-BE49-F238E27FC236}">
                <a16:creationId xmlns:a16="http://schemas.microsoft.com/office/drawing/2014/main" id="{FD04A436-8FFE-C6D0-880E-D7B4CB3783C5}"/>
              </a:ext>
            </a:extLst>
          </p:cNvPr>
          <p:cNvSpPr>
            <a:spLocks noGrp="1"/>
          </p:cNvSpPr>
          <p:nvPr>
            <p:ph type="body" sz="quarter" idx="46" hasCustomPrompt="1"/>
          </p:nvPr>
        </p:nvSpPr>
        <p:spPr>
          <a:xfrm>
            <a:off x="9859677" y="3685085"/>
            <a:ext cx="1587571"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63" name="Marcador de texto 31">
            <a:extLst>
              <a:ext uri="{FF2B5EF4-FFF2-40B4-BE49-F238E27FC236}">
                <a16:creationId xmlns:a16="http://schemas.microsoft.com/office/drawing/2014/main" id="{EBEBCBEE-CE4C-981A-D59E-FF13E67B62F3}"/>
              </a:ext>
            </a:extLst>
          </p:cNvPr>
          <p:cNvSpPr>
            <a:spLocks noGrp="1"/>
          </p:cNvSpPr>
          <p:nvPr>
            <p:ph type="body" sz="quarter" idx="47" hasCustomPrompt="1"/>
          </p:nvPr>
        </p:nvSpPr>
        <p:spPr>
          <a:xfrm>
            <a:off x="11076847" y="368508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64" name="Marcador de texto 31">
            <a:extLst>
              <a:ext uri="{FF2B5EF4-FFF2-40B4-BE49-F238E27FC236}">
                <a16:creationId xmlns:a16="http://schemas.microsoft.com/office/drawing/2014/main" id="{7D3423CD-D5FE-E127-9746-BA101CE3EBAD}"/>
              </a:ext>
            </a:extLst>
          </p:cNvPr>
          <p:cNvSpPr>
            <a:spLocks noGrp="1"/>
          </p:cNvSpPr>
          <p:nvPr>
            <p:ph type="body" sz="quarter" idx="48" hasCustomPrompt="1"/>
          </p:nvPr>
        </p:nvSpPr>
        <p:spPr>
          <a:xfrm rot="5400000">
            <a:off x="11295936" y="3883306"/>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49"/>
          </p:nvPr>
        </p:nvSpPr>
        <p:spPr/>
        <p:txBody>
          <a:bodyPr/>
          <a:lstStyle/>
          <a:p>
            <a:endParaRPr lang="es-CL" dirty="0"/>
          </a:p>
        </p:txBody>
      </p:sp>
      <p:sp>
        <p:nvSpPr>
          <p:cNvPr id="4" name="Marcador de número de diapositiva 3"/>
          <p:cNvSpPr>
            <a:spLocks noGrp="1"/>
          </p:cNvSpPr>
          <p:nvPr>
            <p:ph type="sldNum" sz="quarter" idx="5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307274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eño personalizado 14">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2" name="Subtítulo 2">
            <a:extLst>
              <a:ext uri="{FF2B5EF4-FFF2-40B4-BE49-F238E27FC236}">
                <a16:creationId xmlns:a16="http://schemas.microsoft.com/office/drawing/2014/main" id="{83F15F5D-7D92-97D5-8099-701EAA364928}"/>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cxnSp>
        <p:nvCxnSpPr>
          <p:cNvPr id="71" name="Conector recto 70">
            <a:extLst>
              <a:ext uri="{FF2B5EF4-FFF2-40B4-BE49-F238E27FC236}">
                <a16:creationId xmlns:a16="http://schemas.microsoft.com/office/drawing/2014/main" id="{741D0EF4-A454-9693-96B3-EB35A488F9ED}"/>
              </a:ext>
            </a:extLst>
          </p:cNvPr>
          <p:cNvCxnSpPr>
            <a:cxnSpLocks/>
          </p:cNvCxnSpPr>
          <p:nvPr userDrawn="1"/>
        </p:nvCxnSpPr>
        <p:spPr>
          <a:xfrm>
            <a:off x="425229" y="4618032"/>
            <a:ext cx="11341542" cy="0"/>
          </a:xfrm>
          <a:prstGeom prst="line">
            <a:avLst/>
          </a:prstGeom>
          <a:ln w="19050">
            <a:solidFill>
              <a:schemeClr val="accent3">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a16="http://schemas.microsoft.com/office/drawing/2014/main" id="{80C8DCC1-8E32-D573-93B5-E5E71C01DC3E}"/>
              </a:ext>
            </a:extLst>
          </p:cNvPr>
          <p:cNvCxnSpPr>
            <a:cxnSpLocks/>
          </p:cNvCxnSpPr>
          <p:nvPr userDrawn="1"/>
        </p:nvCxnSpPr>
        <p:spPr>
          <a:xfrm>
            <a:off x="425229" y="2841684"/>
            <a:ext cx="11341542" cy="0"/>
          </a:xfrm>
          <a:prstGeom prst="line">
            <a:avLst/>
          </a:prstGeom>
          <a:ln w="19050">
            <a:solidFill>
              <a:schemeClr val="accent3">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98" name="Marcador de texto 49">
            <a:extLst>
              <a:ext uri="{FF2B5EF4-FFF2-40B4-BE49-F238E27FC236}">
                <a16:creationId xmlns:a16="http://schemas.microsoft.com/office/drawing/2014/main" id="{6DEDFD75-191B-5433-8A93-041B19A7668F}"/>
              </a:ext>
            </a:extLst>
          </p:cNvPr>
          <p:cNvSpPr>
            <a:spLocks noGrp="1"/>
          </p:cNvSpPr>
          <p:nvPr>
            <p:ph type="body" sz="quarter" idx="30" hasCustomPrompt="1"/>
          </p:nvPr>
        </p:nvSpPr>
        <p:spPr>
          <a:xfrm>
            <a:off x="441504" y="1845031"/>
            <a:ext cx="1096842" cy="687850"/>
          </a:xfrm>
          <a:noFill/>
        </p:spPr>
        <p:txBody>
          <a:bodyPr lIns="0" tIns="0" rIns="0" bIns="0" anchor="ctr">
            <a:noAutofit/>
          </a:bodyPr>
          <a:lstStyle>
            <a:lvl1pPr marL="0" indent="0" algn="r">
              <a:buNone/>
              <a:defRPr sz="1200" b="1"/>
            </a:lvl1pPr>
          </a:lstStyle>
          <a:p>
            <a:pPr lvl="0"/>
            <a:r>
              <a:rPr lang="es-ES" dirty="0"/>
              <a:t>Texto</a:t>
            </a:r>
          </a:p>
        </p:txBody>
      </p:sp>
      <p:sp>
        <p:nvSpPr>
          <p:cNvPr id="99" name="Marcador de texto 49">
            <a:extLst>
              <a:ext uri="{FF2B5EF4-FFF2-40B4-BE49-F238E27FC236}">
                <a16:creationId xmlns:a16="http://schemas.microsoft.com/office/drawing/2014/main" id="{AB8400E2-DEE0-612A-CAEF-BF0BD01222B8}"/>
              </a:ext>
            </a:extLst>
          </p:cNvPr>
          <p:cNvSpPr>
            <a:spLocks noGrp="1"/>
          </p:cNvSpPr>
          <p:nvPr>
            <p:ph type="body" sz="quarter" idx="31" hasCustomPrompt="1"/>
          </p:nvPr>
        </p:nvSpPr>
        <p:spPr>
          <a:xfrm>
            <a:off x="441504" y="3043549"/>
            <a:ext cx="1096842" cy="1346140"/>
          </a:xfrm>
          <a:noFill/>
        </p:spPr>
        <p:txBody>
          <a:bodyPr lIns="0" tIns="0" rIns="0" bIns="0" anchor="t">
            <a:noAutofit/>
          </a:bodyPr>
          <a:lstStyle>
            <a:lvl1pPr marL="0" indent="0" algn="r">
              <a:buNone/>
              <a:defRPr sz="1200" b="1"/>
            </a:lvl1pPr>
          </a:lstStyle>
          <a:p>
            <a:pPr lvl="0"/>
            <a:r>
              <a:rPr lang="es-ES" dirty="0"/>
              <a:t>Texto</a:t>
            </a:r>
          </a:p>
        </p:txBody>
      </p:sp>
      <p:sp>
        <p:nvSpPr>
          <p:cNvPr id="101" name="Marcador de texto 49">
            <a:extLst>
              <a:ext uri="{FF2B5EF4-FFF2-40B4-BE49-F238E27FC236}">
                <a16:creationId xmlns:a16="http://schemas.microsoft.com/office/drawing/2014/main" id="{18175F41-C149-7CEE-9D6D-8988CF540163}"/>
              </a:ext>
            </a:extLst>
          </p:cNvPr>
          <p:cNvSpPr>
            <a:spLocks noGrp="1"/>
          </p:cNvSpPr>
          <p:nvPr>
            <p:ph type="body" sz="quarter" idx="32" hasCustomPrompt="1"/>
          </p:nvPr>
        </p:nvSpPr>
        <p:spPr>
          <a:xfrm>
            <a:off x="1823989"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2" name="Marcador de texto 49">
            <a:extLst>
              <a:ext uri="{FF2B5EF4-FFF2-40B4-BE49-F238E27FC236}">
                <a16:creationId xmlns:a16="http://schemas.microsoft.com/office/drawing/2014/main" id="{F76222A7-5D3E-DF79-FEE5-C43F157EE2DD}"/>
              </a:ext>
            </a:extLst>
          </p:cNvPr>
          <p:cNvSpPr>
            <a:spLocks noGrp="1"/>
          </p:cNvSpPr>
          <p:nvPr>
            <p:ph type="body" sz="quarter" idx="33" hasCustomPrompt="1"/>
          </p:nvPr>
        </p:nvSpPr>
        <p:spPr>
          <a:xfrm>
            <a:off x="3837846"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3" name="Marcador de texto 49">
            <a:extLst>
              <a:ext uri="{FF2B5EF4-FFF2-40B4-BE49-F238E27FC236}">
                <a16:creationId xmlns:a16="http://schemas.microsoft.com/office/drawing/2014/main" id="{8822C92A-57F0-6DC8-D633-18326136469B}"/>
              </a:ext>
            </a:extLst>
          </p:cNvPr>
          <p:cNvSpPr>
            <a:spLocks noGrp="1"/>
          </p:cNvSpPr>
          <p:nvPr>
            <p:ph type="body" sz="quarter" idx="34" hasCustomPrompt="1"/>
          </p:nvPr>
        </p:nvSpPr>
        <p:spPr>
          <a:xfrm>
            <a:off x="5851704"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4" name="Marcador de texto 49">
            <a:extLst>
              <a:ext uri="{FF2B5EF4-FFF2-40B4-BE49-F238E27FC236}">
                <a16:creationId xmlns:a16="http://schemas.microsoft.com/office/drawing/2014/main" id="{9CF0A07A-A25B-18DD-F296-D1EE050CFD97}"/>
              </a:ext>
            </a:extLst>
          </p:cNvPr>
          <p:cNvSpPr>
            <a:spLocks noGrp="1"/>
          </p:cNvSpPr>
          <p:nvPr>
            <p:ph type="body" sz="quarter" idx="35" hasCustomPrompt="1"/>
          </p:nvPr>
        </p:nvSpPr>
        <p:spPr>
          <a:xfrm>
            <a:off x="7865561"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5" name="Marcador de texto 49">
            <a:extLst>
              <a:ext uri="{FF2B5EF4-FFF2-40B4-BE49-F238E27FC236}">
                <a16:creationId xmlns:a16="http://schemas.microsoft.com/office/drawing/2014/main" id="{7E086824-B1E6-863B-115B-992F9552FFE3}"/>
              </a:ext>
            </a:extLst>
          </p:cNvPr>
          <p:cNvSpPr>
            <a:spLocks noGrp="1"/>
          </p:cNvSpPr>
          <p:nvPr>
            <p:ph type="body" sz="quarter" idx="36" hasCustomPrompt="1"/>
          </p:nvPr>
        </p:nvSpPr>
        <p:spPr>
          <a:xfrm>
            <a:off x="9901189" y="3043549"/>
            <a:ext cx="1739099" cy="1346140"/>
          </a:xfrm>
          <a:noFill/>
        </p:spPr>
        <p:txBody>
          <a:bodyPr lIns="0" tIns="0" rIns="0" bIns="0" anchor="t">
            <a:noAutofit/>
          </a:bodyPr>
          <a:lstStyle>
            <a:lvl1pPr marL="0" indent="0" algn="l">
              <a:buNone/>
              <a:defRPr sz="1200" b="0"/>
            </a:lvl1pPr>
          </a:lstStyle>
          <a:p>
            <a:pPr lvl="0"/>
            <a:r>
              <a:rPr lang="es-ES" dirty="0"/>
              <a:t>Texto</a:t>
            </a:r>
          </a:p>
        </p:txBody>
      </p:sp>
      <p:sp>
        <p:nvSpPr>
          <p:cNvPr id="106" name="Marcador de texto 49">
            <a:extLst>
              <a:ext uri="{FF2B5EF4-FFF2-40B4-BE49-F238E27FC236}">
                <a16:creationId xmlns:a16="http://schemas.microsoft.com/office/drawing/2014/main" id="{02F58401-D79F-01A9-8535-47C943032A82}"/>
              </a:ext>
            </a:extLst>
          </p:cNvPr>
          <p:cNvSpPr>
            <a:spLocks noGrp="1"/>
          </p:cNvSpPr>
          <p:nvPr>
            <p:ph type="body" sz="quarter" idx="37" hasCustomPrompt="1"/>
          </p:nvPr>
        </p:nvSpPr>
        <p:spPr>
          <a:xfrm>
            <a:off x="441504" y="4807033"/>
            <a:ext cx="1096842" cy="1358817"/>
          </a:xfrm>
          <a:noFill/>
        </p:spPr>
        <p:txBody>
          <a:bodyPr lIns="0" tIns="0" rIns="0" bIns="0" anchor="t">
            <a:noAutofit/>
          </a:bodyPr>
          <a:lstStyle>
            <a:lvl1pPr marL="0" indent="0" algn="r">
              <a:buNone/>
              <a:defRPr sz="1200" b="1"/>
            </a:lvl1pPr>
          </a:lstStyle>
          <a:p>
            <a:pPr lvl="0"/>
            <a:r>
              <a:rPr lang="es-ES" dirty="0"/>
              <a:t>Texto</a:t>
            </a:r>
          </a:p>
        </p:txBody>
      </p:sp>
      <p:sp>
        <p:nvSpPr>
          <p:cNvPr id="107" name="Marcador de texto 49">
            <a:extLst>
              <a:ext uri="{FF2B5EF4-FFF2-40B4-BE49-F238E27FC236}">
                <a16:creationId xmlns:a16="http://schemas.microsoft.com/office/drawing/2014/main" id="{BB5BE137-48E8-1B34-B29C-90826849C2AB}"/>
              </a:ext>
            </a:extLst>
          </p:cNvPr>
          <p:cNvSpPr>
            <a:spLocks noGrp="1"/>
          </p:cNvSpPr>
          <p:nvPr>
            <p:ph type="body" sz="quarter" idx="38" hasCustomPrompt="1"/>
          </p:nvPr>
        </p:nvSpPr>
        <p:spPr>
          <a:xfrm>
            <a:off x="1823989"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08" name="Marcador de texto 49">
            <a:extLst>
              <a:ext uri="{FF2B5EF4-FFF2-40B4-BE49-F238E27FC236}">
                <a16:creationId xmlns:a16="http://schemas.microsoft.com/office/drawing/2014/main" id="{5DB61E90-DA8C-3626-BA68-7880929F2881}"/>
              </a:ext>
            </a:extLst>
          </p:cNvPr>
          <p:cNvSpPr>
            <a:spLocks noGrp="1"/>
          </p:cNvSpPr>
          <p:nvPr>
            <p:ph type="body" sz="quarter" idx="39" hasCustomPrompt="1"/>
          </p:nvPr>
        </p:nvSpPr>
        <p:spPr>
          <a:xfrm>
            <a:off x="3837846"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09" name="Marcador de texto 49">
            <a:extLst>
              <a:ext uri="{FF2B5EF4-FFF2-40B4-BE49-F238E27FC236}">
                <a16:creationId xmlns:a16="http://schemas.microsoft.com/office/drawing/2014/main" id="{F09B4558-4E22-C2A5-6537-FC8F84644E30}"/>
              </a:ext>
            </a:extLst>
          </p:cNvPr>
          <p:cNvSpPr>
            <a:spLocks noGrp="1"/>
          </p:cNvSpPr>
          <p:nvPr>
            <p:ph type="body" sz="quarter" idx="40" hasCustomPrompt="1"/>
          </p:nvPr>
        </p:nvSpPr>
        <p:spPr>
          <a:xfrm>
            <a:off x="5851704"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0" name="Marcador de texto 49">
            <a:extLst>
              <a:ext uri="{FF2B5EF4-FFF2-40B4-BE49-F238E27FC236}">
                <a16:creationId xmlns:a16="http://schemas.microsoft.com/office/drawing/2014/main" id="{36225E52-2698-D4B6-3679-8FB9D9442C1A}"/>
              </a:ext>
            </a:extLst>
          </p:cNvPr>
          <p:cNvSpPr>
            <a:spLocks noGrp="1"/>
          </p:cNvSpPr>
          <p:nvPr>
            <p:ph type="body" sz="quarter" idx="41" hasCustomPrompt="1"/>
          </p:nvPr>
        </p:nvSpPr>
        <p:spPr>
          <a:xfrm>
            <a:off x="7865561"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1" name="Marcador de texto 49">
            <a:extLst>
              <a:ext uri="{FF2B5EF4-FFF2-40B4-BE49-F238E27FC236}">
                <a16:creationId xmlns:a16="http://schemas.microsoft.com/office/drawing/2014/main" id="{26DBC50C-7CB2-01A8-CAEF-7D0E5C742804}"/>
              </a:ext>
            </a:extLst>
          </p:cNvPr>
          <p:cNvSpPr>
            <a:spLocks noGrp="1"/>
          </p:cNvSpPr>
          <p:nvPr>
            <p:ph type="body" sz="quarter" idx="42" hasCustomPrompt="1"/>
          </p:nvPr>
        </p:nvSpPr>
        <p:spPr>
          <a:xfrm>
            <a:off x="9901189" y="4807033"/>
            <a:ext cx="1739099" cy="1358817"/>
          </a:xfrm>
          <a:noFill/>
        </p:spPr>
        <p:txBody>
          <a:bodyPr lIns="0" tIns="0" rIns="0" bIns="0" anchor="t">
            <a:noAutofit/>
          </a:bodyPr>
          <a:lstStyle>
            <a:lvl1pPr marL="0" indent="0" algn="l">
              <a:buNone/>
              <a:defRPr sz="1200" b="0"/>
            </a:lvl1pPr>
          </a:lstStyle>
          <a:p>
            <a:pPr lvl="0"/>
            <a:r>
              <a:rPr lang="es-ES" dirty="0"/>
              <a:t>Texto</a:t>
            </a:r>
          </a:p>
        </p:txBody>
      </p:sp>
      <p:sp>
        <p:nvSpPr>
          <p:cNvPr id="112" name="Marcador de texto 34">
            <a:extLst>
              <a:ext uri="{FF2B5EF4-FFF2-40B4-BE49-F238E27FC236}">
                <a16:creationId xmlns:a16="http://schemas.microsoft.com/office/drawing/2014/main" id="{3DE6E347-945C-C2AE-C158-BA8B93A5FD9C}"/>
              </a:ext>
            </a:extLst>
          </p:cNvPr>
          <p:cNvSpPr>
            <a:spLocks noGrp="1"/>
          </p:cNvSpPr>
          <p:nvPr>
            <p:ph type="body" sz="quarter" idx="43" hasCustomPrompt="1"/>
          </p:nvPr>
        </p:nvSpPr>
        <p:spPr>
          <a:xfrm>
            <a:off x="1823989"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3" name="Marcador de texto 31">
            <a:extLst>
              <a:ext uri="{FF2B5EF4-FFF2-40B4-BE49-F238E27FC236}">
                <a16:creationId xmlns:a16="http://schemas.microsoft.com/office/drawing/2014/main" id="{1BFDB0B7-74AE-DC00-197F-C769BF64E8F5}"/>
              </a:ext>
            </a:extLst>
          </p:cNvPr>
          <p:cNvSpPr>
            <a:spLocks noGrp="1"/>
          </p:cNvSpPr>
          <p:nvPr>
            <p:ph type="body" sz="quarter" idx="44" hasCustomPrompt="1"/>
          </p:nvPr>
        </p:nvSpPr>
        <p:spPr>
          <a:xfrm>
            <a:off x="2933770"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4" name="Marcador de texto 31">
            <a:extLst>
              <a:ext uri="{FF2B5EF4-FFF2-40B4-BE49-F238E27FC236}">
                <a16:creationId xmlns:a16="http://schemas.microsoft.com/office/drawing/2014/main" id="{B2C4A5B3-98BC-57C2-4B20-F7099DF60577}"/>
              </a:ext>
            </a:extLst>
          </p:cNvPr>
          <p:cNvSpPr>
            <a:spLocks noGrp="1"/>
          </p:cNvSpPr>
          <p:nvPr>
            <p:ph type="body" sz="quarter" idx="45" hasCustomPrompt="1"/>
          </p:nvPr>
        </p:nvSpPr>
        <p:spPr>
          <a:xfrm rot="5400000">
            <a:off x="3153432"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5" name="Marcador de texto 34">
            <a:extLst>
              <a:ext uri="{FF2B5EF4-FFF2-40B4-BE49-F238E27FC236}">
                <a16:creationId xmlns:a16="http://schemas.microsoft.com/office/drawing/2014/main" id="{92D4A22C-6CE5-67A8-FB57-62A980376075}"/>
              </a:ext>
            </a:extLst>
          </p:cNvPr>
          <p:cNvSpPr>
            <a:spLocks noGrp="1"/>
          </p:cNvSpPr>
          <p:nvPr>
            <p:ph type="body" sz="quarter" idx="46" hasCustomPrompt="1"/>
          </p:nvPr>
        </p:nvSpPr>
        <p:spPr>
          <a:xfrm>
            <a:off x="3816075"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6" name="Marcador de texto 31">
            <a:extLst>
              <a:ext uri="{FF2B5EF4-FFF2-40B4-BE49-F238E27FC236}">
                <a16:creationId xmlns:a16="http://schemas.microsoft.com/office/drawing/2014/main" id="{2E1D369B-431A-7907-C56E-0BE3BBCD82A9}"/>
              </a:ext>
            </a:extLst>
          </p:cNvPr>
          <p:cNvSpPr>
            <a:spLocks noGrp="1"/>
          </p:cNvSpPr>
          <p:nvPr>
            <p:ph type="body" sz="quarter" idx="47" hasCustomPrompt="1"/>
          </p:nvPr>
        </p:nvSpPr>
        <p:spPr>
          <a:xfrm>
            <a:off x="4925856"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7" name="Marcador de texto 31">
            <a:extLst>
              <a:ext uri="{FF2B5EF4-FFF2-40B4-BE49-F238E27FC236}">
                <a16:creationId xmlns:a16="http://schemas.microsoft.com/office/drawing/2014/main" id="{23925C27-FA09-DD20-1A3E-88FFFE8273B0}"/>
              </a:ext>
            </a:extLst>
          </p:cNvPr>
          <p:cNvSpPr>
            <a:spLocks noGrp="1"/>
          </p:cNvSpPr>
          <p:nvPr>
            <p:ph type="body" sz="quarter" idx="48" hasCustomPrompt="1"/>
          </p:nvPr>
        </p:nvSpPr>
        <p:spPr>
          <a:xfrm rot="5400000">
            <a:off x="5145518"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18" name="Marcador de texto 34">
            <a:extLst>
              <a:ext uri="{FF2B5EF4-FFF2-40B4-BE49-F238E27FC236}">
                <a16:creationId xmlns:a16="http://schemas.microsoft.com/office/drawing/2014/main" id="{D387286E-BBC4-9111-6EC3-C3420C800D32}"/>
              </a:ext>
            </a:extLst>
          </p:cNvPr>
          <p:cNvSpPr>
            <a:spLocks noGrp="1"/>
          </p:cNvSpPr>
          <p:nvPr>
            <p:ph type="body" sz="quarter" idx="49" hasCustomPrompt="1"/>
          </p:nvPr>
        </p:nvSpPr>
        <p:spPr>
          <a:xfrm>
            <a:off x="5819047"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19" name="Marcador de texto 31">
            <a:extLst>
              <a:ext uri="{FF2B5EF4-FFF2-40B4-BE49-F238E27FC236}">
                <a16:creationId xmlns:a16="http://schemas.microsoft.com/office/drawing/2014/main" id="{F7A2A1AE-E2EB-7946-69A3-D5C46BFABD7D}"/>
              </a:ext>
            </a:extLst>
          </p:cNvPr>
          <p:cNvSpPr>
            <a:spLocks noGrp="1"/>
          </p:cNvSpPr>
          <p:nvPr>
            <p:ph type="body" sz="quarter" idx="50" hasCustomPrompt="1"/>
          </p:nvPr>
        </p:nvSpPr>
        <p:spPr>
          <a:xfrm>
            <a:off x="6928828" y="1845031"/>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0" name="Marcador de texto 31">
            <a:extLst>
              <a:ext uri="{FF2B5EF4-FFF2-40B4-BE49-F238E27FC236}">
                <a16:creationId xmlns:a16="http://schemas.microsoft.com/office/drawing/2014/main" id="{B63A5D2F-E6C6-B236-E1D7-20E9C7A0F233}"/>
              </a:ext>
            </a:extLst>
          </p:cNvPr>
          <p:cNvSpPr>
            <a:spLocks noGrp="1"/>
          </p:cNvSpPr>
          <p:nvPr>
            <p:ph type="body" sz="quarter" idx="51" hasCustomPrompt="1"/>
          </p:nvPr>
        </p:nvSpPr>
        <p:spPr>
          <a:xfrm rot="5400000">
            <a:off x="7148490"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1" name="Marcador de texto 34">
            <a:extLst>
              <a:ext uri="{FF2B5EF4-FFF2-40B4-BE49-F238E27FC236}">
                <a16:creationId xmlns:a16="http://schemas.microsoft.com/office/drawing/2014/main" id="{F8776F97-031B-D906-567B-1FEC6389BA39}"/>
              </a:ext>
            </a:extLst>
          </p:cNvPr>
          <p:cNvSpPr>
            <a:spLocks noGrp="1"/>
          </p:cNvSpPr>
          <p:nvPr>
            <p:ph type="body" sz="quarter" idx="52" hasCustomPrompt="1"/>
          </p:nvPr>
        </p:nvSpPr>
        <p:spPr>
          <a:xfrm>
            <a:off x="7832903"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22" name="Marcador de texto 31">
            <a:extLst>
              <a:ext uri="{FF2B5EF4-FFF2-40B4-BE49-F238E27FC236}">
                <a16:creationId xmlns:a16="http://schemas.microsoft.com/office/drawing/2014/main" id="{DCE77E0A-009F-F055-2F05-D80E447A19DA}"/>
              </a:ext>
            </a:extLst>
          </p:cNvPr>
          <p:cNvSpPr>
            <a:spLocks noGrp="1"/>
          </p:cNvSpPr>
          <p:nvPr>
            <p:ph type="body" sz="quarter" idx="53" hasCustomPrompt="1"/>
          </p:nvPr>
        </p:nvSpPr>
        <p:spPr>
          <a:xfrm>
            <a:off x="8943257" y="1845032"/>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3" name="Marcador de texto 31">
            <a:extLst>
              <a:ext uri="{FF2B5EF4-FFF2-40B4-BE49-F238E27FC236}">
                <a16:creationId xmlns:a16="http://schemas.microsoft.com/office/drawing/2014/main" id="{5F20345A-92C5-AFDD-249F-C08C7D841765}"/>
              </a:ext>
            </a:extLst>
          </p:cNvPr>
          <p:cNvSpPr>
            <a:spLocks noGrp="1"/>
          </p:cNvSpPr>
          <p:nvPr>
            <p:ph type="body" sz="quarter" idx="54" hasCustomPrompt="1"/>
          </p:nvPr>
        </p:nvSpPr>
        <p:spPr>
          <a:xfrm rot="5400000">
            <a:off x="9162346"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4" name="Marcador de texto 34">
            <a:extLst>
              <a:ext uri="{FF2B5EF4-FFF2-40B4-BE49-F238E27FC236}">
                <a16:creationId xmlns:a16="http://schemas.microsoft.com/office/drawing/2014/main" id="{8A7DA05E-4214-ACB7-84DC-15C4785A7A43}"/>
              </a:ext>
            </a:extLst>
          </p:cNvPr>
          <p:cNvSpPr>
            <a:spLocks noGrp="1"/>
          </p:cNvSpPr>
          <p:nvPr>
            <p:ph type="body" sz="quarter" idx="55" hasCustomPrompt="1"/>
          </p:nvPr>
        </p:nvSpPr>
        <p:spPr>
          <a:xfrm>
            <a:off x="9835875" y="1845031"/>
            <a:ext cx="1480755"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125" name="Marcador de texto 31">
            <a:extLst>
              <a:ext uri="{FF2B5EF4-FFF2-40B4-BE49-F238E27FC236}">
                <a16:creationId xmlns:a16="http://schemas.microsoft.com/office/drawing/2014/main" id="{62D4C8C1-655D-5077-0810-BC666D85D4F4}"/>
              </a:ext>
            </a:extLst>
          </p:cNvPr>
          <p:cNvSpPr>
            <a:spLocks noGrp="1"/>
          </p:cNvSpPr>
          <p:nvPr>
            <p:ph type="body" sz="quarter" idx="56" hasCustomPrompt="1"/>
          </p:nvPr>
        </p:nvSpPr>
        <p:spPr>
          <a:xfrm>
            <a:off x="10946229" y="1845032"/>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126" name="Marcador de texto 31">
            <a:extLst>
              <a:ext uri="{FF2B5EF4-FFF2-40B4-BE49-F238E27FC236}">
                <a16:creationId xmlns:a16="http://schemas.microsoft.com/office/drawing/2014/main" id="{D8DFB641-0A4A-DCF0-FC96-1FF7FE7F0EBC}"/>
              </a:ext>
            </a:extLst>
          </p:cNvPr>
          <p:cNvSpPr>
            <a:spLocks noGrp="1"/>
          </p:cNvSpPr>
          <p:nvPr>
            <p:ph type="body" sz="quarter" idx="57" hasCustomPrompt="1"/>
          </p:nvPr>
        </p:nvSpPr>
        <p:spPr>
          <a:xfrm rot="5400000">
            <a:off x="11165318" y="2043252"/>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8"/>
          </p:nvPr>
        </p:nvSpPr>
        <p:spPr>
          <a:xfrm>
            <a:off x="447578" y="6474653"/>
            <a:ext cx="10953109" cy="230929"/>
          </a:xfrm>
        </p:spPr>
        <p:txBody>
          <a:bodyPr/>
          <a:lstStyle/>
          <a:p>
            <a:endParaRPr lang="es-CL" dirty="0"/>
          </a:p>
        </p:txBody>
      </p:sp>
      <p:sp>
        <p:nvSpPr>
          <p:cNvPr id="4" name="Marcador de número de diapositiva 3"/>
          <p:cNvSpPr>
            <a:spLocks noGrp="1"/>
          </p:cNvSpPr>
          <p:nvPr>
            <p:ph type="sldNum" sz="quarter" idx="59"/>
          </p:nvPr>
        </p:nvSpPr>
        <p:spPr>
          <a:xfrm>
            <a:off x="11531291" y="6474653"/>
            <a:ext cx="505443" cy="230643"/>
          </a:xfrm>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6165593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eño personalizado 15">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6" name="Marcador de texto 34">
            <a:extLst>
              <a:ext uri="{FF2B5EF4-FFF2-40B4-BE49-F238E27FC236}">
                <a16:creationId xmlns:a16="http://schemas.microsoft.com/office/drawing/2014/main" id="{F162C46A-EB3F-E283-D131-1B176D3AB4C3}"/>
              </a:ext>
            </a:extLst>
          </p:cNvPr>
          <p:cNvSpPr>
            <a:spLocks noGrp="1"/>
          </p:cNvSpPr>
          <p:nvPr>
            <p:ph type="body" sz="quarter" idx="20" hasCustomPrompt="1"/>
          </p:nvPr>
        </p:nvSpPr>
        <p:spPr>
          <a:xfrm>
            <a:off x="1436876" y="4661647"/>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47" name="Marcador de texto 31">
            <a:extLst>
              <a:ext uri="{FF2B5EF4-FFF2-40B4-BE49-F238E27FC236}">
                <a16:creationId xmlns:a16="http://schemas.microsoft.com/office/drawing/2014/main" id="{49B80D32-540E-A261-3ADE-337D04EFD8E5}"/>
              </a:ext>
            </a:extLst>
          </p:cNvPr>
          <p:cNvSpPr>
            <a:spLocks noGrp="1"/>
          </p:cNvSpPr>
          <p:nvPr>
            <p:ph type="body" sz="quarter" idx="21" hasCustomPrompt="1"/>
          </p:nvPr>
        </p:nvSpPr>
        <p:spPr>
          <a:xfrm>
            <a:off x="3717697" y="4661646"/>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48" name="Marcador de texto 31">
            <a:extLst>
              <a:ext uri="{FF2B5EF4-FFF2-40B4-BE49-F238E27FC236}">
                <a16:creationId xmlns:a16="http://schemas.microsoft.com/office/drawing/2014/main" id="{4D04E93A-2C50-CA1F-90EA-535EBCF0DF7E}"/>
              </a:ext>
            </a:extLst>
          </p:cNvPr>
          <p:cNvSpPr>
            <a:spLocks noGrp="1"/>
          </p:cNvSpPr>
          <p:nvPr>
            <p:ph type="body" sz="quarter" idx="22" hasCustomPrompt="1"/>
          </p:nvPr>
        </p:nvSpPr>
        <p:spPr>
          <a:xfrm rot="5400000">
            <a:off x="3936786" y="4854677"/>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49" name="Marcador de texto 34">
            <a:extLst>
              <a:ext uri="{FF2B5EF4-FFF2-40B4-BE49-F238E27FC236}">
                <a16:creationId xmlns:a16="http://schemas.microsoft.com/office/drawing/2014/main" id="{BAEAC7EB-CCF4-6C6F-9130-7D71F9BD1F84}"/>
              </a:ext>
            </a:extLst>
          </p:cNvPr>
          <p:cNvSpPr>
            <a:spLocks noGrp="1"/>
          </p:cNvSpPr>
          <p:nvPr>
            <p:ph type="body" sz="quarter" idx="23" hasCustomPrompt="1"/>
          </p:nvPr>
        </p:nvSpPr>
        <p:spPr>
          <a:xfrm>
            <a:off x="4612099" y="4661646"/>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0" name="Marcador de texto 31">
            <a:extLst>
              <a:ext uri="{FF2B5EF4-FFF2-40B4-BE49-F238E27FC236}">
                <a16:creationId xmlns:a16="http://schemas.microsoft.com/office/drawing/2014/main" id="{69FE249E-7CAF-4E68-6AB6-9804F3E95DBA}"/>
              </a:ext>
            </a:extLst>
          </p:cNvPr>
          <p:cNvSpPr>
            <a:spLocks noGrp="1"/>
          </p:cNvSpPr>
          <p:nvPr>
            <p:ph type="body" sz="quarter" idx="24" hasCustomPrompt="1"/>
          </p:nvPr>
        </p:nvSpPr>
        <p:spPr>
          <a:xfrm>
            <a:off x="6892920" y="4661645"/>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1" name="Marcador de texto 31">
            <a:extLst>
              <a:ext uri="{FF2B5EF4-FFF2-40B4-BE49-F238E27FC236}">
                <a16:creationId xmlns:a16="http://schemas.microsoft.com/office/drawing/2014/main" id="{67EE1666-B41B-F631-1A25-92C3EA6BFA64}"/>
              </a:ext>
            </a:extLst>
          </p:cNvPr>
          <p:cNvSpPr>
            <a:spLocks noGrp="1"/>
          </p:cNvSpPr>
          <p:nvPr>
            <p:ph type="body" sz="quarter" idx="25" hasCustomPrompt="1"/>
          </p:nvPr>
        </p:nvSpPr>
        <p:spPr>
          <a:xfrm rot="5400000">
            <a:off x="7112009" y="4854676"/>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2" name="Marcador de texto 34">
            <a:extLst>
              <a:ext uri="{FF2B5EF4-FFF2-40B4-BE49-F238E27FC236}">
                <a16:creationId xmlns:a16="http://schemas.microsoft.com/office/drawing/2014/main" id="{A276AAEB-DA7E-0822-2CAE-BD4D7070CC29}"/>
              </a:ext>
            </a:extLst>
          </p:cNvPr>
          <p:cNvSpPr>
            <a:spLocks noGrp="1"/>
          </p:cNvSpPr>
          <p:nvPr>
            <p:ph type="body" sz="quarter" idx="26" hasCustomPrompt="1"/>
          </p:nvPr>
        </p:nvSpPr>
        <p:spPr>
          <a:xfrm>
            <a:off x="7790927" y="4661647"/>
            <a:ext cx="2651222" cy="695335"/>
          </a:xfrm>
          <a:solidFill>
            <a:schemeClr val="accent1"/>
          </a:solidFill>
        </p:spPr>
        <p:txBody>
          <a:bodyPr lIns="180000" tIns="180000" rIns="180000" bIns="180000" anchor="ctr">
            <a:noAutofit/>
          </a:bodyPr>
          <a:lstStyle>
            <a:lvl1pPr marL="0" indent="0">
              <a:buNone/>
              <a:defRPr b="1">
                <a:solidFill>
                  <a:schemeClr val="bg1"/>
                </a:solidFill>
              </a:defRPr>
            </a:lvl1pPr>
          </a:lstStyle>
          <a:p>
            <a:pPr lvl="0"/>
            <a:r>
              <a:rPr lang="es-ES" dirty="0"/>
              <a:t>Paso N</a:t>
            </a:r>
            <a:endParaRPr lang="es-CL" dirty="0"/>
          </a:p>
        </p:txBody>
      </p:sp>
      <p:sp>
        <p:nvSpPr>
          <p:cNvPr id="53" name="Marcador de texto 31">
            <a:extLst>
              <a:ext uri="{FF2B5EF4-FFF2-40B4-BE49-F238E27FC236}">
                <a16:creationId xmlns:a16="http://schemas.microsoft.com/office/drawing/2014/main" id="{881092B3-20CA-6BAA-11D5-39D54F5BDBFE}"/>
              </a:ext>
            </a:extLst>
          </p:cNvPr>
          <p:cNvSpPr>
            <a:spLocks noGrp="1"/>
          </p:cNvSpPr>
          <p:nvPr>
            <p:ph type="body" sz="quarter" idx="27" hasCustomPrompt="1"/>
          </p:nvPr>
        </p:nvSpPr>
        <p:spPr>
          <a:xfrm>
            <a:off x="10071748" y="4661646"/>
            <a:ext cx="695336" cy="69533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4" name="Marcador de texto 31">
            <a:extLst>
              <a:ext uri="{FF2B5EF4-FFF2-40B4-BE49-F238E27FC236}">
                <a16:creationId xmlns:a16="http://schemas.microsoft.com/office/drawing/2014/main" id="{688E8E11-810D-B5B0-6299-9F9115CC7B1C}"/>
              </a:ext>
            </a:extLst>
          </p:cNvPr>
          <p:cNvSpPr>
            <a:spLocks noGrp="1"/>
          </p:cNvSpPr>
          <p:nvPr>
            <p:ph type="body" sz="quarter" idx="28" hasCustomPrompt="1"/>
          </p:nvPr>
        </p:nvSpPr>
        <p:spPr>
          <a:xfrm rot="5400000">
            <a:off x="10290837" y="4854677"/>
            <a:ext cx="358759" cy="309274"/>
          </a:xfrm>
          <a:prstGeom prst="triangl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55" name="Marcador de texto 34">
            <a:extLst>
              <a:ext uri="{FF2B5EF4-FFF2-40B4-BE49-F238E27FC236}">
                <a16:creationId xmlns:a16="http://schemas.microsoft.com/office/drawing/2014/main" id="{FAC35482-00C4-F640-57CD-526E34538AAD}"/>
              </a:ext>
            </a:extLst>
          </p:cNvPr>
          <p:cNvSpPr>
            <a:spLocks noGrp="1"/>
          </p:cNvSpPr>
          <p:nvPr>
            <p:ph type="body" sz="quarter" idx="29" hasCustomPrompt="1"/>
          </p:nvPr>
        </p:nvSpPr>
        <p:spPr>
          <a:xfrm>
            <a:off x="1436876" y="5588936"/>
            <a:ext cx="2976157"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6" name="Marcador de texto 34">
            <a:extLst>
              <a:ext uri="{FF2B5EF4-FFF2-40B4-BE49-F238E27FC236}">
                <a16:creationId xmlns:a16="http://schemas.microsoft.com/office/drawing/2014/main" id="{81589E2B-9A3E-A855-C8AF-E853D9B168BB}"/>
              </a:ext>
            </a:extLst>
          </p:cNvPr>
          <p:cNvSpPr>
            <a:spLocks noGrp="1"/>
          </p:cNvSpPr>
          <p:nvPr>
            <p:ph type="body" sz="quarter" idx="30" hasCustomPrompt="1"/>
          </p:nvPr>
        </p:nvSpPr>
        <p:spPr>
          <a:xfrm>
            <a:off x="4544844" y="5588936"/>
            <a:ext cx="2976156"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7" name="Marcador de texto 34">
            <a:extLst>
              <a:ext uri="{FF2B5EF4-FFF2-40B4-BE49-F238E27FC236}">
                <a16:creationId xmlns:a16="http://schemas.microsoft.com/office/drawing/2014/main" id="{58FC6E15-AE2A-4DA3-EADF-0B746863D28C}"/>
              </a:ext>
            </a:extLst>
          </p:cNvPr>
          <p:cNvSpPr>
            <a:spLocks noGrp="1"/>
          </p:cNvSpPr>
          <p:nvPr>
            <p:ph type="body" sz="quarter" idx="31" hasCustomPrompt="1"/>
          </p:nvPr>
        </p:nvSpPr>
        <p:spPr>
          <a:xfrm>
            <a:off x="7790927" y="5588936"/>
            <a:ext cx="2959197"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58" name="Marcador de texto 34">
            <a:extLst>
              <a:ext uri="{FF2B5EF4-FFF2-40B4-BE49-F238E27FC236}">
                <a16:creationId xmlns:a16="http://schemas.microsoft.com/office/drawing/2014/main" id="{F871EF77-8DB0-CA2F-8BA4-EC9D9D0B0E7C}"/>
              </a:ext>
            </a:extLst>
          </p:cNvPr>
          <p:cNvSpPr>
            <a:spLocks noGrp="1"/>
          </p:cNvSpPr>
          <p:nvPr>
            <p:ph type="body" sz="quarter" idx="32" hasCustomPrompt="1"/>
          </p:nvPr>
        </p:nvSpPr>
        <p:spPr>
          <a:xfrm>
            <a:off x="1448835" y="1922990"/>
            <a:ext cx="9318249" cy="417939"/>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9" name="Marcador de texto 34">
            <a:extLst>
              <a:ext uri="{FF2B5EF4-FFF2-40B4-BE49-F238E27FC236}">
                <a16:creationId xmlns:a16="http://schemas.microsoft.com/office/drawing/2014/main" id="{283204EB-EAE7-D50F-8B14-F8D51CE31349}"/>
              </a:ext>
            </a:extLst>
          </p:cNvPr>
          <p:cNvSpPr>
            <a:spLocks noGrp="1"/>
          </p:cNvSpPr>
          <p:nvPr>
            <p:ph type="body" sz="quarter" idx="33" hasCustomPrompt="1"/>
          </p:nvPr>
        </p:nvSpPr>
        <p:spPr>
          <a:xfrm>
            <a:off x="1580501" y="3539799"/>
            <a:ext cx="3240000"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60" name="Marcador de texto 34">
            <a:extLst>
              <a:ext uri="{FF2B5EF4-FFF2-40B4-BE49-F238E27FC236}">
                <a16:creationId xmlns:a16="http://schemas.microsoft.com/office/drawing/2014/main" id="{D65558B2-1DC6-3BBE-B1E6-7EFA3CE76867}"/>
              </a:ext>
            </a:extLst>
          </p:cNvPr>
          <p:cNvSpPr>
            <a:spLocks noGrp="1"/>
          </p:cNvSpPr>
          <p:nvPr>
            <p:ph type="body" sz="quarter" idx="34" hasCustomPrompt="1"/>
          </p:nvPr>
        </p:nvSpPr>
        <p:spPr>
          <a:xfrm>
            <a:off x="5072073" y="3539799"/>
            <a:ext cx="3240000" cy="388859"/>
          </a:xfrm>
          <a:noFill/>
        </p:spPr>
        <p:txBody>
          <a:bodyPr lIns="0" tIns="0" rIns="0" bIns="0" anchor="ctr">
            <a:noAutofit/>
          </a:bodyPr>
          <a:lstStyle>
            <a:lvl1pPr marL="0" indent="0">
              <a:buNone/>
              <a:defRPr sz="1200" b="1">
                <a:solidFill>
                  <a:schemeClr val="tx1"/>
                </a:solidFill>
              </a:defRPr>
            </a:lvl1pPr>
          </a:lstStyle>
          <a:p>
            <a:pPr lvl="0"/>
            <a:r>
              <a:rPr lang="es-ES" dirty="0"/>
              <a:t>Paso N</a:t>
            </a:r>
            <a:endParaRPr lang="es-CL" dirty="0"/>
          </a:p>
        </p:txBody>
      </p:sp>
      <p:sp>
        <p:nvSpPr>
          <p:cNvPr id="61" name="Marcador de texto 34">
            <a:extLst>
              <a:ext uri="{FF2B5EF4-FFF2-40B4-BE49-F238E27FC236}">
                <a16:creationId xmlns:a16="http://schemas.microsoft.com/office/drawing/2014/main" id="{3322CD55-1838-1ACA-38BA-AC01739E07A1}"/>
              </a:ext>
            </a:extLst>
          </p:cNvPr>
          <p:cNvSpPr>
            <a:spLocks noGrp="1"/>
          </p:cNvSpPr>
          <p:nvPr>
            <p:ph type="body" sz="quarter" idx="35" hasCustomPrompt="1"/>
          </p:nvPr>
        </p:nvSpPr>
        <p:spPr>
          <a:xfrm>
            <a:off x="9378621" y="3539799"/>
            <a:ext cx="1371503" cy="388859"/>
          </a:xfrm>
          <a:noFill/>
        </p:spPr>
        <p:txBody>
          <a:bodyPr lIns="0" tIns="0" rIns="0" bIns="0" anchor="ctr">
            <a:noAutofit/>
          </a:bodyPr>
          <a:lstStyle>
            <a:lvl1pPr marL="0" indent="0" algn="ctr">
              <a:buNone/>
              <a:defRPr sz="1200" b="1">
                <a:solidFill>
                  <a:schemeClr val="tx1"/>
                </a:solidFill>
              </a:defRPr>
            </a:lvl1pPr>
          </a:lstStyle>
          <a:p>
            <a:pPr lvl="0"/>
            <a:r>
              <a:rPr lang="es-ES" dirty="0"/>
              <a:t>Texto</a:t>
            </a:r>
            <a:endParaRPr lang="es-CL" dirty="0"/>
          </a:p>
        </p:txBody>
      </p:sp>
      <p:sp>
        <p:nvSpPr>
          <p:cNvPr id="62" name="Marcador de texto 34">
            <a:extLst>
              <a:ext uri="{FF2B5EF4-FFF2-40B4-BE49-F238E27FC236}">
                <a16:creationId xmlns:a16="http://schemas.microsoft.com/office/drawing/2014/main" id="{0C7E0143-F97B-09C1-0E30-9BD104001367}"/>
              </a:ext>
            </a:extLst>
          </p:cNvPr>
          <p:cNvSpPr>
            <a:spLocks noGrp="1"/>
          </p:cNvSpPr>
          <p:nvPr>
            <p:ph type="body" sz="quarter" idx="36" hasCustomPrompt="1"/>
          </p:nvPr>
        </p:nvSpPr>
        <p:spPr>
          <a:xfrm>
            <a:off x="1436876" y="2641872"/>
            <a:ext cx="7796334" cy="613398"/>
          </a:xfrm>
          <a:prstGeom prst="rightArrow">
            <a:avLst/>
          </a:prstGeom>
          <a:solidFill>
            <a:schemeClr val="accent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63" name="Marcador de texto 34">
            <a:extLst>
              <a:ext uri="{FF2B5EF4-FFF2-40B4-BE49-F238E27FC236}">
                <a16:creationId xmlns:a16="http://schemas.microsoft.com/office/drawing/2014/main" id="{3E4DBB49-9D25-DE09-9E4A-2DAE8E1E7A0D}"/>
              </a:ext>
            </a:extLst>
          </p:cNvPr>
          <p:cNvSpPr>
            <a:spLocks noGrp="1"/>
          </p:cNvSpPr>
          <p:nvPr>
            <p:ph type="body" sz="quarter" idx="37" hasCustomPrompt="1"/>
          </p:nvPr>
        </p:nvSpPr>
        <p:spPr>
          <a:xfrm>
            <a:off x="9378622" y="2641872"/>
            <a:ext cx="1371503" cy="613398"/>
          </a:xfrm>
          <a:solidFill>
            <a:schemeClr val="bg2"/>
          </a:solidFill>
        </p:spPr>
        <p:txBody>
          <a:bodyPr lIns="0" tIns="0" rIns="0" bIns="0" anchor="ctr">
            <a:noAutofit/>
          </a:bodyPr>
          <a:lstStyle>
            <a:lvl1pPr marL="0" indent="0" algn="ctr">
              <a:buNone/>
              <a:defRPr sz="1600" b="1">
                <a:solidFill>
                  <a:schemeClr val="bg1"/>
                </a:solidFill>
              </a:defRPr>
            </a:lvl1pPr>
          </a:lstStyle>
          <a:p>
            <a:pPr lvl="0"/>
            <a:r>
              <a:rPr lang="es-ES" dirty="0"/>
              <a:t>N</a:t>
            </a:r>
            <a:endParaRPr lang="es-CL" dirty="0"/>
          </a:p>
        </p:txBody>
      </p:sp>
      <p:sp>
        <p:nvSpPr>
          <p:cNvPr id="64" name="Marcador de texto 34">
            <a:extLst>
              <a:ext uri="{FF2B5EF4-FFF2-40B4-BE49-F238E27FC236}">
                <a16:creationId xmlns:a16="http://schemas.microsoft.com/office/drawing/2014/main" id="{BFCA4B76-BD30-D4B5-C126-462C604CF967}"/>
              </a:ext>
            </a:extLst>
          </p:cNvPr>
          <p:cNvSpPr>
            <a:spLocks noGrp="1"/>
          </p:cNvSpPr>
          <p:nvPr>
            <p:ph type="body" sz="quarter" idx="38" hasCustomPrompt="1"/>
          </p:nvPr>
        </p:nvSpPr>
        <p:spPr>
          <a:xfrm>
            <a:off x="1580501" y="2752990"/>
            <a:ext cx="521569" cy="404882"/>
          </a:xfrm>
          <a:noFill/>
        </p:spPr>
        <p:txBody>
          <a:bodyPr lIns="0" tIns="0" rIns="0" bIns="0" anchor="ctr">
            <a:noAutofit/>
          </a:bodyPr>
          <a:lstStyle>
            <a:lvl1pPr marL="0" indent="0" algn="l">
              <a:buNone/>
              <a:defRPr sz="1200" b="1">
                <a:solidFill>
                  <a:schemeClr val="bg1"/>
                </a:solidFill>
              </a:defRPr>
            </a:lvl1pPr>
          </a:lstStyle>
          <a:p>
            <a:pPr lvl="0"/>
            <a:r>
              <a:rPr lang="es-ES" dirty="0"/>
              <a:t>N</a:t>
            </a:r>
            <a:endParaRPr lang="es-CL" dirty="0"/>
          </a:p>
        </p:txBody>
      </p:sp>
      <p:sp>
        <p:nvSpPr>
          <p:cNvPr id="65" name="Marcador de texto 34">
            <a:extLst>
              <a:ext uri="{FF2B5EF4-FFF2-40B4-BE49-F238E27FC236}">
                <a16:creationId xmlns:a16="http://schemas.microsoft.com/office/drawing/2014/main" id="{F2184743-3E10-8525-DE53-CEB10B65A2F4}"/>
              </a:ext>
            </a:extLst>
          </p:cNvPr>
          <p:cNvSpPr>
            <a:spLocks noGrp="1"/>
          </p:cNvSpPr>
          <p:nvPr>
            <p:ph type="body" sz="quarter" idx="39" hasCustomPrompt="1"/>
          </p:nvPr>
        </p:nvSpPr>
        <p:spPr>
          <a:xfrm>
            <a:off x="5072074" y="2752990"/>
            <a:ext cx="521569" cy="404882"/>
          </a:xfrm>
          <a:noFill/>
        </p:spPr>
        <p:txBody>
          <a:bodyPr lIns="0" tIns="0" rIns="0" bIns="0" anchor="ctr">
            <a:noAutofit/>
          </a:bodyPr>
          <a:lstStyle>
            <a:lvl1pPr marL="0" indent="0" algn="l">
              <a:buNone/>
              <a:defRPr sz="1200" b="1">
                <a:solidFill>
                  <a:schemeClr val="bg1"/>
                </a:solidFill>
              </a:defRPr>
            </a:lvl1pPr>
          </a:lstStyle>
          <a:p>
            <a:pPr lvl="0"/>
            <a:r>
              <a:rPr lang="es-ES" dirty="0"/>
              <a:t>N</a:t>
            </a:r>
            <a:endParaRPr lang="es-CL" dirty="0"/>
          </a:p>
        </p:txBody>
      </p:sp>
      <p:sp>
        <p:nvSpPr>
          <p:cNvPr id="66" name="Subtítulo 2">
            <a:extLst>
              <a:ext uri="{FF2B5EF4-FFF2-40B4-BE49-F238E27FC236}">
                <a16:creationId xmlns:a16="http://schemas.microsoft.com/office/drawing/2014/main" id="{EDCCE3DE-5A7F-0117-89A4-A4393144FC90}"/>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4" name="Marcador de pie de página 3"/>
          <p:cNvSpPr>
            <a:spLocks noGrp="1"/>
          </p:cNvSpPr>
          <p:nvPr>
            <p:ph type="ftr" sz="quarter" idx="40"/>
          </p:nvPr>
        </p:nvSpPr>
        <p:spPr/>
        <p:txBody>
          <a:bodyPr/>
          <a:lstStyle/>
          <a:p>
            <a:endParaRPr lang="es-CL" dirty="0"/>
          </a:p>
        </p:txBody>
      </p:sp>
      <p:sp>
        <p:nvSpPr>
          <p:cNvPr id="5" name="Marcador de número de diapositiva 4"/>
          <p:cNvSpPr>
            <a:spLocks noGrp="1"/>
          </p:cNvSpPr>
          <p:nvPr>
            <p:ph type="sldNum" sz="quarter" idx="4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431360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seño personalizado 16">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2327915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p:nvPr>
        </p:nvSpPr>
        <p:spPr/>
        <p:txBody>
          <a:bodyPr vert="horz"/>
          <a:lstStyle>
            <a:lvl1pPr>
              <a:defRPr/>
            </a:lvl1pPr>
          </a:lstStyle>
          <a:p>
            <a:r>
              <a:rPr lang="es-ES" dirty="0"/>
              <a:t>Haga clic para modificar el estilo de título del patrón</a:t>
            </a:r>
            <a:endParaRPr lang="es-CL" dirty="0"/>
          </a:p>
        </p:txBody>
      </p:sp>
      <p:sp>
        <p:nvSpPr>
          <p:cNvPr id="31" name="Marcador de texto 49">
            <a:extLst>
              <a:ext uri="{FF2B5EF4-FFF2-40B4-BE49-F238E27FC236}">
                <a16:creationId xmlns:a16="http://schemas.microsoft.com/office/drawing/2014/main" id="{E81575AC-964D-E794-7E38-5110B68A775E}"/>
              </a:ext>
            </a:extLst>
          </p:cNvPr>
          <p:cNvSpPr>
            <a:spLocks noGrp="1"/>
          </p:cNvSpPr>
          <p:nvPr>
            <p:ph type="body" sz="quarter" idx="38" hasCustomPrompt="1"/>
          </p:nvPr>
        </p:nvSpPr>
        <p:spPr>
          <a:xfrm>
            <a:off x="525462" y="1696120"/>
            <a:ext cx="5502970" cy="515610"/>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32" name="Marcador de texto 49">
            <a:extLst>
              <a:ext uri="{FF2B5EF4-FFF2-40B4-BE49-F238E27FC236}">
                <a16:creationId xmlns:a16="http://schemas.microsoft.com/office/drawing/2014/main" id="{5A63DF06-8316-83A5-163A-08A9C84D53BB}"/>
              </a:ext>
            </a:extLst>
          </p:cNvPr>
          <p:cNvSpPr>
            <a:spLocks noGrp="1"/>
          </p:cNvSpPr>
          <p:nvPr>
            <p:ph type="body" sz="quarter" idx="39" hasCustomPrompt="1"/>
          </p:nvPr>
        </p:nvSpPr>
        <p:spPr>
          <a:xfrm>
            <a:off x="525462" y="1361775"/>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Objetivo</a:t>
            </a:r>
          </a:p>
        </p:txBody>
      </p:sp>
      <p:sp>
        <p:nvSpPr>
          <p:cNvPr id="33" name="Marcador de texto 49">
            <a:extLst>
              <a:ext uri="{FF2B5EF4-FFF2-40B4-BE49-F238E27FC236}">
                <a16:creationId xmlns:a16="http://schemas.microsoft.com/office/drawing/2014/main" id="{433133BE-E33A-0B77-8AE2-25B7D3CBF026}"/>
              </a:ext>
            </a:extLst>
          </p:cNvPr>
          <p:cNvSpPr>
            <a:spLocks noGrp="1"/>
          </p:cNvSpPr>
          <p:nvPr>
            <p:ph type="body" sz="quarter" idx="40" hasCustomPrompt="1"/>
          </p:nvPr>
        </p:nvSpPr>
        <p:spPr>
          <a:xfrm>
            <a:off x="6096000" y="1696120"/>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Duración</a:t>
            </a:r>
          </a:p>
        </p:txBody>
      </p:sp>
      <p:sp>
        <p:nvSpPr>
          <p:cNvPr id="34" name="Marcador de texto 49">
            <a:extLst>
              <a:ext uri="{FF2B5EF4-FFF2-40B4-BE49-F238E27FC236}">
                <a16:creationId xmlns:a16="http://schemas.microsoft.com/office/drawing/2014/main" id="{B247C828-CA1E-3F9C-F927-F2E42BA6B442}"/>
              </a:ext>
            </a:extLst>
          </p:cNvPr>
          <p:cNvSpPr>
            <a:spLocks noGrp="1"/>
          </p:cNvSpPr>
          <p:nvPr>
            <p:ph type="body" sz="quarter" idx="41" hasCustomPrompt="1"/>
          </p:nvPr>
        </p:nvSpPr>
        <p:spPr>
          <a:xfrm>
            <a:off x="6096000" y="2030465"/>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Participantes</a:t>
            </a:r>
          </a:p>
        </p:txBody>
      </p:sp>
      <p:sp>
        <p:nvSpPr>
          <p:cNvPr id="35" name="Marcador de texto 49">
            <a:extLst>
              <a:ext uri="{FF2B5EF4-FFF2-40B4-BE49-F238E27FC236}">
                <a16:creationId xmlns:a16="http://schemas.microsoft.com/office/drawing/2014/main" id="{CC09F42F-73F8-DFB4-560F-237A3D1F8881}"/>
              </a:ext>
            </a:extLst>
          </p:cNvPr>
          <p:cNvSpPr>
            <a:spLocks noGrp="1"/>
          </p:cNvSpPr>
          <p:nvPr>
            <p:ph type="body" sz="quarter" idx="42" hasCustomPrompt="1"/>
          </p:nvPr>
        </p:nvSpPr>
        <p:spPr>
          <a:xfrm>
            <a:off x="6096000" y="1361775"/>
            <a:ext cx="2745051" cy="187200"/>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Frecuencia</a:t>
            </a:r>
          </a:p>
        </p:txBody>
      </p:sp>
      <p:sp>
        <p:nvSpPr>
          <p:cNvPr id="36" name="Marcador de texto 49">
            <a:extLst>
              <a:ext uri="{FF2B5EF4-FFF2-40B4-BE49-F238E27FC236}">
                <a16:creationId xmlns:a16="http://schemas.microsoft.com/office/drawing/2014/main" id="{E92AAD2B-E687-633B-2225-A06011605865}"/>
              </a:ext>
            </a:extLst>
          </p:cNvPr>
          <p:cNvSpPr>
            <a:spLocks noGrp="1"/>
          </p:cNvSpPr>
          <p:nvPr>
            <p:ph type="body" sz="quarter" idx="43" hasCustomPrompt="1"/>
          </p:nvPr>
        </p:nvSpPr>
        <p:spPr>
          <a:xfrm>
            <a:off x="8994804" y="1361775"/>
            <a:ext cx="2710633" cy="849955"/>
          </a:xfrm>
          <a:prstGeom prst="rect">
            <a:avLst/>
          </a:prstGeom>
          <a:solidFill>
            <a:schemeClr val="tx2"/>
          </a:solidFill>
        </p:spPr>
        <p:txBody>
          <a:bodyPr anchor="ctr">
            <a:noAutofit/>
          </a:bodyPr>
          <a:lstStyle>
            <a:lvl1pPr marL="0" indent="0">
              <a:buNone/>
              <a:defRPr sz="1200" b="1">
                <a:solidFill>
                  <a:schemeClr val="tx1"/>
                </a:solidFill>
              </a:defRPr>
            </a:lvl1pPr>
          </a:lstStyle>
          <a:p>
            <a:pPr lvl="0"/>
            <a:r>
              <a:rPr lang="es-ES" dirty="0"/>
              <a:t>Líder</a:t>
            </a:r>
          </a:p>
        </p:txBody>
      </p:sp>
      <p:sp>
        <p:nvSpPr>
          <p:cNvPr id="37" name="Marcador de texto 49">
            <a:extLst>
              <a:ext uri="{FF2B5EF4-FFF2-40B4-BE49-F238E27FC236}">
                <a16:creationId xmlns:a16="http://schemas.microsoft.com/office/drawing/2014/main" id="{AE29ABEF-7AB4-9593-17DD-B2B67EFC2D78}"/>
              </a:ext>
            </a:extLst>
          </p:cNvPr>
          <p:cNvSpPr>
            <a:spLocks noGrp="1"/>
          </p:cNvSpPr>
          <p:nvPr>
            <p:ph type="body" sz="quarter" idx="44" hasCustomPrompt="1"/>
          </p:nvPr>
        </p:nvSpPr>
        <p:spPr>
          <a:xfrm>
            <a:off x="525462" y="2438855"/>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Agenda y duración por etapa</a:t>
            </a:r>
          </a:p>
        </p:txBody>
      </p:sp>
      <p:sp>
        <p:nvSpPr>
          <p:cNvPr id="38" name="Marcador de texto 49">
            <a:extLst>
              <a:ext uri="{FF2B5EF4-FFF2-40B4-BE49-F238E27FC236}">
                <a16:creationId xmlns:a16="http://schemas.microsoft.com/office/drawing/2014/main" id="{899ED789-E645-BEA5-8FEE-837ADC96C09A}"/>
              </a:ext>
            </a:extLst>
          </p:cNvPr>
          <p:cNvSpPr>
            <a:spLocks noGrp="1"/>
          </p:cNvSpPr>
          <p:nvPr>
            <p:ph type="body" sz="quarter" idx="45" hasCustomPrompt="1"/>
          </p:nvPr>
        </p:nvSpPr>
        <p:spPr>
          <a:xfrm>
            <a:off x="8994804" y="2438855"/>
            <a:ext cx="2710633"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Indicadores</a:t>
            </a:r>
          </a:p>
        </p:txBody>
      </p:sp>
      <p:sp>
        <p:nvSpPr>
          <p:cNvPr id="40" name="Marcador de texto 49">
            <a:extLst>
              <a:ext uri="{FF2B5EF4-FFF2-40B4-BE49-F238E27FC236}">
                <a16:creationId xmlns:a16="http://schemas.microsoft.com/office/drawing/2014/main" id="{2A6CB2EF-27AC-B479-3196-3D810B34D300}"/>
              </a:ext>
            </a:extLst>
          </p:cNvPr>
          <p:cNvSpPr>
            <a:spLocks noGrp="1"/>
          </p:cNvSpPr>
          <p:nvPr>
            <p:ph type="body" sz="quarter" idx="46" hasCustomPrompt="1"/>
          </p:nvPr>
        </p:nvSpPr>
        <p:spPr>
          <a:xfrm>
            <a:off x="525461" y="2687642"/>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1" name="Marcador de texto 49">
            <a:extLst>
              <a:ext uri="{FF2B5EF4-FFF2-40B4-BE49-F238E27FC236}">
                <a16:creationId xmlns:a16="http://schemas.microsoft.com/office/drawing/2014/main" id="{965978E4-55FB-BE3D-25C5-D93B9DCB8F4F}"/>
              </a:ext>
            </a:extLst>
          </p:cNvPr>
          <p:cNvSpPr>
            <a:spLocks noGrp="1"/>
          </p:cNvSpPr>
          <p:nvPr>
            <p:ph type="body" sz="quarter" idx="47" hasCustomPrompt="1"/>
          </p:nvPr>
        </p:nvSpPr>
        <p:spPr>
          <a:xfrm>
            <a:off x="8095176" y="2687642"/>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42" name="Marcador de texto 49">
            <a:extLst>
              <a:ext uri="{FF2B5EF4-FFF2-40B4-BE49-F238E27FC236}">
                <a16:creationId xmlns:a16="http://schemas.microsoft.com/office/drawing/2014/main" id="{CB52D36A-4093-1C8A-F1BD-054DDDB5771A}"/>
              </a:ext>
            </a:extLst>
          </p:cNvPr>
          <p:cNvSpPr>
            <a:spLocks noGrp="1"/>
          </p:cNvSpPr>
          <p:nvPr>
            <p:ph type="body" sz="quarter" idx="48" hasCustomPrompt="1"/>
          </p:nvPr>
        </p:nvSpPr>
        <p:spPr>
          <a:xfrm>
            <a:off x="525461" y="3106565"/>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3" name="Marcador de texto 49">
            <a:extLst>
              <a:ext uri="{FF2B5EF4-FFF2-40B4-BE49-F238E27FC236}">
                <a16:creationId xmlns:a16="http://schemas.microsoft.com/office/drawing/2014/main" id="{0AB725A0-1F45-73D7-9EC1-5F3527CA721F}"/>
              </a:ext>
            </a:extLst>
          </p:cNvPr>
          <p:cNvSpPr>
            <a:spLocks noGrp="1"/>
          </p:cNvSpPr>
          <p:nvPr>
            <p:ph type="body" sz="quarter" idx="49" hasCustomPrompt="1"/>
          </p:nvPr>
        </p:nvSpPr>
        <p:spPr>
          <a:xfrm>
            <a:off x="8095176" y="3106565"/>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44" name="Marcador de texto 49">
            <a:extLst>
              <a:ext uri="{FF2B5EF4-FFF2-40B4-BE49-F238E27FC236}">
                <a16:creationId xmlns:a16="http://schemas.microsoft.com/office/drawing/2014/main" id="{E3F36536-2A28-2B0C-8496-BE8BB76A40E2}"/>
              </a:ext>
            </a:extLst>
          </p:cNvPr>
          <p:cNvSpPr>
            <a:spLocks noGrp="1"/>
          </p:cNvSpPr>
          <p:nvPr>
            <p:ph type="body" sz="quarter" idx="50" hasCustomPrompt="1"/>
          </p:nvPr>
        </p:nvSpPr>
        <p:spPr>
          <a:xfrm>
            <a:off x="525461" y="3525488"/>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45" name="Marcador de texto 49">
            <a:extLst>
              <a:ext uri="{FF2B5EF4-FFF2-40B4-BE49-F238E27FC236}">
                <a16:creationId xmlns:a16="http://schemas.microsoft.com/office/drawing/2014/main" id="{43289912-11B2-8EA3-7CC4-07AA98B60564}"/>
              </a:ext>
            </a:extLst>
          </p:cNvPr>
          <p:cNvSpPr>
            <a:spLocks noGrp="1"/>
          </p:cNvSpPr>
          <p:nvPr>
            <p:ph type="body" sz="quarter" idx="51" hasCustomPrompt="1"/>
          </p:nvPr>
        </p:nvSpPr>
        <p:spPr>
          <a:xfrm>
            <a:off x="8095176" y="3525488"/>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67" name="Marcador de texto 49">
            <a:extLst>
              <a:ext uri="{FF2B5EF4-FFF2-40B4-BE49-F238E27FC236}">
                <a16:creationId xmlns:a16="http://schemas.microsoft.com/office/drawing/2014/main" id="{C8FD01A3-3768-9195-2B0C-D38B2B34DFEF}"/>
              </a:ext>
            </a:extLst>
          </p:cNvPr>
          <p:cNvSpPr>
            <a:spLocks noGrp="1"/>
          </p:cNvSpPr>
          <p:nvPr>
            <p:ph type="body" sz="quarter" idx="52" hasCustomPrompt="1"/>
          </p:nvPr>
        </p:nvSpPr>
        <p:spPr>
          <a:xfrm>
            <a:off x="525461" y="3944411"/>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68" name="Marcador de texto 49">
            <a:extLst>
              <a:ext uri="{FF2B5EF4-FFF2-40B4-BE49-F238E27FC236}">
                <a16:creationId xmlns:a16="http://schemas.microsoft.com/office/drawing/2014/main" id="{55ECA377-42F7-7F35-7790-444D1B69A56A}"/>
              </a:ext>
            </a:extLst>
          </p:cNvPr>
          <p:cNvSpPr>
            <a:spLocks noGrp="1"/>
          </p:cNvSpPr>
          <p:nvPr>
            <p:ph type="body" sz="quarter" idx="53" hasCustomPrompt="1"/>
          </p:nvPr>
        </p:nvSpPr>
        <p:spPr>
          <a:xfrm>
            <a:off x="8095176" y="3944411"/>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69" name="Marcador de texto 49">
            <a:extLst>
              <a:ext uri="{FF2B5EF4-FFF2-40B4-BE49-F238E27FC236}">
                <a16:creationId xmlns:a16="http://schemas.microsoft.com/office/drawing/2014/main" id="{E7E85910-4A77-2B27-C50E-E49B498A0F8E}"/>
              </a:ext>
            </a:extLst>
          </p:cNvPr>
          <p:cNvSpPr>
            <a:spLocks noGrp="1"/>
          </p:cNvSpPr>
          <p:nvPr>
            <p:ph type="body" sz="quarter" idx="54" hasCustomPrompt="1"/>
          </p:nvPr>
        </p:nvSpPr>
        <p:spPr>
          <a:xfrm>
            <a:off x="525461" y="4363334"/>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70" name="Marcador de texto 49">
            <a:extLst>
              <a:ext uri="{FF2B5EF4-FFF2-40B4-BE49-F238E27FC236}">
                <a16:creationId xmlns:a16="http://schemas.microsoft.com/office/drawing/2014/main" id="{E1ACBA34-3873-FADE-1F27-7C8456EDA21D}"/>
              </a:ext>
            </a:extLst>
          </p:cNvPr>
          <p:cNvSpPr>
            <a:spLocks noGrp="1"/>
          </p:cNvSpPr>
          <p:nvPr>
            <p:ph type="body" sz="quarter" idx="55" hasCustomPrompt="1"/>
          </p:nvPr>
        </p:nvSpPr>
        <p:spPr>
          <a:xfrm>
            <a:off x="8095176" y="4363334"/>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71" name="Marcador de texto 49">
            <a:extLst>
              <a:ext uri="{FF2B5EF4-FFF2-40B4-BE49-F238E27FC236}">
                <a16:creationId xmlns:a16="http://schemas.microsoft.com/office/drawing/2014/main" id="{15620AB1-5D15-0A05-6C0F-8FB72EC005B2}"/>
              </a:ext>
            </a:extLst>
          </p:cNvPr>
          <p:cNvSpPr>
            <a:spLocks noGrp="1"/>
          </p:cNvSpPr>
          <p:nvPr>
            <p:ph type="body" sz="quarter" idx="56" hasCustomPrompt="1"/>
          </p:nvPr>
        </p:nvSpPr>
        <p:spPr>
          <a:xfrm>
            <a:off x="525461" y="4782258"/>
            <a:ext cx="7459919" cy="324083"/>
          </a:xfrm>
          <a:prstGeom prst="rect">
            <a:avLst/>
          </a:prstGeom>
          <a:solidFill>
            <a:schemeClr val="tx2"/>
          </a:solidFill>
        </p:spPr>
        <p:txBody>
          <a:bodyPr anchor="ctr">
            <a:noAutofit/>
          </a:bodyPr>
          <a:lstStyle>
            <a:lvl1pPr marL="0" indent="0">
              <a:buNone/>
              <a:defRPr sz="1200" b="0">
                <a:solidFill>
                  <a:schemeClr val="tx1"/>
                </a:solidFill>
              </a:defRPr>
            </a:lvl1pPr>
          </a:lstStyle>
          <a:p>
            <a:pPr lvl="0"/>
            <a:r>
              <a:rPr lang="es-ES" dirty="0"/>
              <a:t>Texto</a:t>
            </a:r>
          </a:p>
        </p:txBody>
      </p:sp>
      <p:sp>
        <p:nvSpPr>
          <p:cNvPr id="72" name="Marcador de texto 49">
            <a:extLst>
              <a:ext uri="{FF2B5EF4-FFF2-40B4-BE49-F238E27FC236}">
                <a16:creationId xmlns:a16="http://schemas.microsoft.com/office/drawing/2014/main" id="{293A632D-3DCB-7FD7-EC19-B63C296F5076}"/>
              </a:ext>
            </a:extLst>
          </p:cNvPr>
          <p:cNvSpPr>
            <a:spLocks noGrp="1"/>
          </p:cNvSpPr>
          <p:nvPr>
            <p:ph type="body" sz="quarter" idx="57" hasCustomPrompt="1"/>
          </p:nvPr>
        </p:nvSpPr>
        <p:spPr>
          <a:xfrm>
            <a:off x="8095176" y="4782258"/>
            <a:ext cx="745875" cy="324083"/>
          </a:xfrm>
          <a:prstGeom prst="rect">
            <a:avLst/>
          </a:prstGeom>
          <a:solidFill>
            <a:schemeClr val="tx2"/>
          </a:solidFill>
        </p:spPr>
        <p:txBody>
          <a:bodyPr anchor="ctr">
            <a:noAutofit/>
          </a:bodyPr>
          <a:lstStyle>
            <a:lvl1pPr marL="0" indent="0" algn="ctr">
              <a:buNone/>
              <a:defRPr sz="1200" b="0">
                <a:solidFill>
                  <a:schemeClr val="tx1"/>
                </a:solidFill>
              </a:defRPr>
            </a:lvl1pPr>
          </a:lstStyle>
          <a:p>
            <a:pPr lvl="0"/>
            <a:r>
              <a:rPr lang="es-ES" dirty="0"/>
              <a:t>min</a:t>
            </a:r>
          </a:p>
        </p:txBody>
      </p:sp>
      <p:sp>
        <p:nvSpPr>
          <p:cNvPr id="74" name="Marcador de texto 49">
            <a:extLst>
              <a:ext uri="{FF2B5EF4-FFF2-40B4-BE49-F238E27FC236}">
                <a16:creationId xmlns:a16="http://schemas.microsoft.com/office/drawing/2014/main" id="{9C92B7BA-D20C-3D45-F82B-470796822686}"/>
              </a:ext>
            </a:extLst>
          </p:cNvPr>
          <p:cNvSpPr>
            <a:spLocks noGrp="1"/>
          </p:cNvSpPr>
          <p:nvPr>
            <p:ph type="body" sz="quarter" idx="58" hasCustomPrompt="1"/>
          </p:nvPr>
        </p:nvSpPr>
        <p:spPr>
          <a:xfrm>
            <a:off x="525462" y="5639963"/>
            <a:ext cx="5502970" cy="52621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75" name="Marcador de texto 49">
            <a:extLst>
              <a:ext uri="{FF2B5EF4-FFF2-40B4-BE49-F238E27FC236}">
                <a16:creationId xmlns:a16="http://schemas.microsoft.com/office/drawing/2014/main" id="{C9A3D3F6-31A3-0192-98CD-4276D77B2771}"/>
              </a:ext>
            </a:extLst>
          </p:cNvPr>
          <p:cNvSpPr>
            <a:spLocks noGrp="1"/>
          </p:cNvSpPr>
          <p:nvPr>
            <p:ph type="body" sz="quarter" idx="59" hasCustomPrompt="1"/>
          </p:nvPr>
        </p:nvSpPr>
        <p:spPr>
          <a:xfrm>
            <a:off x="525462" y="5347177"/>
            <a:ext cx="5502970"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Dinámica</a:t>
            </a:r>
          </a:p>
        </p:txBody>
      </p:sp>
      <p:sp>
        <p:nvSpPr>
          <p:cNvPr id="76" name="Marcador de texto 49">
            <a:extLst>
              <a:ext uri="{FF2B5EF4-FFF2-40B4-BE49-F238E27FC236}">
                <a16:creationId xmlns:a16="http://schemas.microsoft.com/office/drawing/2014/main" id="{CBD2281B-279A-3EBA-F8C1-B5BAB5D77DED}"/>
              </a:ext>
            </a:extLst>
          </p:cNvPr>
          <p:cNvSpPr>
            <a:spLocks noGrp="1"/>
          </p:cNvSpPr>
          <p:nvPr>
            <p:ph type="body" sz="quarter" idx="60" hasCustomPrompt="1"/>
          </p:nvPr>
        </p:nvSpPr>
        <p:spPr>
          <a:xfrm>
            <a:off x="6160718" y="5639963"/>
            <a:ext cx="2680333" cy="52621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77" name="Marcador de texto 49">
            <a:extLst>
              <a:ext uri="{FF2B5EF4-FFF2-40B4-BE49-F238E27FC236}">
                <a16:creationId xmlns:a16="http://schemas.microsoft.com/office/drawing/2014/main" id="{8371708A-0114-987C-1E8E-F5106A10ADA5}"/>
              </a:ext>
            </a:extLst>
          </p:cNvPr>
          <p:cNvSpPr>
            <a:spLocks noGrp="1"/>
          </p:cNvSpPr>
          <p:nvPr>
            <p:ph type="body" sz="quarter" idx="61" hasCustomPrompt="1"/>
          </p:nvPr>
        </p:nvSpPr>
        <p:spPr>
          <a:xfrm>
            <a:off x="6160718" y="5347177"/>
            <a:ext cx="2680333" cy="187852"/>
          </a:xfrm>
          <a:prstGeom prst="rect">
            <a:avLst/>
          </a:prstGeom>
          <a:noFill/>
        </p:spPr>
        <p:txBody>
          <a:bodyPr lIns="0" tIns="0" rIns="0" bIns="0" anchor="ctr">
            <a:noAutofit/>
          </a:bodyPr>
          <a:lstStyle>
            <a:lvl1pPr marL="0" indent="0">
              <a:buNone/>
              <a:defRPr sz="1300" b="1">
                <a:solidFill>
                  <a:schemeClr val="tx1"/>
                </a:solidFill>
              </a:defRPr>
            </a:lvl1pPr>
          </a:lstStyle>
          <a:p>
            <a:pPr lvl="0"/>
            <a:r>
              <a:rPr lang="es-ES" dirty="0"/>
              <a:t>Otros</a:t>
            </a:r>
          </a:p>
        </p:txBody>
      </p:sp>
      <p:sp>
        <p:nvSpPr>
          <p:cNvPr id="78" name="Marcador de texto 49">
            <a:extLst>
              <a:ext uri="{FF2B5EF4-FFF2-40B4-BE49-F238E27FC236}">
                <a16:creationId xmlns:a16="http://schemas.microsoft.com/office/drawing/2014/main" id="{5BCD5769-175E-5C60-81A0-7E59BDCC833B}"/>
              </a:ext>
            </a:extLst>
          </p:cNvPr>
          <p:cNvSpPr>
            <a:spLocks noGrp="1"/>
          </p:cNvSpPr>
          <p:nvPr>
            <p:ph type="body" sz="quarter" idx="62" hasCustomPrompt="1"/>
          </p:nvPr>
        </p:nvSpPr>
        <p:spPr>
          <a:xfrm>
            <a:off x="8994804" y="2687642"/>
            <a:ext cx="2710633" cy="3478208"/>
          </a:xfrm>
          <a:prstGeom prst="rect">
            <a:avLst/>
          </a:prstGeom>
          <a:solidFill>
            <a:schemeClr val="tx2"/>
          </a:solidFill>
        </p:spPr>
        <p:txBody>
          <a:bodyPr anchor="t">
            <a:noAutofit/>
          </a:bodyPr>
          <a:lstStyle>
            <a:lvl1pPr marL="0" indent="0">
              <a:buNone/>
              <a:defRPr sz="1200" b="0">
                <a:solidFill>
                  <a:schemeClr val="tx1"/>
                </a:solidFill>
              </a:defRPr>
            </a:lvl1pPr>
          </a:lstStyle>
          <a:p>
            <a:pPr lvl="0"/>
            <a:r>
              <a:rPr lang="es-ES" dirty="0"/>
              <a:t>Texto</a:t>
            </a:r>
          </a:p>
        </p:txBody>
      </p:sp>
      <p:sp>
        <p:nvSpPr>
          <p:cNvPr id="3" name="Marcador de pie de página 2"/>
          <p:cNvSpPr>
            <a:spLocks noGrp="1"/>
          </p:cNvSpPr>
          <p:nvPr>
            <p:ph type="ftr" sz="quarter" idx="63"/>
          </p:nvPr>
        </p:nvSpPr>
        <p:spPr/>
        <p:txBody>
          <a:bodyPr/>
          <a:lstStyle/>
          <a:p>
            <a:endParaRPr lang="es-CL" dirty="0"/>
          </a:p>
        </p:txBody>
      </p:sp>
      <p:sp>
        <p:nvSpPr>
          <p:cNvPr id="4" name="Marcador de número de diapositiva 3"/>
          <p:cNvSpPr>
            <a:spLocks noGrp="1"/>
          </p:cNvSpPr>
          <p:nvPr>
            <p:ph type="sldNum" sz="quarter" idx="64"/>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755575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áfico con 3 puntos">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grpSp>
        <p:nvGrpSpPr>
          <p:cNvPr id="30" name="Grupo 29">
            <a:extLst>
              <a:ext uri="{FF2B5EF4-FFF2-40B4-BE49-F238E27FC236}">
                <a16:creationId xmlns:a16="http://schemas.microsoft.com/office/drawing/2014/main" id="{B3B31F29-9F84-2F11-9BB4-865CA8872CB6}"/>
              </a:ext>
            </a:extLst>
          </p:cNvPr>
          <p:cNvGrpSpPr/>
          <p:nvPr userDrawn="1"/>
        </p:nvGrpSpPr>
        <p:grpSpPr>
          <a:xfrm>
            <a:off x="4089231" y="1864544"/>
            <a:ext cx="4013538" cy="4014138"/>
            <a:chOff x="4663382" y="2709506"/>
            <a:chExt cx="2882916" cy="2888389"/>
          </a:xfrm>
          <a:solidFill>
            <a:schemeClr val="accent1"/>
          </a:solidFill>
        </p:grpSpPr>
        <p:sp>
          <p:nvSpPr>
            <p:cNvPr id="31" name="73 Circular">
              <a:extLst>
                <a:ext uri="{FF2B5EF4-FFF2-40B4-BE49-F238E27FC236}">
                  <a16:creationId xmlns:a16="http://schemas.microsoft.com/office/drawing/2014/main" id="{8AA7C80A-C828-D84B-3316-D07108D41BFA}"/>
                </a:ext>
              </a:extLst>
            </p:cNvPr>
            <p:cNvSpPr/>
            <p:nvPr/>
          </p:nvSpPr>
          <p:spPr bwMode="auto">
            <a:xfrm>
              <a:off x="4663382" y="2717895"/>
              <a:ext cx="2880000" cy="2880000"/>
            </a:xfrm>
            <a:prstGeom prst="pie">
              <a:avLst>
                <a:gd name="adj1" fmla="val 10056162"/>
                <a:gd name="adj2" fmla="val 16190355"/>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600" b="1" dirty="0">
                <a:solidFill>
                  <a:schemeClr val="tx2"/>
                </a:solidFill>
                <a:latin typeface="Arial" panose="020B0604020202020204" pitchFamily="34" charset="0"/>
                <a:cs typeface="Arial" panose="020B0604020202020204" pitchFamily="34" charset="0"/>
              </a:endParaRPr>
            </a:p>
          </p:txBody>
        </p:sp>
        <p:grpSp>
          <p:nvGrpSpPr>
            <p:cNvPr id="32" name="Grupo 31">
              <a:extLst>
                <a:ext uri="{FF2B5EF4-FFF2-40B4-BE49-F238E27FC236}">
                  <a16:creationId xmlns:a16="http://schemas.microsoft.com/office/drawing/2014/main" id="{D65AFB14-68CF-C19E-A6CC-09EC2BE057D0}"/>
                </a:ext>
              </a:extLst>
            </p:cNvPr>
            <p:cNvGrpSpPr/>
            <p:nvPr/>
          </p:nvGrpSpPr>
          <p:grpSpPr>
            <a:xfrm>
              <a:off x="4666298" y="2709506"/>
              <a:ext cx="2880000" cy="2886942"/>
              <a:chOff x="4666298" y="2709506"/>
              <a:chExt cx="2880000" cy="2886942"/>
            </a:xfrm>
            <a:grpFill/>
          </p:grpSpPr>
          <p:sp>
            <p:nvSpPr>
              <p:cNvPr id="33" name="68 Circular">
                <a:extLst>
                  <a:ext uri="{FF2B5EF4-FFF2-40B4-BE49-F238E27FC236}">
                    <a16:creationId xmlns:a16="http://schemas.microsoft.com/office/drawing/2014/main" id="{34D39FA0-5A91-8F9B-386A-892D13E044D6}"/>
                  </a:ext>
                </a:extLst>
              </p:cNvPr>
              <p:cNvSpPr/>
              <p:nvPr/>
            </p:nvSpPr>
            <p:spPr bwMode="auto">
              <a:xfrm>
                <a:off x="4666298" y="2709506"/>
                <a:ext cx="2880000" cy="2880000"/>
              </a:xfrm>
              <a:prstGeom prst="pie">
                <a:avLst>
                  <a:gd name="adj1" fmla="val 770312"/>
                  <a:gd name="adj2" fmla="val 10081535"/>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200" b="1" dirty="0">
                  <a:solidFill>
                    <a:schemeClr val="tx2"/>
                  </a:solidFill>
                  <a:latin typeface="Arial" panose="020B0604020202020204" pitchFamily="34" charset="0"/>
                  <a:cs typeface="Arial" panose="020B0604020202020204" pitchFamily="34" charset="0"/>
                </a:endParaRPr>
              </a:p>
            </p:txBody>
          </p:sp>
          <p:sp>
            <p:nvSpPr>
              <p:cNvPr id="34" name="65 Circular">
                <a:extLst>
                  <a:ext uri="{FF2B5EF4-FFF2-40B4-BE49-F238E27FC236}">
                    <a16:creationId xmlns:a16="http://schemas.microsoft.com/office/drawing/2014/main" id="{B2DBC8B2-E293-DABC-AFE5-6E145E020FA3}"/>
                  </a:ext>
                </a:extLst>
              </p:cNvPr>
              <p:cNvSpPr/>
              <p:nvPr/>
            </p:nvSpPr>
            <p:spPr bwMode="auto">
              <a:xfrm>
                <a:off x="4666298" y="2716448"/>
                <a:ext cx="2880000" cy="2880000"/>
              </a:xfrm>
              <a:prstGeom prst="pie">
                <a:avLst>
                  <a:gd name="adj1" fmla="val 16185162"/>
                  <a:gd name="adj2" fmla="val 795482"/>
                </a:avLst>
              </a:prstGeom>
              <a:grp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88013" tIns="44006" rIns="88013" bIns="44006" numCol="1" spcCol="0" rtlCol="0" fromWordArt="0" anchor="ctr" anchorCtr="0" forceAA="0" compatLnSpc="1">
                <a:prstTxWarp prst="textNoShape">
                  <a:avLst/>
                </a:prstTxWarp>
                <a:noAutofit/>
              </a:bodyPr>
              <a:lstStyle/>
              <a:p>
                <a:pPr algn="ctr" defTabSz="914400" eaLnBrk="0">
                  <a:lnSpc>
                    <a:spcPct val="100000"/>
                  </a:lnSpc>
                  <a:spcBef>
                    <a:spcPts val="0"/>
                  </a:spcBef>
                  <a:defRPr/>
                </a:pPr>
                <a:endParaRPr lang="es-CL" sz="1200" b="1" dirty="0">
                  <a:solidFill>
                    <a:schemeClr val="tx2"/>
                  </a:solidFill>
                  <a:latin typeface="Arial" panose="020B0604020202020204" pitchFamily="34" charset="0"/>
                  <a:cs typeface="Arial" panose="020B0604020202020204" pitchFamily="34" charset="0"/>
                </a:endParaRPr>
              </a:p>
            </p:txBody>
          </p:sp>
        </p:grpSp>
      </p:grpSp>
      <p:sp>
        <p:nvSpPr>
          <p:cNvPr id="41" name="Oval 10">
            <a:extLst>
              <a:ext uri="{FF2B5EF4-FFF2-40B4-BE49-F238E27FC236}">
                <a16:creationId xmlns:a16="http://schemas.microsoft.com/office/drawing/2014/main" id="{F8C3F79B-5F43-9430-21CA-B76EF1301F67}"/>
              </a:ext>
            </a:extLst>
          </p:cNvPr>
          <p:cNvSpPr>
            <a:spLocks noChangeAspect="1" noChangeArrowheads="1"/>
          </p:cNvSpPr>
          <p:nvPr userDrawn="1"/>
        </p:nvSpPr>
        <p:spPr bwMode="gray">
          <a:xfrm>
            <a:off x="5497012" y="3405354"/>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chemeClr val="bg2"/>
              </a:solidFill>
              <a:latin typeface="Arial" panose="020B0604020202020204" pitchFamily="34" charset="0"/>
              <a:ea typeface="Open Sans" panose="020B0606030504020204" pitchFamily="34" charset="0"/>
              <a:cs typeface="Arial" panose="020B0604020202020204" pitchFamily="34" charset="0"/>
            </a:endParaRPr>
          </a:p>
        </p:txBody>
      </p:sp>
      <p:sp>
        <p:nvSpPr>
          <p:cNvPr id="67" name="Marcador de texto 31">
            <a:extLst>
              <a:ext uri="{FF2B5EF4-FFF2-40B4-BE49-F238E27FC236}">
                <a16:creationId xmlns:a16="http://schemas.microsoft.com/office/drawing/2014/main" id="{97EA9A67-3D8B-DE06-91E1-A7281C8F5987}"/>
              </a:ext>
            </a:extLst>
          </p:cNvPr>
          <p:cNvSpPr>
            <a:spLocks noGrp="1"/>
          </p:cNvSpPr>
          <p:nvPr>
            <p:ph type="body" sz="quarter" idx="23" hasCustomPrompt="1"/>
          </p:nvPr>
        </p:nvSpPr>
        <p:spPr>
          <a:xfrm>
            <a:off x="4229169" y="2580619"/>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a16="http://schemas.microsoft.com/office/drawing/2014/main" id="{278D51D4-BD9D-3610-690E-C4345F0E656A}"/>
              </a:ext>
            </a:extLst>
          </p:cNvPr>
          <p:cNvSpPr>
            <a:spLocks noGrp="1"/>
          </p:cNvSpPr>
          <p:nvPr>
            <p:ph type="body" sz="quarter" idx="35" hasCustomPrompt="1"/>
          </p:nvPr>
        </p:nvSpPr>
        <p:spPr>
          <a:xfrm>
            <a:off x="7678951" y="2580619"/>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0" name="Marcador de texto 34">
            <a:extLst>
              <a:ext uri="{FF2B5EF4-FFF2-40B4-BE49-F238E27FC236}">
                <a16:creationId xmlns:a16="http://schemas.microsoft.com/office/drawing/2014/main" id="{C705CD57-E64E-FA84-EA2F-BC54EE37A903}"/>
              </a:ext>
            </a:extLst>
          </p:cNvPr>
          <p:cNvSpPr>
            <a:spLocks noGrp="1"/>
          </p:cNvSpPr>
          <p:nvPr>
            <p:ph type="body" sz="quarter" idx="37" hasCustomPrompt="1"/>
          </p:nvPr>
        </p:nvSpPr>
        <p:spPr>
          <a:xfrm>
            <a:off x="4529056" y="3048963"/>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1" name="Marcador de texto 34">
            <a:extLst>
              <a:ext uri="{FF2B5EF4-FFF2-40B4-BE49-F238E27FC236}">
                <a16:creationId xmlns:a16="http://schemas.microsoft.com/office/drawing/2014/main" id="{8E6F8833-B8EA-42B0-12E5-822EE2B6F46D}"/>
              </a:ext>
            </a:extLst>
          </p:cNvPr>
          <p:cNvSpPr>
            <a:spLocks noGrp="1"/>
          </p:cNvSpPr>
          <p:nvPr>
            <p:ph type="body" sz="quarter" idx="38" hasCustomPrompt="1"/>
          </p:nvPr>
        </p:nvSpPr>
        <p:spPr>
          <a:xfrm>
            <a:off x="6496402" y="3048963"/>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7" name="Marcador de texto 34">
            <a:extLst>
              <a:ext uri="{FF2B5EF4-FFF2-40B4-BE49-F238E27FC236}">
                <a16:creationId xmlns:a16="http://schemas.microsoft.com/office/drawing/2014/main" id="{7E883DC9-18D7-6D65-6F60-A9CC233F79BB}"/>
              </a:ext>
            </a:extLst>
          </p:cNvPr>
          <p:cNvSpPr>
            <a:spLocks noGrp="1"/>
          </p:cNvSpPr>
          <p:nvPr>
            <p:ph type="body" sz="quarter" idx="39" hasCustomPrompt="1"/>
          </p:nvPr>
        </p:nvSpPr>
        <p:spPr>
          <a:xfrm>
            <a:off x="5494919" y="496627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8" name="Marcador de texto 34">
            <a:extLst>
              <a:ext uri="{FF2B5EF4-FFF2-40B4-BE49-F238E27FC236}">
                <a16:creationId xmlns:a16="http://schemas.microsoft.com/office/drawing/2014/main" id="{6EE53560-5993-205A-EA7B-5770917A4540}"/>
              </a:ext>
            </a:extLst>
          </p:cNvPr>
          <p:cNvSpPr>
            <a:spLocks noGrp="1"/>
          </p:cNvSpPr>
          <p:nvPr>
            <p:ph type="body" sz="quarter" idx="40" hasCustomPrompt="1"/>
          </p:nvPr>
        </p:nvSpPr>
        <p:spPr>
          <a:xfrm>
            <a:off x="5494919" y="3844060"/>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85" name="Marcador de texto 31">
            <a:extLst>
              <a:ext uri="{FF2B5EF4-FFF2-40B4-BE49-F238E27FC236}">
                <a16:creationId xmlns:a16="http://schemas.microsoft.com/office/drawing/2014/main" id="{458ECCD6-DC7F-D4C1-271D-9FDCA96C6A32}"/>
              </a:ext>
            </a:extLst>
          </p:cNvPr>
          <p:cNvSpPr>
            <a:spLocks noGrp="1"/>
          </p:cNvSpPr>
          <p:nvPr>
            <p:ph type="body" sz="quarter" idx="36" hasCustomPrompt="1"/>
          </p:nvPr>
        </p:nvSpPr>
        <p:spPr>
          <a:xfrm>
            <a:off x="5917406" y="566037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 name="Marcador de pie de página 2"/>
          <p:cNvSpPr>
            <a:spLocks noGrp="1"/>
          </p:cNvSpPr>
          <p:nvPr>
            <p:ph type="ftr" sz="quarter" idx="41"/>
          </p:nvPr>
        </p:nvSpPr>
        <p:spPr/>
        <p:txBody>
          <a:bodyPr/>
          <a:lstStyle/>
          <a:p>
            <a:endParaRPr lang="es-CL" dirty="0"/>
          </a:p>
        </p:txBody>
      </p:sp>
      <p:sp>
        <p:nvSpPr>
          <p:cNvPr id="4" name="Marcador de número de diapositiva 3"/>
          <p:cNvSpPr>
            <a:spLocks noGrp="1"/>
          </p:cNvSpPr>
          <p:nvPr>
            <p:ph type="sldNum" sz="quarter" idx="42"/>
          </p:nvPr>
        </p:nvSpPr>
        <p:spPr/>
        <p:txBody>
          <a:bodyPr/>
          <a:lstStyle/>
          <a:p>
            <a:fld id="{4B90B3AC-360D-4C0F-BB2D-EFC963FB8AB1}" type="slidenum">
              <a:rPr lang="es-CL" smtClean="0"/>
              <a:pPr/>
              <a:t>‹Nº›</a:t>
            </a:fld>
            <a:endParaRPr lang="es-CL" dirty="0"/>
          </a:p>
        </p:txBody>
      </p:sp>
      <p:sp>
        <p:nvSpPr>
          <p:cNvPr id="27" name="Marcador de texto 34">
            <a:extLst>
              <a:ext uri="{FF2B5EF4-FFF2-40B4-BE49-F238E27FC236}">
                <a16:creationId xmlns:a16="http://schemas.microsoft.com/office/drawing/2014/main" id="{26473813-2D17-8739-5DED-8C699BE07458}"/>
              </a:ext>
            </a:extLst>
          </p:cNvPr>
          <p:cNvSpPr>
            <a:spLocks noGrp="1"/>
          </p:cNvSpPr>
          <p:nvPr>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5" name="Marcador de texto 34">
            <a:extLst>
              <a:ext uri="{FF2B5EF4-FFF2-40B4-BE49-F238E27FC236}">
                <a16:creationId xmlns:a16="http://schemas.microsoft.com/office/drawing/2014/main" id="{8D2ACCD1-3753-9BC7-99EC-FBE1D7872A18}"/>
              </a:ext>
            </a:extLst>
          </p:cNvPr>
          <p:cNvSpPr>
            <a:spLocks noGrp="1"/>
          </p:cNvSpPr>
          <p:nvPr>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7" name="Marcador de texto 34">
            <a:extLst>
              <a:ext uri="{FF2B5EF4-FFF2-40B4-BE49-F238E27FC236}">
                <a16:creationId xmlns:a16="http://schemas.microsoft.com/office/drawing/2014/main" id="{3655D843-2854-5FEE-22E9-8695D748BB46}"/>
              </a:ext>
            </a:extLst>
          </p:cNvPr>
          <p:cNvSpPr>
            <a:spLocks noGrp="1"/>
          </p:cNvSpPr>
          <p:nvPr>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Tree>
    <p:extLst>
      <p:ext uri="{BB962C8B-B14F-4D97-AF65-F5344CB8AC3E}">
        <p14:creationId xmlns:p14="http://schemas.microsoft.com/office/powerpoint/2010/main" val="2124151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áfico con 5 puntos">
    <p:spTree>
      <p:nvGrpSpPr>
        <p:cNvPr id="1" name=""/>
        <p:cNvGrpSpPr/>
        <p:nvPr/>
      </p:nvGrpSpPr>
      <p:grpSpPr>
        <a:xfrm>
          <a:off x="0" y="0"/>
          <a:ext cx="0" cy="0"/>
          <a:chOff x="0" y="0"/>
          <a:chExt cx="0" cy="0"/>
        </a:xfrm>
      </p:grpSpPr>
      <p:sp>
        <p:nvSpPr>
          <p:cNvPr id="12" name="68 Circular">
            <a:extLst>
              <a:ext uri="{FF2B5EF4-FFF2-40B4-BE49-F238E27FC236}">
                <a16:creationId xmlns:a16="http://schemas.microsoft.com/office/drawing/2014/main" id="{CAF0171C-7DA9-DB33-6052-1608904CE8FE}"/>
              </a:ext>
            </a:extLst>
          </p:cNvPr>
          <p:cNvSpPr/>
          <p:nvPr userDrawn="1"/>
        </p:nvSpPr>
        <p:spPr bwMode="auto">
          <a:xfrm>
            <a:off x="4062789" y="1858292"/>
            <a:ext cx="4080002" cy="4004519"/>
          </a:xfrm>
          <a:prstGeom prst="pie">
            <a:avLst>
              <a:gd name="adj1" fmla="val 3273156"/>
              <a:gd name="adj2" fmla="val 753741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13" name="73 Circular">
            <a:extLst>
              <a:ext uri="{FF2B5EF4-FFF2-40B4-BE49-F238E27FC236}">
                <a16:creationId xmlns:a16="http://schemas.microsoft.com/office/drawing/2014/main" id="{130EE012-5E76-D4E5-967A-D7380FB98AF1}"/>
              </a:ext>
            </a:extLst>
          </p:cNvPr>
          <p:cNvSpPr/>
          <p:nvPr userDrawn="1"/>
        </p:nvSpPr>
        <p:spPr bwMode="auto">
          <a:xfrm>
            <a:off x="4055999" y="1858292"/>
            <a:ext cx="4080002" cy="4004519"/>
          </a:xfrm>
          <a:prstGeom prst="pie">
            <a:avLst>
              <a:gd name="adj1" fmla="val 10119161"/>
              <a:gd name="adj2" fmla="val 1614974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r>
              <a:rPr lang="es-CL" sz="1600" b="1" kern="0" dirty="0">
                <a:solidFill>
                  <a:srgbClr val="000000"/>
                </a:solidFill>
                <a:latin typeface="Arial"/>
              </a:rPr>
              <a:t>x</a:t>
            </a:r>
          </a:p>
        </p:txBody>
      </p:sp>
      <p:sp>
        <p:nvSpPr>
          <p:cNvPr id="14" name="64 Circular">
            <a:extLst>
              <a:ext uri="{FF2B5EF4-FFF2-40B4-BE49-F238E27FC236}">
                <a16:creationId xmlns:a16="http://schemas.microsoft.com/office/drawing/2014/main" id="{5FEFC6FA-F65A-3626-20F1-A36BE42A6316}"/>
              </a:ext>
            </a:extLst>
          </p:cNvPr>
          <p:cNvSpPr/>
          <p:nvPr userDrawn="1"/>
        </p:nvSpPr>
        <p:spPr bwMode="auto">
          <a:xfrm>
            <a:off x="4062789" y="1858292"/>
            <a:ext cx="4080002" cy="4004519"/>
          </a:xfrm>
          <a:prstGeom prst="pie">
            <a:avLst>
              <a:gd name="adj1" fmla="val 20506516"/>
              <a:gd name="adj2" fmla="val 326088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16" name="68 Circular">
            <a:extLst>
              <a:ext uri="{FF2B5EF4-FFF2-40B4-BE49-F238E27FC236}">
                <a16:creationId xmlns:a16="http://schemas.microsoft.com/office/drawing/2014/main" id="{AF07483E-0115-3203-49F7-8CA91FC3C24E}"/>
              </a:ext>
            </a:extLst>
          </p:cNvPr>
          <p:cNvSpPr/>
          <p:nvPr userDrawn="1"/>
        </p:nvSpPr>
        <p:spPr bwMode="auto">
          <a:xfrm>
            <a:off x="4062789" y="1858292"/>
            <a:ext cx="4080002" cy="4004519"/>
          </a:xfrm>
          <a:prstGeom prst="pie">
            <a:avLst>
              <a:gd name="adj1" fmla="val 7533144"/>
              <a:gd name="adj2" fmla="val 11901030"/>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17" name="65 Circular">
            <a:extLst>
              <a:ext uri="{FF2B5EF4-FFF2-40B4-BE49-F238E27FC236}">
                <a16:creationId xmlns:a16="http://schemas.microsoft.com/office/drawing/2014/main" id="{4990A491-7E33-B559-DEFF-BD9B721F6D6A}"/>
              </a:ext>
            </a:extLst>
          </p:cNvPr>
          <p:cNvSpPr/>
          <p:nvPr userDrawn="1"/>
        </p:nvSpPr>
        <p:spPr bwMode="auto">
          <a:xfrm>
            <a:off x="4055999" y="1858292"/>
            <a:ext cx="4080002" cy="4004519"/>
          </a:xfrm>
          <a:prstGeom prst="pie">
            <a:avLst>
              <a:gd name="adj1" fmla="val 16185162"/>
              <a:gd name="adj2" fmla="val 20510267"/>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3917146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userDrawn="1">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67" name="Marcador de texto 31">
            <a:extLst>
              <a:ext uri="{FF2B5EF4-FFF2-40B4-BE49-F238E27FC236}">
                <a16:creationId xmlns:a16="http://schemas.microsoft.com/office/drawing/2014/main" id="{97EA9A67-3D8B-DE06-91E1-A7281C8F5987}"/>
              </a:ext>
            </a:extLst>
          </p:cNvPr>
          <p:cNvSpPr>
            <a:spLocks noGrp="1"/>
          </p:cNvSpPr>
          <p:nvPr userDrawn="1">
            <p:ph type="body" sz="quarter" idx="23" hasCustomPrompt="1"/>
          </p:nvPr>
        </p:nvSpPr>
        <p:spPr>
          <a:xfrm>
            <a:off x="4529056" y="221962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a16="http://schemas.microsoft.com/office/drawing/2014/main" id="{278D51D4-BD9D-3610-690E-C4345F0E656A}"/>
              </a:ext>
            </a:extLst>
          </p:cNvPr>
          <p:cNvSpPr>
            <a:spLocks noGrp="1"/>
          </p:cNvSpPr>
          <p:nvPr userDrawn="1">
            <p:ph type="body" sz="quarter" idx="35" hasCustomPrompt="1"/>
          </p:nvPr>
        </p:nvSpPr>
        <p:spPr>
          <a:xfrm>
            <a:off x="7305758" y="2219628"/>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9" name="Marcador de texto 31">
            <a:extLst>
              <a:ext uri="{FF2B5EF4-FFF2-40B4-BE49-F238E27FC236}">
                <a16:creationId xmlns:a16="http://schemas.microsoft.com/office/drawing/2014/main" id="{C7DCFFED-BD23-3553-E531-D75E7FE18320}"/>
              </a:ext>
            </a:extLst>
          </p:cNvPr>
          <p:cNvSpPr>
            <a:spLocks noGrp="1"/>
          </p:cNvSpPr>
          <p:nvPr userDrawn="1">
            <p:ph type="body" sz="quarter" idx="36" hasCustomPrompt="1"/>
          </p:nvPr>
        </p:nvSpPr>
        <p:spPr>
          <a:xfrm>
            <a:off x="5917406" y="56541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0" name="Marcador de texto 34">
            <a:extLst>
              <a:ext uri="{FF2B5EF4-FFF2-40B4-BE49-F238E27FC236}">
                <a16:creationId xmlns:a16="http://schemas.microsoft.com/office/drawing/2014/main" id="{C705CD57-E64E-FA84-EA2F-BC54EE37A903}"/>
              </a:ext>
            </a:extLst>
          </p:cNvPr>
          <p:cNvSpPr>
            <a:spLocks noGrp="1"/>
          </p:cNvSpPr>
          <p:nvPr userDrawn="1">
            <p:ph type="body" sz="quarter" idx="37" hasCustomPrompt="1"/>
          </p:nvPr>
        </p:nvSpPr>
        <p:spPr>
          <a:xfrm>
            <a:off x="4704708" y="284631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77" name="Marcador de texto 34">
            <a:extLst>
              <a:ext uri="{FF2B5EF4-FFF2-40B4-BE49-F238E27FC236}">
                <a16:creationId xmlns:a16="http://schemas.microsoft.com/office/drawing/2014/main" id="{7E883DC9-18D7-6D65-6F60-A9CC233F79BB}"/>
              </a:ext>
            </a:extLst>
          </p:cNvPr>
          <p:cNvSpPr>
            <a:spLocks noGrp="1"/>
          </p:cNvSpPr>
          <p:nvPr userDrawn="1">
            <p:ph type="body" sz="quarter" idx="39" hasCustomPrompt="1"/>
          </p:nvPr>
        </p:nvSpPr>
        <p:spPr>
          <a:xfrm>
            <a:off x="5494919" y="491846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26" name="Oval 10">
            <a:extLst>
              <a:ext uri="{FF2B5EF4-FFF2-40B4-BE49-F238E27FC236}">
                <a16:creationId xmlns:a16="http://schemas.microsoft.com/office/drawing/2014/main" id="{215A63A4-B20F-14C1-47DE-DE42F389E748}"/>
              </a:ext>
            </a:extLst>
          </p:cNvPr>
          <p:cNvSpPr>
            <a:spLocks noChangeAspect="1" noChangeArrowheads="1"/>
          </p:cNvSpPr>
          <p:nvPr userDrawn="1"/>
        </p:nvSpPr>
        <p:spPr bwMode="gray">
          <a:xfrm>
            <a:off x="5497012" y="3399102"/>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chemeClr val="bg2"/>
              </a:solidFill>
              <a:latin typeface="Arial" panose="020B0604020202020204" pitchFamily="34" charset="0"/>
              <a:ea typeface="Open Sans" panose="020B0606030504020204" pitchFamily="34" charset="0"/>
              <a:cs typeface="Arial" panose="020B0604020202020204" pitchFamily="34" charset="0"/>
            </a:endParaRPr>
          </a:p>
        </p:txBody>
      </p:sp>
      <p:sp>
        <p:nvSpPr>
          <p:cNvPr id="27" name="Marcador de texto 34">
            <a:extLst>
              <a:ext uri="{FF2B5EF4-FFF2-40B4-BE49-F238E27FC236}">
                <a16:creationId xmlns:a16="http://schemas.microsoft.com/office/drawing/2014/main" id="{456F7253-3CD7-EF81-AB66-660DECF690CC}"/>
              </a:ext>
            </a:extLst>
          </p:cNvPr>
          <p:cNvSpPr>
            <a:spLocks noGrp="1"/>
          </p:cNvSpPr>
          <p:nvPr userDrawn="1">
            <p:ph type="body" sz="quarter" idx="40" hasCustomPrompt="1"/>
          </p:nvPr>
        </p:nvSpPr>
        <p:spPr>
          <a:xfrm>
            <a:off x="5494919" y="3837808"/>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28" name="Marcador de texto 31">
            <a:extLst>
              <a:ext uri="{FF2B5EF4-FFF2-40B4-BE49-F238E27FC236}">
                <a16:creationId xmlns:a16="http://schemas.microsoft.com/office/drawing/2014/main" id="{680CA95C-F6E8-8389-C799-88FD0A1D7B11}"/>
              </a:ext>
            </a:extLst>
          </p:cNvPr>
          <p:cNvSpPr>
            <a:spLocks noGrp="1"/>
          </p:cNvSpPr>
          <p:nvPr>
            <p:ph type="body" sz="quarter" idx="41" hasCustomPrompt="1"/>
          </p:nvPr>
        </p:nvSpPr>
        <p:spPr>
          <a:xfrm>
            <a:off x="4062789" y="431166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29" name="Marcador de texto 31">
            <a:extLst>
              <a:ext uri="{FF2B5EF4-FFF2-40B4-BE49-F238E27FC236}">
                <a16:creationId xmlns:a16="http://schemas.microsoft.com/office/drawing/2014/main" id="{10B4DE77-B819-49D3-13B3-9A862C86D2FD}"/>
              </a:ext>
            </a:extLst>
          </p:cNvPr>
          <p:cNvSpPr>
            <a:spLocks noGrp="1"/>
          </p:cNvSpPr>
          <p:nvPr userDrawn="1">
            <p:ph type="body" sz="quarter" idx="42" hasCustomPrompt="1"/>
          </p:nvPr>
        </p:nvSpPr>
        <p:spPr>
          <a:xfrm>
            <a:off x="7792393" y="431166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5" name="Marcador de texto 34">
            <a:extLst>
              <a:ext uri="{FF2B5EF4-FFF2-40B4-BE49-F238E27FC236}">
                <a16:creationId xmlns:a16="http://schemas.microsoft.com/office/drawing/2014/main" id="{6FC714C9-8337-40ED-849E-DACDDB06F6F8}"/>
              </a:ext>
            </a:extLst>
          </p:cNvPr>
          <p:cNvSpPr>
            <a:spLocks noGrp="1"/>
          </p:cNvSpPr>
          <p:nvPr userDrawn="1">
            <p:ph type="body" sz="quarter" idx="43" hasCustomPrompt="1"/>
          </p:nvPr>
        </p:nvSpPr>
        <p:spPr>
          <a:xfrm>
            <a:off x="6242562" y="284631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6" name="Marcador de texto 34">
            <a:extLst>
              <a:ext uri="{FF2B5EF4-FFF2-40B4-BE49-F238E27FC236}">
                <a16:creationId xmlns:a16="http://schemas.microsoft.com/office/drawing/2014/main" id="{34EAAFE9-A9B1-6F8D-9775-E316E3518A2F}"/>
              </a:ext>
            </a:extLst>
          </p:cNvPr>
          <p:cNvSpPr>
            <a:spLocks noGrp="1"/>
          </p:cNvSpPr>
          <p:nvPr userDrawn="1">
            <p:ph type="body" sz="quarter" idx="44" hasCustomPrompt="1"/>
          </p:nvPr>
        </p:nvSpPr>
        <p:spPr>
          <a:xfrm>
            <a:off x="4330993"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7" name="Marcador de texto 34">
            <a:extLst>
              <a:ext uri="{FF2B5EF4-FFF2-40B4-BE49-F238E27FC236}">
                <a16:creationId xmlns:a16="http://schemas.microsoft.com/office/drawing/2014/main" id="{DFFD05A5-B736-A806-3FB1-E758382EBFA5}"/>
              </a:ext>
            </a:extLst>
          </p:cNvPr>
          <p:cNvSpPr>
            <a:spLocks noGrp="1"/>
          </p:cNvSpPr>
          <p:nvPr userDrawn="1">
            <p:ph type="body" sz="quarter" idx="45" hasCustomPrompt="1"/>
          </p:nvPr>
        </p:nvSpPr>
        <p:spPr>
          <a:xfrm>
            <a:off x="6692895"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 name="Marcador de pie de página 2"/>
          <p:cNvSpPr>
            <a:spLocks noGrp="1"/>
          </p:cNvSpPr>
          <p:nvPr userDrawn="1">
            <p:ph type="ftr" sz="quarter" idx="49"/>
          </p:nvPr>
        </p:nvSpPr>
        <p:spPr/>
        <p:txBody>
          <a:bodyPr/>
          <a:lstStyle/>
          <a:p>
            <a:endParaRPr lang="es-CL" dirty="0"/>
          </a:p>
        </p:txBody>
      </p:sp>
      <p:sp>
        <p:nvSpPr>
          <p:cNvPr id="4" name="Marcador de número de diapositiva 3"/>
          <p:cNvSpPr>
            <a:spLocks noGrp="1"/>
          </p:cNvSpPr>
          <p:nvPr userDrawn="1">
            <p:ph type="sldNum" sz="quarter" idx="50"/>
          </p:nvPr>
        </p:nvSpPr>
        <p:spPr/>
        <p:txBody>
          <a:bodyPr/>
          <a:lstStyle/>
          <a:p>
            <a:fld id="{4B90B3AC-360D-4C0F-BB2D-EFC963FB8AB1}" type="slidenum">
              <a:rPr lang="es-CL" smtClean="0"/>
              <a:pPr/>
              <a:t>‹Nº›</a:t>
            </a:fld>
            <a:endParaRPr lang="es-CL" dirty="0"/>
          </a:p>
        </p:txBody>
      </p:sp>
      <p:sp>
        <p:nvSpPr>
          <p:cNvPr id="52" name="Marcador de texto 34">
            <a:extLst>
              <a:ext uri="{FF2B5EF4-FFF2-40B4-BE49-F238E27FC236}">
                <a16:creationId xmlns:a16="http://schemas.microsoft.com/office/drawing/2014/main" id="{8D2ACCD1-3753-9BC7-99EC-FBE1D7872A18}"/>
              </a:ext>
            </a:extLst>
          </p:cNvPr>
          <p:cNvSpPr>
            <a:spLocks noGrp="1"/>
          </p:cNvSpPr>
          <p:nvPr>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3" name="Marcador de texto 34">
            <a:extLst>
              <a:ext uri="{FF2B5EF4-FFF2-40B4-BE49-F238E27FC236}">
                <a16:creationId xmlns:a16="http://schemas.microsoft.com/office/drawing/2014/main" id="{C8C34860-EFF7-CFD9-C7D1-BA2401A084A9}"/>
              </a:ext>
            </a:extLst>
          </p:cNvPr>
          <p:cNvSpPr>
            <a:spLocks noGrp="1"/>
          </p:cNvSpPr>
          <p:nvPr>
            <p:ph type="body" sz="quarter" idx="47" hasCustomPrompt="1"/>
          </p:nvPr>
        </p:nvSpPr>
        <p:spPr>
          <a:xfrm>
            <a:off x="8601698"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4" name="Marcador de texto 34">
            <a:extLst>
              <a:ext uri="{FF2B5EF4-FFF2-40B4-BE49-F238E27FC236}">
                <a16:creationId xmlns:a16="http://schemas.microsoft.com/office/drawing/2014/main" id="{3655D843-2854-5FEE-22E9-8695D748BB46}"/>
              </a:ext>
            </a:extLst>
          </p:cNvPr>
          <p:cNvSpPr>
            <a:spLocks noGrp="1"/>
          </p:cNvSpPr>
          <p:nvPr>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5" name="Marcador de texto 34">
            <a:extLst>
              <a:ext uri="{FF2B5EF4-FFF2-40B4-BE49-F238E27FC236}">
                <a16:creationId xmlns:a16="http://schemas.microsoft.com/office/drawing/2014/main" id="{26473813-2D17-8739-5DED-8C699BE07458}"/>
              </a:ext>
            </a:extLst>
          </p:cNvPr>
          <p:cNvSpPr>
            <a:spLocks noGrp="1"/>
          </p:cNvSpPr>
          <p:nvPr>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6" name="Marcador de texto 34">
            <a:extLst>
              <a:ext uri="{FF2B5EF4-FFF2-40B4-BE49-F238E27FC236}">
                <a16:creationId xmlns:a16="http://schemas.microsoft.com/office/drawing/2014/main" id="{93A10BBE-E8E2-D140-F85E-AE27E4BC3BED}"/>
              </a:ext>
            </a:extLst>
          </p:cNvPr>
          <p:cNvSpPr>
            <a:spLocks noGrp="1"/>
          </p:cNvSpPr>
          <p:nvPr>
            <p:ph type="body" sz="quarter" idx="46" hasCustomPrompt="1"/>
          </p:nvPr>
        </p:nvSpPr>
        <p:spPr>
          <a:xfrm>
            <a:off x="442913"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Tree>
    <p:extLst>
      <p:ext uri="{BB962C8B-B14F-4D97-AF65-F5344CB8AC3E}">
        <p14:creationId xmlns:p14="http://schemas.microsoft.com/office/powerpoint/2010/main" val="25734177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áfico con 6 puntos">
    <p:spTree>
      <p:nvGrpSpPr>
        <p:cNvPr id="1" name=""/>
        <p:cNvGrpSpPr/>
        <p:nvPr/>
      </p:nvGrpSpPr>
      <p:grpSpPr>
        <a:xfrm>
          <a:off x="0" y="0"/>
          <a:ext cx="0" cy="0"/>
          <a:chOff x="0" y="0"/>
          <a:chExt cx="0" cy="0"/>
        </a:xfrm>
      </p:grpSpPr>
      <p:sp>
        <p:nvSpPr>
          <p:cNvPr id="4" name="64 Circular">
            <a:extLst>
              <a:ext uri="{FF2B5EF4-FFF2-40B4-BE49-F238E27FC236}">
                <a16:creationId xmlns:a16="http://schemas.microsoft.com/office/drawing/2014/main" id="{01840219-6BE9-C1C6-5F61-501684EDA617}"/>
              </a:ext>
            </a:extLst>
          </p:cNvPr>
          <p:cNvSpPr/>
          <p:nvPr userDrawn="1"/>
        </p:nvSpPr>
        <p:spPr bwMode="auto">
          <a:xfrm>
            <a:off x="4062864" y="1858292"/>
            <a:ext cx="4080002" cy="4004519"/>
          </a:xfrm>
          <a:prstGeom prst="pie">
            <a:avLst>
              <a:gd name="adj1" fmla="val 21485870"/>
              <a:gd name="adj2" fmla="val 326088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5" name="68 Circular">
            <a:extLst>
              <a:ext uri="{FF2B5EF4-FFF2-40B4-BE49-F238E27FC236}">
                <a16:creationId xmlns:a16="http://schemas.microsoft.com/office/drawing/2014/main" id="{F1398410-6963-4010-5138-8F888E554D1E}"/>
              </a:ext>
            </a:extLst>
          </p:cNvPr>
          <p:cNvSpPr/>
          <p:nvPr userDrawn="1"/>
        </p:nvSpPr>
        <p:spPr bwMode="auto">
          <a:xfrm>
            <a:off x="4062789" y="1858292"/>
            <a:ext cx="4080002" cy="4004519"/>
          </a:xfrm>
          <a:prstGeom prst="pie">
            <a:avLst>
              <a:gd name="adj1" fmla="val 10847340"/>
              <a:gd name="adj2" fmla="val 14054134"/>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6" name="73 Circular">
            <a:extLst>
              <a:ext uri="{FF2B5EF4-FFF2-40B4-BE49-F238E27FC236}">
                <a16:creationId xmlns:a16="http://schemas.microsoft.com/office/drawing/2014/main" id="{8D1CFCE6-7954-53DA-D9AF-0EEA8DAE6D87}"/>
              </a:ext>
            </a:extLst>
          </p:cNvPr>
          <p:cNvSpPr/>
          <p:nvPr userDrawn="1"/>
        </p:nvSpPr>
        <p:spPr bwMode="auto">
          <a:xfrm>
            <a:off x="4055999" y="1858292"/>
            <a:ext cx="4080002" cy="4004519"/>
          </a:xfrm>
          <a:prstGeom prst="pie">
            <a:avLst>
              <a:gd name="adj1" fmla="val 13964920"/>
              <a:gd name="adj2" fmla="val 18187366"/>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r>
              <a:rPr lang="es-CL" sz="1600" b="1" kern="0" dirty="0">
                <a:solidFill>
                  <a:srgbClr val="000000"/>
                </a:solidFill>
                <a:latin typeface="Arial"/>
              </a:rPr>
              <a:t>x</a:t>
            </a:r>
          </a:p>
        </p:txBody>
      </p:sp>
      <p:sp>
        <p:nvSpPr>
          <p:cNvPr id="7" name="64 Circular">
            <a:extLst>
              <a:ext uri="{FF2B5EF4-FFF2-40B4-BE49-F238E27FC236}">
                <a16:creationId xmlns:a16="http://schemas.microsoft.com/office/drawing/2014/main" id="{038FEDC7-7BF4-398F-F309-50959F10AABF}"/>
              </a:ext>
            </a:extLst>
          </p:cNvPr>
          <p:cNvSpPr/>
          <p:nvPr userDrawn="1"/>
        </p:nvSpPr>
        <p:spPr bwMode="auto">
          <a:xfrm>
            <a:off x="4062789" y="1858292"/>
            <a:ext cx="4080002" cy="4004519"/>
          </a:xfrm>
          <a:prstGeom prst="pie">
            <a:avLst>
              <a:gd name="adj1" fmla="val 3165229"/>
              <a:gd name="adj2" fmla="val 7621398"/>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8" name="68 Circular">
            <a:extLst>
              <a:ext uri="{FF2B5EF4-FFF2-40B4-BE49-F238E27FC236}">
                <a16:creationId xmlns:a16="http://schemas.microsoft.com/office/drawing/2014/main" id="{63141943-F01C-489B-5C00-83DE2F523AC7}"/>
              </a:ext>
            </a:extLst>
          </p:cNvPr>
          <p:cNvSpPr/>
          <p:nvPr userDrawn="1"/>
        </p:nvSpPr>
        <p:spPr bwMode="auto">
          <a:xfrm>
            <a:off x="4062789" y="1858292"/>
            <a:ext cx="4080002" cy="4004519"/>
          </a:xfrm>
          <a:prstGeom prst="pie">
            <a:avLst>
              <a:gd name="adj1" fmla="val 7533144"/>
              <a:gd name="adj2" fmla="val 10815581"/>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sp>
        <p:nvSpPr>
          <p:cNvPr id="9" name="65 Circular">
            <a:extLst>
              <a:ext uri="{FF2B5EF4-FFF2-40B4-BE49-F238E27FC236}">
                <a16:creationId xmlns:a16="http://schemas.microsoft.com/office/drawing/2014/main" id="{E1E58FCA-9675-9F10-947C-E0309EB8FEC2}"/>
              </a:ext>
            </a:extLst>
          </p:cNvPr>
          <p:cNvSpPr/>
          <p:nvPr userDrawn="1"/>
        </p:nvSpPr>
        <p:spPr bwMode="auto">
          <a:xfrm>
            <a:off x="4055999" y="1858292"/>
            <a:ext cx="4080002" cy="4004519"/>
          </a:xfrm>
          <a:prstGeom prst="pie">
            <a:avLst>
              <a:gd name="adj1" fmla="val 18202714"/>
              <a:gd name="adj2" fmla="val 21468150"/>
            </a:avLst>
          </a:prstGeom>
          <a:solidFill>
            <a:schemeClr val="accent1"/>
          </a:solidFill>
          <a:ln w="57150" cap="flat" cmpd="sng" algn="ctr">
            <a:solidFill>
              <a:schemeClr val="tx2"/>
            </a:solidFill>
            <a:prstDash val="solid"/>
            <a:round/>
            <a:headEnd type="none" w="med" len="med"/>
            <a:tailEnd type="none" w="med" len="me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fontAlgn="auto" hangingPunct="0">
              <a:spcBef>
                <a:spcPts val="0"/>
              </a:spcBef>
              <a:spcAft>
                <a:spcPts val="0"/>
              </a:spcAft>
              <a:defRPr/>
            </a:pPr>
            <a:endParaRPr lang="es-CL" sz="1600" b="1" kern="0" dirty="0">
              <a:solidFill>
                <a:srgbClr val="000000"/>
              </a:solidFill>
              <a:latin typeface="Arial"/>
            </a:endParaRPr>
          </a:p>
        </p:txBody>
      </p:sp>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1652185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userDrawn="1">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43" name="Marcador de texto 34">
            <a:extLst>
              <a:ext uri="{FF2B5EF4-FFF2-40B4-BE49-F238E27FC236}">
                <a16:creationId xmlns:a16="http://schemas.microsoft.com/office/drawing/2014/main" id="{26473813-2D17-8739-5DED-8C699BE07458}"/>
              </a:ext>
            </a:extLst>
          </p:cNvPr>
          <p:cNvSpPr>
            <a:spLocks noGrp="1"/>
          </p:cNvSpPr>
          <p:nvPr userDrawn="1">
            <p:ph type="body" sz="quarter" idx="32" hasCustomPrompt="1"/>
          </p:nvPr>
        </p:nvSpPr>
        <p:spPr>
          <a:xfrm>
            <a:off x="442913"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44" name="Marcador de texto 34">
            <a:extLst>
              <a:ext uri="{FF2B5EF4-FFF2-40B4-BE49-F238E27FC236}">
                <a16:creationId xmlns:a16="http://schemas.microsoft.com/office/drawing/2014/main" id="{8D2ACCD1-3753-9BC7-99EC-FBE1D7872A18}"/>
              </a:ext>
            </a:extLst>
          </p:cNvPr>
          <p:cNvSpPr>
            <a:spLocks noGrp="1"/>
          </p:cNvSpPr>
          <p:nvPr userDrawn="1">
            <p:ph type="body" sz="quarter" idx="33" hasCustomPrompt="1"/>
          </p:nvPr>
        </p:nvSpPr>
        <p:spPr>
          <a:xfrm>
            <a:off x="8601698" y="185829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67" name="Marcador de texto 31">
            <a:extLst>
              <a:ext uri="{FF2B5EF4-FFF2-40B4-BE49-F238E27FC236}">
                <a16:creationId xmlns:a16="http://schemas.microsoft.com/office/drawing/2014/main" id="{97EA9A67-3D8B-DE06-91E1-A7281C8F5987}"/>
              </a:ext>
            </a:extLst>
          </p:cNvPr>
          <p:cNvSpPr>
            <a:spLocks noGrp="1"/>
          </p:cNvSpPr>
          <p:nvPr userDrawn="1">
            <p:ph type="body" sz="quarter" idx="23" hasCustomPrompt="1"/>
          </p:nvPr>
        </p:nvSpPr>
        <p:spPr>
          <a:xfrm>
            <a:off x="4126279" y="269095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8" name="Marcador de texto 31">
            <a:extLst>
              <a:ext uri="{FF2B5EF4-FFF2-40B4-BE49-F238E27FC236}">
                <a16:creationId xmlns:a16="http://schemas.microsoft.com/office/drawing/2014/main" id="{278D51D4-BD9D-3610-690E-C4345F0E656A}"/>
              </a:ext>
            </a:extLst>
          </p:cNvPr>
          <p:cNvSpPr>
            <a:spLocks noGrp="1"/>
          </p:cNvSpPr>
          <p:nvPr userDrawn="1">
            <p:ph type="body" sz="quarter" idx="35" hasCustomPrompt="1"/>
          </p:nvPr>
        </p:nvSpPr>
        <p:spPr>
          <a:xfrm>
            <a:off x="7707021" y="2690954"/>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69" name="Marcador de texto 31">
            <a:extLst>
              <a:ext uri="{FF2B5EF4-FFF2-40B4-BE49-F238E27FC236}">
                <a16:creationId xmlns:a16="http://schemas.microsoft.com/office/drawing/2014/main" id="{C7DCFFED-BD23-3553-E531-D75E7FE18320}"/>
              </a:ext>
            </a:extLst>
          </p:cNvPr>
          <p:cNvSpPr>
            <a:spLocks noGrp="1"/>
          </p:cNvSpPr>
          <p:nvPr userDrawn="1">
            <p:ph type="body" sz="quarter" idx="36" hasCustomPrompt="1"/>
          </p:nvPr>
        </p:nvSpPr>
        <p:spPr>
          <a:xfrm>
            <a:off x="5917406" y="56541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77" name="Marcador de texto 34">
            <a:extLst>
              <a:ext uri="{FF2B5EF4-FFF2-40B4-BE49-F238E27FC236}">
                <a16:creationId xmlns:a16="http://schemas.microsoft.com/office/drawing/2014/main" id="{7E883DC9-18D7-6D65-6F60-A9CC233F79BB}"/>
              </a:ext>
            </a:extLst>
          </p:cNvPr>
          <p:cNvSpPr>
            <a:spLocks noGrp="1"/>
          </p:cNvSpPr>
          <p:nvPr userDrawn="1">
            <p:ph type="body" sz="quarter" idx="39" hasCustomPrompt="1"/>
          </p:nvPr>
        </p:nvSpPr>
        <p:spPr>
          <a:xfrm>
            <a:off x="5493685" y="4918461"/>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28" name="Marcador de texto 31">
            <a:extLst>
              <a:ext uri="{FF2B5EF4-FFF2-40B4-BE49-F238E27FC236}">
                <a16:creationId xmlns:a16="http://schemas.microsoft.com/office/drawing/2014/main" id="{680CA95C-F6E8-8389-C799-88FD0A1D7B11}"/>
              </a:ext>
            </a:extLst>
          </p:cNvPr>
          <p:cNvSpPr>
            <a:spLocks noGrp="1"/>
          </p:cNvSpPr>
          <p:nvPr userDrawn="1">
            <p:ph type="body" sz="quarter" idx="41" hasCustomPrompt="1"/>
          </p:nvPr>
        </p:nvSpPr>
        <p:spPr>
          <a:xfrm>
            <a:off x="4126279" y="4615110"/>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29" name="Marcador de texto 31">
            <a:extLst>
              <a:ext uri="{FF2B5EF4-FFF2-40B4-BE49-F238E27FC236}">
                <a16:creationId xmlns:a16="http://schemas.microsoft.com/office/drawing/2014/main" id="{10B4DE77-B819-49D3-13B3-9A862C86D2FD}"/>
              </a:ext>
            </a:extLst>
          </p:cNvPr>
          <p:cNvSpPr>
            <a:spLocks noGrp="1"/>
          </p:cNvSpPr>
          <p:nvPr userDrawn="1">
            <p:ph type="body" sz="quarter" idx="42" hasCustomPrompt="1"/>
          </p:nvPr>
        </p:nvSpPr>
        <p:spPr>
          <a:xfrm>
            <a:off x="7707021" y="4615110"/>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46" name="Marcador de texto 34">
            <a:extLst>
              <a:ext uri="{FF2B5EF4-FFF2-40B4-BE49-F238E27FC236}">
                <a16:creationId xmlns:a16="http://schemas.microsoft.com/office/drawing/2014/main" id="{34EAAFE9-A9B1-6F8D-9775-E316E3518A2F}"/>
              </a:ext>
            </a:extLst>
          </p:cNvPr>
          <p:cNvSpPr>
            <a:spLocks noGrp="1"/>
          </p:cNvSpPr>
          <p:nvPr userDrawn="1">
            <p:ph type="body" sz="quarter" idx="44" hasCustomPrompt="1"/>
          </p:nvPr>
        </p:nvSpPr>
        <p:spPr>
          <a:xfrm>
            <a:off x="4329759"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7" name="Marcador de texto 34">
            <a:extLst>
              <a:ext uri="{FF2B5EF4-FFF2-40B4-BE49-F238E27FC236}">
                <a16:creationId xmlns:a16="http://schemas.microsoft.com/office/drawing/2014/main" id="{DFFD05A5-B736-A806-3FB1-E758382EBFA5}"/>
              </a:ext>
            </a:extLst>
          </p:cNvPr>
          <p:cNvSpPr>
            <a:spLocks noGrp="1"/>
          </p:cNvSpPr>
          <p:nvPr userDrawn="1">
            <p:ph type="body" sz="quarter" idx="45" hasCustomPrompt="1"/>
          </p:nvPr>
        </p:nvSpPr>
        <p:spPr>
          <a:xfrm>
            <a:off x="6691661" y="4120929"/>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8" name="Marcador de texto 34">
            <a:extLst>
              <a:ext uri="{FF2B5EF4-FFF2-40B4-BE49-F238E27FC236}">
                <a16:creationId xmlns:a16="http://schemas.microsoft.com/office/drawing/2014/main" id="{93A10BBE-E8E2-D140-F85E-AE27E4BC3BED}"/>
              </a:ext>
            </a:extLst>
          </p:cNvPr>
          <p:cNvSpPr>
            <a:spLocks noGrp="1"/>
          </p:cNvSpPr>
          <p:nvPr userDrawn="1">
            <p:ph type="body" sz="quarter" idx="46" hasCustomPrompt="1"/>
          </p:nvPr>
        </p:nvSpPr>
        <p:spPr>
          <a:xfrm>
            <a:off x="442913"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49" name="Marcador de texto 34">
            <a:extLst>
              <a:ext uri="{FF2B5EF4-FFF2-40B4-BE49-F238E27FC236}">
                <a16:creationId xmlns:a16="http://schemas.microsoft.com/office/drawing/2014/main" id="{C8C34860-EFF7-CFD9-C7D1-BA2401A084A9}"/>
              </a:ext>
            </a:extLst>
          </p:cNvPr>
          <p:cNvSpPr>
            <a:spLocks noGrp="1"/>
          </p:cNvSpPr>
          <p:nvPr userDrawn="1">
            <p:ph type="body" sz="quarter" idx="47" hasCustomPrompt="1"/>
          </p:nvPr>
        </p:nvSpPr>
        <p:spPr>
          <a:xfrm>
            <a:off x="8601698" y="3340729"/>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50" name="Marcador de texto 34">
            <a:extLst>
              <a:ext uri="{FF2B5EF4-FFF2-40B4-BE49-F238E27FC236}">
                <a16:creationId xmlns:a16="http://schemas.microsoft.com/office/drawing/2014/main" id="{3655D843-2854-5FEE-22E9-8695D748BB46}"/>
              </a:ext>
            </a:extLst>
          </p:cNvPr>
          <p:cNvSpPr>
            <a:spLocks noGrp="1"/>
          </p:cNvSpPr>
          <p:nvPr userDrawn="1">
            <p:ph type="body" sz="quarter" idx="48" hasCustomPrompt="1"/>
          </p:nvPr>
        </p:nvSpPr>
        <p:spPr>
          <a:xfrm>
            <a:off x="8601698"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3" name="Marcador de texto 34">
            <a:extLst>
              <a:ext uri="{FF2B5EF4-FFF2-40B4-BE49-F238E27FC236}">
                <a16:creationId xmlns:a16="http://schemas.microsoft.com/office/drawing/2014/main" id="{4757DA26-F42F-2A75-B6F0-ED2A7FDD316F}"/>
              </a:ext>
            </a:extLst>
          </p:cNvPr>
          <p:cNvSpPr>
            <a:spLocks noGrp="1"/>
          </p:cNvSpPr>
          <p:nvPr userDrawn="1">
            <p:ph type="body" sz="quarter" idx="49" hasCustomPrompt="1"/>
          </p:nvPr>
        </p:nvSpPr>
        <p:spPr>
          <a:xfrm>
            <a:off x="442913" y="4781602"/>
            <a:ext cx="3098416" cy="1213051"/>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4" name="Oval 10">
            <a:extLst>
              <a:ext uri="{FF2B5EF4-FFF2-40B4-BE49-F238E27FC236}">
                <a16:creationId xmlns:a16="http://schemas.microsoft.com/office/drawing/2014/main" id="{DCB6549C-342C-814F-C82F-AA79B267D7D7}"/>
              </a:ext>
            </a:extLst>
          </p:cNvPr>
          <p:cNvSpPr>
            <a:spLocks noChangeAspect="1" noChangeArrowheads="1"/>
          </p:cNvSpPr>
          <p:nvPr userDrawn="1"/>
        </p:nvSpPr>
        <p:spPr bwMode="gray">
          <a:xfrm>
            <a:off x="5495778" y="3399102"/>
            <a:ext cx="1197976" cy="1166967"/>
          </a:xfrm>
          <a:prstGeom prst="ellipse">
            <a:avLst/>
          </a:prstGeom>
          <a:solidFill>
            <a:schemeClr val="accent2"/>
          </a:solidFill>
          <a:ln w="57150">
            <a:solidFill>
              <a:srgbClr val="FFFFFF"/>
            </a:solidFill>
            <a:round/>
            <a:headEnd type="none" w="sm" len="sm"/>
            <a:tailEnd type="none" w="sm" len="sm"/>
          </a:ln>
        </p:spPr>
        <p:txBody>
          <a:bodyPr wrap="none" lIns="91422" tIns="45711" rIns="91422" bIns="45711" anchor="ctr"/>
          <a:lstStyle>
            <a:lvl1pPr>
              <a:defRPr sz="1500">
                <a:solidFill>
                  <a:srgbClr val="000000"/>
                </a:solidFill>
                <a:latin typeface="Verdana" pitchFamily="34" charset="0"/>
              </a:defRPr>
            </a:lvl1pPr>
            <a:lvl2pPr marL="742950" indent="-285750">
              <a:defRPr sz="1500">
                <a:solidFill>
                  <a:srgbClr val="000000"/>
                </a:solidFill>
                <a:latin typeface="Verdana" pitchFamily="34" charset="0"/>
              </a:defRPr>
            </a:lvl2pPr>
            <a:lvl3pPr marL="1143000" indent="-228600">
              <a:defRPr sz="1500">
                <a:solidFill>
                  <a:srgbClr val="000000"/>
                </a:solidFill>
                <a:latin typeface="Verdana" pitchFamily="34" charset="0"/>
              </a:defRPr>
            </a:lvl3pPr>
            <a:lvl4pPr marL="1600200" indent="-228600">
              <a:defRPr sz="1500">
                <a:solidFill>
                  <a:srgbClr val="000000"/>
                </a:solidFill>
                <a:latin typeface="Verdana" pitchFamily="34" charset="0"/>
              </a:defRPr>
            </a:lvl4pPr>
            <a:lvl5pPr marL="2057400" indent="-228600">
              <a:defRPr sz="1500">
                <a:solidFill>
                  <a:srgbClr val="000000"/>
                </a:solidFill>
                <a:latin typeface="Verdana" pitchFamily="34" charset="0"/>
              </a:defRPr>
            </a:lvl5pPr>
            <a:lvl6pPr marL="2514600" indent="-228600" algn="ctr" eaLnBrk="0" fontAlgn="base" hangingPunct="0">
              <a:spcBef>
                <a:spcPct val="0"/>
              </a:spcBef>
              <a:spcAft>
                <a:spcPct val="0"/>
              </a:spcAft>
              <a:defRPr sz="1500">
                <a:solidFill>
                  <a:srgbClr val="000000"/>
                </a:solidFill>
                <a:latin typeface="Verdana" pitchFamily="34" charset="0"/>
              </a:defRPr>
            </a:lvl6pPr>
            <a:lvl7pPr marL="2971800" indent="-228600" algn="ctr" eaLnBrk="0" fontAlgn="base" hangingPunct="0">
              <a:spcBef>
                <a:spcPct val="0"/>
              </a:spcBef>
              <a:spcAft>
                <a:spcPct val="0"/>
              </a:spcAft>
              <a:defRPr sz="1500">
                <a:solidFill>
                  <a:srgbClr val="000000"/>
                </a:solidFill>
                <a:latin typeface="Verdana" pitchFamily="34" charset="0"/>
              </a:defRPr>
            </a:lvl7pPr>
            <a:lvl8pPr marL="3429000" indent="-228600" algn="ctr" eaLnBrk="0" fontAlgn="base" hangingPunct="0">
              <a:spcBef>
                <a:spcPct val="0"/>
              </a:spcBef>
              <a:spcAft>
                <a:spcPct val="0"/>
              </a:spcAft>
              <a:defRPr sz="1500">
                <a:solidFill>
                  <a:srgbClr val="000000"/>
                </a:solidFill>
                <a:latin typeface="Verdana" pitchFamily="34" charset="0"/>
              </a:defRPr>
            </a:lvl8pPr>
            <a:lvl9pPr marL="3886200" indent="-228600" algn="ctr" eaLnBrk="0" fontAlgn="base" hangingPunct="0">
              <a:spcBef>
                <a:spcPct val="0"/>
              </a:spcBef>
              <a:spcAft>
                <a:spcPct val="0"/>
              </a:spcAft>
              <a:defRPr sz="1500">
                <a:solidFill>
                  <a:srgbClr val="000000"/>
                </a:solidFill>
                <a:latin typeface="Verdana" pitchFamily="34" charset="0"/>
              </a:defRPr>
            </a:lvl9pPr>
          </a:lstStyle>
          <a:p>
            <a:pPr algn="ctr" defTabSz="914400" eaLnBrk="0" fontAlgn="base">
              <a:lnSpc>
                <a:spcPct val="100000"/>
              </a:lnSpc>
              <a:spcBef>
                <a:spcPct val="0"/>
              </a:spcBef>
              <a:spcAft>
                <a:spcPct val="0"/>
              </a:spcAft>
              <a:defRPr/>
            </a:pPr>
            <a:endParaRPr lang="es-CL" altLang="es-CL" sz="1400" b="1" noProof="1">
              <a:solidFill>
                <a:schemeClr val="bg2"/>
              </a:solidFill>
              <a:latin typeface="Arial" panose="020B0604020202020204" pitchFamily="34" charset="0"/>
              <a:ea typeface="Open Sans" panose="020B0606030504020204" pitchFamily="34" charset="0"/>
              <a:cs typeface="Arial" panose="020B0604020202020204" pitchFamily="34" charset="0"/>
            </a:endParaRPr>
          </a:p>
        </p:txBody>
      </p:sp>
      <p:sp>
        <p:nvSpPr>
          <p:cNvPr id="30" name="Marcador de texto 34">
            <a:extLst>
              <a:ext uri="{FF2B5EF4-FFF2-40B4-BE49-F238E27FC236}">
                <a16:creationId xmlns:a16="http://schemas.microsoft.com/office/drawing/2014/main" id="{35788F25-7620-B666-95D7-C89386BD3857}"/>
              </a:ext>
            </a:extLst>
          </p:cNvPr>
          <p:cNvSpPr>
            <a:spLocks noGrp="1"/>
          </p:cNvSpPr>
          <p:nvPr userDrawn="1">
            <p:ph type="body" sz="quarter" idx="40" hasCustomPrompt="1"/>
          </p:nvPr>
        </p:nvSpPr>
        <p:spPr>
          <a:xfrm>
            <a:off x="5493685" y="3837808"/>
            <a:ext cx="1197976" cy="357188"/>
          </a:xfrm>
          <a:noFill/>
        </p:spPr>
        <p:txBody>
          <a:bodyPr lIns="0" tIns="0" rIns="0" bIns="0" anchor="ctr">
            <a:noAutofit/>
          </a:bodyPr>
          <a:lstStyle>
            <a:lvl1pPr marL="0" indent="0" algn="ctr">
              <a:buNone/>
              <a:defRPr sz="1600" b="1">
                <a:solidFill>
                  <a:schemeClr val="tx1"/>
                </a:solidFill>
              </a:defRPr>
            </a:lvl1pPr>
          </a:lstStyle>
          <a:p>
            <a:pPr lvl="0"/>
            <a:r>
              <a:rPr lang="es-ES" dirty="0"/>
              <a:t>Texto</a:t>
            </a:r>
            <a:endParaRPr lang="es-CL" dirty="0"/>
          </a:p>
        </p:txBody>
      </p:sp>
      <p:sp>
        <p:nvSpPr>
          <p:cNvPr id="31" name="Marcador de texto 31">
            <a:extLst>
              <a:ext uri="{FF2B5EF4-FFF2-40B4-BE49-F238E27FC236}">
                <a16:creationId xmlns:a16="http://schemas.microsoft.com/office/drawing/2014/main" id="{45960488-14AD-AE4E-69D8-19DBD4359525}"/>
              </a:ext>
            </a:extLst>
          </p:cNvPr>
          <p:cNvSpPr>
            <a:spLocks noGrp="1"/>
          </p:cNvSpPr>
          <p:nvPr userDrawn="1">
            <p:ph type="body" sz="quarter" idx="50" hasCustomPrompt="1"/>
          </p:nvPr>
        </p:nvSpPr>
        <p:spPr>
          <a:xfrm>
            <a:off x="5917406" y="1691726"/>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tx1"/>
                </a:solidFill>
              </a:defRPr>
            </a:lvl1pPr>
            <a:lvl5pPr>
              <a:defRPr/>
            </a:lvl5pPr>
          </a:lstStyle>
          <a:p>
            <a:pPr lvl="0"/>
            <a:r>
              <a:rPr lang="es-ES" dirty="0"/>
              <a:t>N</a:t>
            </a:r>
            <a:endParaRPr lang="es-CL" dirty="0"/>
          </a:p>
        </p:txBody>
      </p:sp>
      <p:sp>
        <p:nvSpPr>
          <p:cNvPr id="32" name="Marcador de texto 34">
            <a:extLst>
              <a:ext uri="{FF2B5EF4-FFF2-40B4-BE49-F238E27FC236}">
                <a16:creationId xmlns:a16="http://schemas.microsoft.com/office/drawing/2014/main" id="{E9FFC526-2056-5717-28DE-70A7881791D3}"/>
              </a:ext>
            </a:extLst>
          </p:cNvPr>
          <p:cNvSpPr>
            <a:spLocks noGrp="1"/>
          </p:cNvSpPr>
          <p:nvPr userDrawn="1">
            <p:ph type="body" sz="quarter" idx="51" hasCustomPrompt="1"/>
          </p:nvPr>
        </p:nvSpPr>
        <p:spPr>
          <a:xfrm>
            <a:off x="4329759" y="310954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3" name="Marcador de texto 34">
            <a:extLst>
              <a:ext uri="{FF2B5EF4-FFF2-40B4-BE49-F238E27FC236}">
                <a16:creationId xmlns:a16="http://schemas.microsoft.com/office/drawing/2014/main" id="{2551CF0C-1FCF-BBA6-6ECA-78F404805DC3}"/>
              </a:ext>
            </a:extLst>
          </p:cNvPr>
          <p:cNvSpPr>
            <a:spLocks noGrp="1"/>
          </p:cNvSpPr>
          <p:nvPr userDrawn="1">
            <p:ph type="body" sz="quarter" idx="52" hasCustomPrompt="1"/>
          </p:nvPr>
        </p:nvSpPr>
        <p:spPr>
          <a:xfrm>
            <a:off x="6691661" y="3109548"/>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42" name="Marcador de texto 34">
            <a:extLst>
              <a:ext uri="{FF2B5EF4-FFF2-40B4-BE49-F238E27FC236}">
                <a16:creationId xmlns:a16="http://schemas.microsoft.com/office/drawing/2014/main" id="{CDE6333E-4444-1C3D-0934-E80757237CE1}"/>
              </a:ext>
            </a:extLst>
          </p:cNvPr>
          <p:cNvSpPr>
            <a:spLocks noGrp="1"/>
          </p:cNvSpPr>
          <p:nvPr userDrawn="1">
            <p:ph type="body" sz="quarter" idx="53" hasCustomPrompt="1"/>
          </p:nvPr>
        </p:nvSpPr>
        <p:spPr>
          <a:xfrm>
            <a:off x="5493685" y="2521625"/>
            <a:ext cx="1197976" cy="357188"/>
          </a:xfrm>
          <a:noFill/>
        </p:spPr>
        <p:txBody>
          <a:bodyPr lIns="0" tIns="0" rIns="0" bIns="0" anchor="ctr">
            <a:noAutofit/>
          </a:bodyPr>
          <a:lstStyle>
            <a:lvl1pPr marL="0" indent="0" algn="ctr">
              <a:buNone/>
              <a:defRPr sz="1200" b="1">
                <a:solidFill>
                  <a:schemeClr val="bg1"/>
                </a:solidFill>
              </a:defRPr>
            </a:lvl1pPr>
          </a:lstStyle>
          <a:p>
            <a:pPr lvl="0"/>
            <a:r>
              <a:rPr lang="es-ES" dirty="0"/>
              <a:t>Texto</a:t>
            </a:r>
            <a:endParaRPr lang="es-CL" dirty="0"/>
          </a:p>
        </p:txBody>
      </p:sp>
      <p:sp>
        <p:nvSpPr>
          <p:cNvPr id="3" name="Marcador de pie de página 2"/>
          <p:cNvSpPr>
            <a:spLocks noGrp="1"/>
          </p:cNvSpPr>
          <p:nvPr userDrawn="1">
            <p:ph type="ftr" sz="quarter" idx="54"/>
          </p:nvPr>
        </p:nvSpPr>
        <p:spPr/>
        <p:txBody>
          <a:bodyPr/>
          <a:lstStyle/>
          <a:p>
            <a:endParaRPr lang="es-CL" dirty="0"/>
          </a:p>
        </p:txBody>
      </p:sp>
      <p:sp>
        <p:nvSpPr>
          <p:cNvPr id="10" name="Marcador de número de diapositiva 9"/>
          <p:cNvSpPr>
            <a:spLocks noGrp="1"/>
          </p:cNvSpPr>
          <p:nvPr userDrawn="1">
            <p:ph type="sldNum" sz="quarter" idx="55"/>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1924299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seño personalizado 17">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84" name="Marcador de texto 34">
            <a:extLst>
              <a:ext uri="{FF2B5EF4-FFF2-40B4-BE49-F238E27FC236}">
                <a16:creationId xmlns:a16="http://schemas.microsoft.com/office/drawing/2014/main" id="{E3EB779C-B84A-5210-6215-9E8CCB20FBC6}"/>
              </a:ext>
            </a:extLst>
          </p:cNvPr>
          <p:cNvSpPr>
            <a:spLocks noGrp="1"/>
          </p:cNvSpPr>
          <p:nvPr>
            <p:ph type="body" sz="quarter" idx="49" hasCustomPrompt="1"/>
          </p:nvPr>
        </p:nvSpPr>
        <p:spPr>
          <a:xfrm>
            <a:off x="447579"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5" name="Marcador de texto 31">
            <a:extLst>
              <a:ext uri="{FF2B5EF4-FFF2-40B4-BE49-F238E27FC236}">
                <a16:creationId xmlns:a16="http://schemas.microsoft.com/office/drawing/2014/main" id="{318312FA-F729-D325-632B-8AADDA428B1B}"/>
              </a:ext>
            </a:extLst>
          </p:cNvPr>
          <p:cNvSpPr>
            <a:spLocks noGrp="1"/>
          </p:cNvSpPr>
          <p:nvPr>
            <p:ph type="body" sz="quarter" idx="21" hasCustomPrompt="1"/>
          </p:nvPr>
        </p:nvSpPr>
        <p:spPr>
          <a:xfrm>
            <a:off x="1097859"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86" name="Marcador de texto 34">
            <a:extLst>
              <a:ext uri="{FF2B5EF4-FFF2-40B4-BE49-F238E27FC236}">
                <a16:creationId xmlns:a16="http://schemas.microsoft.com/office/drawing/2014/main" id="{4929FB42-473D-4732-A25C-6A0885CAB423}"/>
              </a:ext>
            </a:extLst>
          </p:cNvPr>
          <p:cNvSpPr>
            <a:spLocks noGrp="1"/>
          </p:cNvSpPr>
          <p:nvPr>
            <p:ph type="body" sz="quarter" idx="50" hasCustomPrompt="1"/>
          </p:nvPr>
        </p:nvSpPr>
        <p:spPr>
          <a:xfrm>
            <a:off x="3357033"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7" name="Marcador de texto 31">
            <a:extLst>
              <a:ext uri="{FF2B5EF4-FFF2-40B4-BE49-F238E27FC236}">
                <a16:creationId xmlns:a16="http://schemas.microsoft.com/office/drawing/2014/main" id="{E94272B6-0EA7-74AE-A428-D5479E9D53EE}"/>
              </a:ext>
            </a:extLst>
          </p:cNvPr>
          <p:cNvSpPr>
            <a:spLocks noGrp="1"/>
          </p:cNvSpPr>
          <p:nvPr>
            <p:ph type="body" sz="quarter" idx="51" hasCustomPrompt="1"/>
          </p:nvPr>
        </p:nvSpPr>
        <p:spPr>
          <a:xfrm>
            <a:off x="4007313"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88" name="Marcador de texto 34">
            <a:extLst>
              <a:ext uri="{FF2B5EF4-FFF2-40B4-BE49-F238E27FC236}">
                <a16:creationId xmlns:a16="http://schemas.microsoft.com/office/drawing/2014/main" id="{8705252F-4C82-D3FC-981D-21803E922463}"/>
              </a:ext>
            </a:extLst>
          </p:cNvPr>
          <p:cNvSpPr>
            <a:spLocks noGrp="1"/>
          </p:cNvSpPr>
          <p:nvPr>
            <p:ph type="body" sz="quarter" idx="52" hasCustomPrompt="1"/>
          </p:nvPr>
        </p:nvSpPr>
        <p:spPr>
          <a:xfrm>
            <a:off x="6224925"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89" name="Marcador de texto 31">
            <a:extLst>
              <a:ext uri="{FF2B5EF4-FFF2-40B4-BE49-F238E27FC236}">
                <a16:creationId xmlns:a16="http://schemas.microsoft.com/office/drawing/2014/main" id="{08CBAFB7-88DC-C0A5-1819-FA9F0E257853}"/>
              </a:ext>
            </a:extLst>
          </p:cNvPr>
          <p:cNvSpPr>
            <a:spLocks noGrp="1"/>
          </p:cNvSpPr>
          <p:nvPr>
            <p:ph type="body" sz="quarter" idx="53" hasCustomPrompt="1"/>
          </p:nvPr>
        </p:nvSpPr>
        <p:spPr>
          <a:xfrm>
            <a:off x="6875205"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90" name="Marcador de texto 34">
            <a:extLst>
              <a:ext uri="{FF2B5EF4-FFF2-40B4-BE49-F238E27FC236}">
                <a16:creationId xmlns:a16="http://schemas.microsoft.com/office/drawing/2014/main" id="{7113DBF5-8DF1-E7B0-269C-B3FBC41359EB}"/>
              </a:ext>
            </a:extLst>
          </p:cNvPr>
          <p:cNvSpPr>
            <a:spLocks noGrp="1"/>
          </p:cNvSpPr>
          <p:nvPr>
            <p:ph type="body" sz="quarter" idx="54" hasCustomPrompt="1"/>
          </p:nvPr>
        </p:nvSpPr>
        <p:spPr>
          <a:xfrm>
            <a:off x="9134379" y="1557338"/>
            <a:ext cx="2608499" cy="4572522"/>
          </a:xfrm>
          <a:solidFill>
            <a:schemeClr val="tx2"/>
          </a:solidFill>
        </p:spPr>
        <p:txBody>
          <a:bodyPr lIns="180000" tIns="1800000" rIns="180000" bIns="180000" anchor="t">
            <a:noAutofit/>
          </a:bodyPr>
          <a:lstStyle>
            <a:lvl1pPr marL="0" indent="0" algn="ctr">
              <a:buNone/>
              <a:defRPr sz="1400" b="1">
                <a:solidFill>
                  <a:schemeClr val="tx1"/>
                </a:solidFill>
              </a:defRPr>
            </a:lvl1pPr>
          </a:lstStyle>
          <a:p>
            <a:pPr lvl="0"/>
            <a:r>
              <a:rPr lang="es-ES" dirty="0"/>
              <a:t>Texto</a:t>
            </a:r>
            <a:endParaRPr lang="es-CL" dirty="0"/>
          </a:p>
        </p:txBody>
      </p:sp>
      <p:sp>
        <p:nvSpPr>
          <p:cNvPr id="91" name="Marcador de texto 31">
            <a:extLst>
              <a:ext uri="{FF2B5EF4-FFF2-40B4-BE49-F238E27FC236}">
                <a16:creationId xmlns:a16="http://schemas.microsoft.com/office/drawing/2014/main" id="{BA50ADE4-3B87-FB77-ECF0-C00278DC47B7}"/>
              </a:ext>
            </a:extLst>
          </p:cNvPr>
          <p:cNvSpPr>
            <a:spLocks noGrp="1"/>
          </p:cNvSpPr>
          <p:nvPr>
            <p:ph type="body" sz="quarter" idx="55" hasCustomPrompt="1"/>
          </p:nvPr>
        </p:nvSpPr>
        <p:spPr>
          <a:xfrm>
            <a:off x="9784659" y="1744036"/>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6"/>
          </p:nvPr>
        </p:nvSpPr>
        <p:spPr/>
        <p:txBody>
          <a:bodyPr/>
          <a:lstStyle/>
          <a:p>
            <a:endParaRPr lang="es-CL" dirty="0"/>
          </a:p>
        </p:txBody>
      </p:sp>
      <p:sp>
        <p:nvSpPr>
          <p:cNvPr id="4" name="Marcador de número de diapositiva 3"/>
          <p:cNvSpPr>
            <a:spLocks noGrp="1"/>
          </p:cNvSpPr>
          <p:nvPr>
            <p:ph type="sldNum" sz="quarter" idx="57"/>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72513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a 5 con video">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id="{6E2DA3E9-55EC-34EB-6661-D855024744B1}"/>
              </a:ext>
            </a:extLst>
          </p:cNvPr>
          <p:cNvSpPr>
            <a:spLocks noGrp="1"/>
          </p:cNvSpPr>
          <p:nvPr>
            <p:ph type="body" sz="quarter" idx="17" hasCustomPrompt="1"/>
          </p:nvPr>
        </p:nvSpPr>
        <p:spPr>
          <a:xfrm>
            <a:off x="609599" y="811342"/>
            <a:ext cx="3974593" cy="1591199"/>
          </a:xfrm>
          <a:prstGeom prst="rect">
            <a:avLst/>
          </a:prstGeom>
        </p:spPr>
        <p:txBody>
          <a:bodyPr lIns="0" tIns="0" rIns="0" bIns="0">
            <a:noAutofit/>
          </a:bodyPr>
          <a:lstStyle>
            <a:lvl1pPr marL="0" indent="0">
              <a:spcBef>
                <a:spcPts val="0"/>
              </a:spcBef>
              <a:buNone/>
              <a:tabLst/>
              <a:defRPr sz="3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t>
            </a:r>
            <a:br>
              <a:rPr lang="es-ES" dirty="0"/>
            </a:br>
            <a:r>
              <a:rPr lang="es-ES" dirty="0"/>
              <a:t>Máximo 3 líneas Arial - 36 puntos</a:t>
            </a:r>
            <a:endParaRPr lang="es-CL" dirty="0"/>
          </a:p>
        </p:txBody>
      </p:sp>
      <p:sp>
        <p:nvSpPr>
          <p:cNvPr id="8" name="Marcador de texto 7">
            <a:extLst>
              <a:ext uri="{FF2B5EF4-FFF2-40B4-BE49-F238E27FC236}">
                <a16:creationId xmlns:a16="http://schemas.microsoft.com/office/drawing/2014/main" id="{04BBC7BC-8DF5-7A55-6DE5-FF82D71ABDC1}"/>
              </a:ext>
            </a:extLst>
          </p:cNvPr>
          <p:cNvSpPr>
            <a:spLocks noGrp="1"/>
          </p:cNvSpPr>
          <p:nvPr>
            <p:ph type="body" sz="quarter" idx="19" hasCustomPrompt="1"/>
          </p:nvPr>
        </p:nvSpPr>
        <p:spPr>
          <a:xfrm>
            <a:off x="609599" y="2747718"/>
            <a:ext cx="3496235" cy="1591199"/>
          </a:xfrm>
          <a:prstGeom prst="rect">
            <a:avLst/>
          </a:prstGeom>
        </p:spPr>
        <p:txBody>
          <a:bodyPr lIns="0" tIns="0" rIns="0" bIns="0">
            <a:noAutofit/>
          </a:bodyPr>
          <a:lstStyle>
            <a:lvl1pPr marL="0" indent="0">
              <a:spcBef>
                <a:spcPts val="0"/>
              </a:spcBef>
              <a:buNone/>
              <a:tabLst/>
              <a:defRPr sz="24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 Arial - 24 puntos</a:t>
            </a:r>
            <a:endParaRPr lang="es-CL" dirty="0"/>
          </a:p>
        </p:txBody>
      </p:sp>
      <p:sp>
        <p:nvSpPr>
          <p:cNvPr id="11" name="Marcador de medios 2">
            <a:extLst>
              <a:ext uri="{FF2B5EF4-FFF2-40B4-BE49-F238E27FC236}">
                <a16:creationId xmlns:a16="http://schemas.microsoft.com/office/drawing/2014/main" id="{EB2F4E9D-D8AF-7CE1-E65D-298040BE1DF2}"/>
              </a:ext>
            </a:extLst>
          </p:cNvPr>
          <p:cNvSpPr>
            <a:spLocks noGrp="1"/>
          </p:cNvSpPr>
          <p:nvPr>
            <p:ph type="media" sz="quarter" idx="18" hasCustomPrompt="1"/>
          </p:nvPr>
        </p:nvSpPr>
        <p:spPr>
          <a:xfrm>
            <a:off x="4805080" y="0"/>
            <a:ext cx="7386919" cy="6858000"/>
          </a:xfrm>
          <a:prstGeom prst="rect">
            <a:avLst/>
          </a:prstGeom>
        </p:spPr>
        <p:txBody>
          <a:bodyPr/>
          <a:lstStyle>
            <a:lvl1pPr marL="0" indent="0">
              <a:buNone/>
              <a:defRPr sz="1600">
                <a:solidFill>
                  <a:schemeClr val="bg1">
                    <a:lumMod val="50000"/>
                  </a:schemeClr>
                </a:solidFill>
              </a:defRPr>
            </a:lvl1pPr>
          </a:lstStyle>
          <a:p>
            <a:r>
              <a:rPr lang="es-CL" dirty="0"/>
              <a:t>Doble clic para incorporar un video</a:t>
            </a:r>
          </a:p>
        </p:txBody>
      </p:sp>
      <p:pic>
        <p:nvPicPr>
          <p:cNvPr id="9" name="Gráfico 7">
            <a:extLst>
              <a:ext uri="{FF2B5EF4-FFF2-40B4-BE49-F238E27FC236}">
                <a16:creationId xmlns:a16="http://schemas.microsoft.com/office/drawing/2014/main" id="{FDEC0ABD-6C88-E5D1-ED52-F3677C45D7F8}"/>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913" y="5946684"/>
            <a:ext cx="1223790" cy="506504"/>
          </a:xfrm>
          <a:prstGeom prst="rect">
            <a:avLst/>
          </a:prstGeom>
        </p:spPr>
      </p:pic>
    </p:spTree>
    <p:extLst>
      <p:ext uri="{BB962C8B-B14F-4D97-AF65-F5344CB8AC3E}">
        <p14:creationId xmlns:p14="http://schemas.microsoft.com/office/powerpoint/2010/main" val="2499410052"/>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6584">
          <p15:clr>
            <a:srgbClr val="FBAE40"/>
          </p15:clr>
        </p15:guide>
        <p15:guide id="2" pos="359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seño personalizado 18">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7" name="Marcador de texto 34">
            <a:extLst>
              <a:ext uri="{FF2B5EF4-FFF2-40B4-BE49-F238E27FC236}">
                <a16:creationId xmlns:a16="http://schemas.microsoft.com/office/drawing/2014/main" id="{6D1BD107-9DD2-34F6-5DB9-4AE55D454388}"/>
              </a:ext>
            </a:extLst>
          </p:cNvPr>
          <p:cNvSpPr>
            <a:spLocks noGrp="1"/>
          </p:cNvSpPr>
          <p:nvPr>
            <p:ph type="body" sz="quarter" idx="49" hasCustomPrompt="1"/>
          </p:nvPr>
        </p:nvSpPr>
        <p:spPr>
          <a:xfrm>
            <a:off x="1102395" y="1557338"/>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28" name="Marcador de texto 31">
            <a:extLst>
              <a:ext uri="{FF2B5EF4-FFF2-40B4-BE49-F238E27FC236}">
                <a16:creationId xmlns:a16="http://schemas.microsoft.com/office/drawing/2014/main" id="{852F6569-C635-4AE1-B058-A0E8F7662E60}"/>
              </a:ext>
            </a:extLst>
          </p:cNvPr>
          <p:cNvSpPr>
            <a:spLocks noGrp="1"/>
          </p:cNvSpPr>
          <p:nvPr>
            <p:ph type="body" sz="quarter" idx="21" hasCustomPrompt="1"/>
          </p:nvPr>
        </p:nvSpPr>
        <p:spPr>
          <a:xfrm>
            <a:off x="447578" y="1557338"/>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29" name="Marcador de texto 34">
            <a:extLst>
              <a:ext uri="{FF2B5EF4-FFF2-40B4-BE49-F238E27FC236}">
                <a16:creationId xmlns:a16="http://schemas.microsoft.com/office/drawing/2014/main" id="{07DA537F-1AF8-929F-0DDE-75406EB1BB21}"/>
              </a:ext>
            </a:extLst>
          </p:cNvPr>
          <p:cNvSpPr>
            <a:spLocks noGrp="1"/>
          </p:cNvSpPr>
          <p:nvPr>
            <p:ph type="body" sz="quarter" idx="50" hasCustomPrompt="1"/>
          </p:nvPr>
        </p:nvSpPr>
        <p:spPr>
          <a:xfrm>
            <a:off x="2717438" y="3164913"/>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30" name="Marcador de texto 31">
            <a:extLst>
              <a:ext uri="{FF2B5EF4-FFF2-40B4-BE49-F238E27FC236}">
                <a16:creationId xmlns:a16="http://schemas.microsoft.com/office/drawing/2014/main" id="{BD0C1EB3-E50D-92F7-9BEB-1B453A27F1C2}"/>
              </a:ext>
            </a:extLst>
          </p:cNvPr>
          <p:cNvSpPr>
            <a:spLocks noGrp="1"/>
          </p:cNvSpPr>
          <p:nvPr>
            <p:ph type="body" sz="quarter" idx="51" hasCustomPrompt="1"/>
          </p:nvPr>
        </p:nvSpPr>
        <p:spPr>
          <a:xfrm>
            <a:off x="2062621" y="3165108"/>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1" name="Marcador de texto 34">
            <a:extLst>
              <a:ext uri="{FF2B5EF4-FFF2-40B4-BE49-F238E27FC236}">
                <a16:creationId xmlns:a16="http://schemas.microsoft.com/office/drawing/2014/main" id="{F98FD673-D178-BE4A-3D33-C09DCB5F3B06}"/>
              </a:ext>
            </a:extLst>
          </p:cNvPr>
          <p:cNvSpPr>
            <a:spLocks noGrp="1"/>
          </p:cNvSpPr>
          <p:nvPr>
            <p:ph type="body" sz="quarter" idx="52" hasCustomPrompt="1"/>
          </p:nvPr>
        </p:nvSpPr>
        <p:spPr>
          <a:xfrm>
            <a:off x="5246883" y="4772488"/>
            <a:ext cx="6312049" cy="1307939"/>
          </a:xfrm>
          <a:solidFill>
            <a:schemeClr val="tx2"/>
          </a:solidFill>
        </p:spPr>
        <p:txBody>
          <a:bodyPr lIns="900000" tIns="180000" rIns="180000" bIns="180000" anchor="ctr">
            <a:noAutofit/>
          </a:bodyPr>
          <a:lstStyle>
            <a:lvl1pPr marL="0" indent="0" algn="l">
              <a:buNone/>
              <a:defRPr sz="1400" b="1">
                <a:solidFill>
                  <a:schemeClr val="tx1"/>
                </a:solidFill>
              </a:defRPr>
            </a:lvl1pPr>
          </a:lstStyle>
          <a:p>
            <a:pPr lvl="0"/>
            <a:r>
              <a:rPr lang="es-ES" dirty="0"/>
              <a:t>Texto</a:t>
            </a:r>
            <a:endParaRPr lang="es-CL" dirty="0"/>
          </a:p>
        </p:txBody>
      </p:sp>
      <p:sp>
        <p:nvSpPr>
          <p:cNvPr id="32" name="Marcador de texto 31">
            <a:extLst>
              <a:ext uri="{FF2B5EF4-FFF2-40B4-BE49-F238E27FC236}">
                <a16:creationId xmlns:a16="http://schemas.microsoft.com/office/drawing/2014/main" id="{5CE5BD6A-3103-B0B5-922C-94C2C20C94C0}"/>
              </a:ext>
            </a:extLst>
          </p:cNvPr>
          <p:cNvSpPr>
            <a:spLocks noGrp="1"/>
          </p:cNvSpPr>
          <p:nvPr>
            <p:ph type="body" sz="quarter" idx="53" hasCustomPrompt="1"/>
          </p:nvPr>
        </p:nvSpPr>
        <p:spPr>
          <a:xfrm>
            <a:off x="4592066" y="4772877"/>
            <a:ext cx="1307939" cy="1307939"/>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2"/>
                </a:solidFill>
              </a:defRPr>
            </a:lvl1pPr>
            <a:lvl5pPr>
              <a:defRPr/>
            </a:lvl5pPr>
          </a:lstStyle>
          <a:p>
            <a:pPr lvl="0"/>
            <a:r>
              <a:rPr lang="es-ES" dirty="0"/>
              <a:t> </a:t>
            </a:r>
            <a:endParaRPr lang="es-CL" dirty="0"/>
          </a:p>
        </p:txBody>
      </p:sp>
      <p:sp>
        <p:nvSpPr>
          <p:cNvPr id="3" name="Marcador de pie de página 2"/>
          <p:cNvSpPr>
            <a:spLocks noGrp="1"/>
          </p:cNvSpPr>
          <p:nvPr>
            <p:ph type="ftr" sz="quarter" idx="54"/>
          </p:nvPr>
        </p:nvSpPr>
        <p:spPr/>
        <p:txBody>
          <a:bodyPr/>
          <a:lstStyle/>
          <a:p>
            <a:endParaRPr lang="es-CL" dirty="0"/>
          </a:p>
        </p:txBody>
      </p:sp>
      <p:sp>
        <p:nvSpPr>
          <p:cNvPr id="4" name="Marcador de número de diapositiva 3"/>
          <p:cNvSpPr>
            <a:spLocks noGrp="1"/>
          </p:cNvSpPr>
          <p:nvPr>
            <p:ph type="sldNum" sz="quarter" idx="55"/>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201328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ínea de tiempo">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4" name="Marcador de texto 34">
            <a:extLst>
              <a:ext uri="{FF2B5EF4-FFF2-40B4-BE49-F238E27FC236}">
                <a16:creationId xmlns:a16="http://schemas.microsoft.com/office/drawing/2014/main" id="{1F4DD714-404D-F451-2C40-C6184723D662}"/>
              </a:ext>
            </a:extLst>
          </p:cNvPr>
          <p:cNvSpPr>
            <a:spLocks noGrp="1"/>
          </p:cNvSpPr>
          <p:nvPr>
            <p:ph type="body" sz="quarter" idx="35" hasCustomPrompt="1"/>
          </p:nvPr>
        </p:nvSpPr>
        <p:spPr>
          <a:xfrm>
            <a:off x="435975"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5" name="Marcador de texto 34">
            <a:extLst>
              <a:ext uri="{FF2B5EF4-FFF2-40B4-BE49-F238E27FC236}">
                <a16:creationId xmlns:a16="http://schemas.microsoft.com/office/drawing/2014/main" id="{25B0AD76-B137-02A4-07E5-122F377922CF}"/>
              </a:ext>
            </a:extLst>
          </p:cNvPr>
          <p:cNvSpPr>
            <a:spLocks noGrp="1"/>
          </p:cNvSpPr>
          <p:nvPr>
            <p:ph type="body" sz="quarter" idx="37" hasCustomPrompt="1"/>
          </p:nvPr>
        </p:nvSpPr>
        <p:spPr>
          <a:xfrm>
            <a:off x="2747972"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6" name="Marcador de texto 34">
            <a:extLst>
              <a:ext uri="{FF2B5EF4-FFF2-40B4-BE49-F238E27FC236}">
                <a16:creationId xmlns:a16="http://schemas.microsoft.com/office/drawing/2014/main" id="{B96DC186-85C0-38DC-08CE-92744A94E027}"/>
              </a:ext>
            </a:extLst>
          </p:cNvPr>
          <p:cNvSpPr>
            <a:spLocks noGrp="1"/>
          </p:cNvSpPr>
          <p:nvPr>
            <p:ph type="body" sz="quarter" idx="38" hasCustomPrompt="1"/>
          </p:nvPr>
        </p:nvSpPr>
        <p:spPr>
          <a:xfrm>
            <a:off x="5059969"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7" name="Marcador de texto 34">
            <a:extLst>
              <a:ext uri="{FF2B5EF4-FFF2-40B4-BE49-F238E27FC236}">
                <a16:creationId xmlns:a16="http://schemas.microsoft.com/office/drawing/2014/main" id="{40E7975B-93A3-82E4-7C5F-AE17B9E022C8}"/>
              </a:ext>
            </a:extLst>
          </p:cNvPr>
          <p:cNvSpPr>
            <a:spLocks noGrp="1"/>
          </p:cNvSpPr>
          <p:nvPr>
            <p:ph type="body" sz="quarter" idx="39" hasCustomPrompt="1"/>
          </p:nvPr>
        </p:nvSpPr>
        <p:spPr>
          <a:xfrm>
            <a:off x="7371966"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8" name="Marcador de texto 34">
            <a:extLst>
              <a:ext uri="{FF2B5EF4-FFF2-40B4-BE49-F238E27FC236}">
                <a16:creationId xmlns:a16="http://schemas.microsoft.com/office/drawing/2014/main" id="{C22D84BC-5F79-C766-96AC-202CAF00BB12}"/>
              </a:ext>
            </a:extLst>
          </p:cNvPr>
          <p:cNvSpPr>
            <a:spLocks noGrp="1"/>
          </p:cNvSpPr>
          <p:nvPr>
            <p:ph type="body" sz="quarter" idx="40" hasCustomPrompt="1"/>
          </p:nvPr>
        </p:nvSpPr>
        <p:spPr>
          <a:xfrm>
            <a:off x="9683963" y="1304925"/>
            <a:ext cx="903104" cy="252413"/>
          </a:xfrm>
          <a:noFill/>
        </p:spPr>
        <p:txBody>
          <a:bodyPr lIns="0" tIns="0" rIns="0" bIns="0" anchor="ctr">
            <a:noAutofit/>
          </a:bodyPr>
          <a:lstStyle>
            <a:lvl1pPr marL="0" indent="0" algn="ctr">
              <a:buNone/>
              <a:defRPr sz="1200" b="1">
                <a:solidFill>
                  <a:schemeClr val="tx1"/>
                </a:solidFill>
              </a:defRPr>
            </a:lvl1pPr>
          </a:lstStyle>
          <a:p>
            <a:pPr lvl="0"/>
            <a:r>
              <a:rPr lang="es-ES" dirty="0"/>
              <a:t>Año</a:t>
            </a:r>
            <a:endParaRPr lang="es-CL" dirty="0"/>
          </a:p>
        </p:txBody>
      </p:sp>
      <p:sp>
        <p:nvSpPr>
          <p:cNvPr id="39" name="Marcador de texto 49">
            <a:extLst>
              <a:ext uri="{FF2B5EF4-FFF2-40B4-BE49-F238E27FC236}">
                <a16:creationId xmlns:a16="http://schemas.microsoft.com/office/drawing/2014/main" id="{9D9856A9-4A47-DE98-0A3E-417E9C02C7DF}"/>
              </a:ext>
            </a:extLst>
          </p:cNvPr>
          <p:cNvSpPr>
            <a:spLocks noGrp="1"/>
          </p:cNvSpPr>
          <p:nvPr>
            <p:ph type="body" sz="quarter" idx="31" hasCustomPrompt="1"/>
          </p:nvPr>
        </p:nvSpPr>
        <p:spPr>
          <a:xfrm>
            <a:off x="454028" y="4344177"/>
            <a:ext cx="2052000" cy="1097208"/>
          </a:xfrm>
          <a:noFill/>
        </p:spPr>
        <p:txBody>
          <a:bodyPr anchor="t">
            <a:noAutofit/>
          </a:bodyPr>
          <a:lstStyle>
            <a:lvl1pPr marL="0" indent="0">
              <a:buNone/>
              <a:defRPr sz="1200" b="0"/>
            </a:lvl1pPr>
          </a:lstStyle>
          <a:p>
            <a:pPr lvl="0"/>
            <a:r>
              <a:rPr lang="es-ES" dirty="0"/>
              <a:t>Texto</a:t>
            </a:r>
          </a:p>
        </p:txBody>
      </p:sp>
      <p:sp>
        <p:nvSpPr>
          <p:cNvPr id="40" name="Marcador de texto 49">
            <a:extLst>
              <a:ext uri="{FF2B5EF4-FFF2-40B4-BE49-F238E27FC236}">
                <a16:creationId xmlns:a16="http://schemas.microsoft.com/office/drawing/2014/main" id="{A83B9382-DE72-C65F-60C3-5CFD388674E4}"/>
              </a:ext>
            </a:extLst>
          </p:cNvPr>
          <p:cNvSpPr>
            <a:spLocks noGrp="1"/>
          </p:cNvSpPr>
          <p:nvPr>
            <p:ph type="body" sz="quarter" idx="41" hasCustomPrompt="1"/>
          </p:nvPr>
        </p:nvSpPr>
        <p:spPr>
          <a:xfrm>
            <a:off x="5068442" y="4344177"/>
            <a:ext cx="2052000" cy="1097208"/>
          </a:xfrm>
          <a:noFill/>
        </p:spPr>
        <p:txBody>
          <a:bodyPr anchor="t">
            <a:noAutofit/>
          </a:bodyPr>
          <a:lstStyle>
            <a:lvl1pPr marL="0" indent="0">
              <a:buNone/>
              <a:defRPr sz="1200" b="0"/>
            </a:lvl1pPr>
          </a:lstStyle>
          <a:p>
            <a:pPr lvl="0"/>
            <a:r>
              <a:rPr lang="es-ES" dirty="0"/>
              <a:t>Texto</a:t>
            </a:r>
          </a:p>
        </p:txBody>
      </p:sp>
      <p:sp>
        <p:nvSpPr>
          <p:cNvPr id="41" name="Marcador de texto 49">
            <a:extLst>
              <a:ext uri="{FF2B5EF4-FFF2-40B4-BE49-F238E27FC236}">
                <a16:creationId xmlns:a16="http://schemas.microsoft.com/office/drawing/2014/main" id="{1958E19B-E1EC-4AC1-B917-EC7B1CCD0D8B}"/>
              </a:ext>
            </a:extLst>
          </p:cNvPr>
          <p:cNvSpPr>
            <a:spLocks noGrp="1"/>
          </p:cNvSpPr>
          <p:nvPr>
            <p:ph type="body" sz="quarter" idx="42" hasCustomPrompt="1"/>
          </p:nvPr>
        </p:nvSpPr>
        <p:spPr>
          <a:xfrm>
            <a:off x="9676986" y="4344177"/>
            <a:ext cx="2052000" cy="1097208"/>
          </a:xfrm>
          <a:noFill/>
        </p:spPr>
        <p:txBody>
          <a:bodyPr anchor="t">
            <a:noAutofit/>
          </a:bodyPr>
          <a:lstStyle>
            <a:lvl1pPr marL="0" indent="0">
              <a:buNone/>
              <a:defRPr sz="1200" b="0"/>
            </a:lvl1pPr>
          </a:lstStyle>
          <a:p>
            <a:pPr lvl="0"/>
            <a:r>
              <a:rPr lang="es-ES" dirty="0"/>
              <a:t>Texto</a:t>
            </a:r>
          </a:p>
        </p:txBody>
      </p:sp>
      <p:sp>
        <p:nvSpPr>
          <p:cNvPr id="42" name="Marcador de texto 49">
            <a:extLst>
              <a:ext uri="{FF2B5EF4-FFF2-40B4-BE49-F238E27FC236}">
                <a16:creationId xmlns:a16="http://schemas.microsoft.com/office/drawing/2014/main" id="{55BDC762-466B-D545-7C3D-B7E0F08D93C8}"/>
              </a:ext>
            </a:extLst>
          </p:cNvPr>
          <p:cNvSpPr>
            <a:spLocks noGrp="1"/>
          </p:cNvSpPr>
          <p:nvPr>
            <p:ph type="body" sz="quarter" idx="43" hasCustomPrompt="1"/>
          </p:nvPr>
        </p:nvSpPr>
        <p:spPr>
          <a:xfrm>
            <a:off x="7351173" y="3281441"/>
            <a:ext cx="2052000" cy="1097208"/>
          </a:xfrm>
          <a:noFill/>
        </p:spPr>
        <p:txBody>
          <a:bodyPr anchor="t">
            <a:noAutofit/>
          </a:bodyPr>
          <a:lstStyle>
            <a:lvl1pPr marL="0" indent="0">
              <a:buNone/>
              <a:defRPr sz="1200" b="0"/>
            </a:lvl1pPr>
          </a:lstStyle>
          <a:p>
            <a:pPr lvl="0"/>
            <a:r>
              <a:rPr lang="es-ES" dirty="0"/>
              <a:t>Texto</a:t>
            </a:r>
          </a:p>
        </p:txBody>
      </p:sp>
      <p:sp>
        <p:nvSpPr>
          <p:cNvPr id="43" name="Marcador de texto 49">
            <a:extLst>
              <a:ext uri="{FF2B5EF4-FFF2-40B4-BE49-F238E27FC236}">
                <a16:creationId xmlns:a16="http://schemas.microsoft.com/office/drawing/2014/main" id="{28F54150-1083-DA95-A448-CB39A207511F}"/>
              </a:ext>
            </a:extLst>
          </p:cNvPr>
          <p:cNvSpPr>
            <a:spLocks noGrp="1"/>
          </p:cNvSpPr>
          <p:nvPr>
            <p:ph type="body" sz="quarter" idx="44" hasCustomPrompt="1"/>
          </p:nvPr>
        </p:nvSpPr>
        <p:spPr>
          <a:xfrm>
            <a:off x="2761235" y="3281441"/>
            <a:ext cx="2052000" cy="1097208"/>
          </a:xfrm>
          <a:noFill/>
        </p:spPr>
        <p:txBody>
          <a:bodyPr anchor="t">
            <a:noAutofit/>
          </a:bodyPr>
          <a:lstStyle>
            <a:lvl1pPr marL="0" indent="0">
              <a:buNone/>
              <a:defRPr sz="1200" b="0"/>
            </a:lvl1pPr>
          </a:lstStyle>
          <a:p>
            <a:pPr lvl="0"/>
            <a:r>
              <a:rPr lang="es-ES" dirty="0"/>
              <a:t>Texto</a:t>
            </a:r>
          </a:p>
        </p:txBody>
      </p:sp>
      <p:sp>
        <p:nvSpPr>
          <p:cNvPr id="44" name="Marcador de texto 49">
            <a:extLst>
              <a:ext uri="{FF2B5EF4-FFF2-40B4-BE49-F238E27FC236}">
                <a16:creationId xmlns:a16="http://schemas.microsoft.com/office/drawing/2014/main" id="{88B882DD-CAC4-D272-177A-C4334BD90161}"/>
              </a:ext>
            </a:extLst>
          </p:cNvPr>
          <p:cNvSpPr>
            <a:spLocks noGrp="1"/>
          </p:cNvSpPr>
          <p:nvPr>
            <p:ph type="body" sz="quarter" idx="45" hasCustomPrompt="1"/>
          </p:nvPr>
        </p:nvSpPr>
        <p:spPr>
          <a:xfrm>
            <a:off x="454028" y="3821663"/>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45" name="Marcador de texto 49">
            <a:extLst>
              <a:ext uri="{FF2B5EF4-FFF2-40B4-BE49-F238E27FC236}">
                <a16:creationId xmlns:a16="http://schemas.microsoft.com/office/drawing/2014/main" id="{E6930F88-7465-93A0-9C40-8BDBD911A106}"/>
              </a:ext>
            </a:extLst>
          </p:cNvPr>
          <p:cNvSpPr>
            <a:spLocks noGrp="1"/>
          </p:cNvSpPr>
          <p:nvPr>
            <p:ph type="body" sz="quarter" idx="46" hasCustomPrompt="1"/>
          </p:nvPr>
        </p:nvSpPr>
        <p:spPr>
          <a:xfrm>
            <a:off x="5065508" y="3821663"/>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67" name="Marcador de texto 49">
            <a:extLst>
              <a:ext uri="{FF2B5EF4-FFF2-40B4-BE49-F238E27FC236}">
                <a16:creationId xmlns:a16="http://schemas.microsoft.com/office/drawing/2014/main" id="{A5FE6BE7-BB70-DB70-87EF-DE7FDFAB18E6}"/>
              </a:ext>
            </a:extLst>
          </p:cNvPr>
          <p:cNvSpPr>
            <a:spLocks noGrp="1"/>
          </p:cNvSpPr>
          <p:nvPr>
            <p:ph type="body" sz="quarter" idx="47" hasCustomPrompt="1"/>
          </p:nvPr>
        </p:nvSpPr>
        <p:spPr>
          <a:xfrm>
            <a:off x="9676986" y="3821663"/>
            <a:ext cx="2052000" cy="472606"/>
          </a:xfrm>
          <a:solidFill>
            <a:schemeClr val="accent1"/>
          </a:solidFill>
        </p:spPr>
        <p:txBody>
          <a:bodyPr anchor="ctr">
            <a:noAutofit/>
          </a:bodyPr>
          <a:lstStyle>
            <a:lvl1pPr marL="0" indent="0">
              <a:buNone/>
              <a:defRPr sz="1200" b="1">
                <a:ln>
                  <a:noFill/>
                </a:ln>
                <a:solidFill>
                  <a:schemeClr val="bg1"/>
                </a:solidFill>
              </a:defRPr>
            </a:lvl1pPr>
          </a:lstStyle>
          <a:p>
            <a:pPr lvl="0"/>
            <a:r>
              <a:rPr lang="es-ES" dirty="0"/>
              <a:t>Texto</a:t>
            </a:r>
          </a:p>
        </p:txBody>
      </p:sp>
      <p:sp>
        <p:nvSpPr>
          <p:cNvPr id="68" name="Marcador de texto 49">
            <a:extLst>
              <a:ext uri="{FF2B5EF4-FFF2-40B4-BE49-F238E27FC236}">
                <a16:creationId xmlns:a16="http://schemas.microsoft.com/office/drawing/2014/main" id="{56F5FD8D-690C-C02E-6D99-2727F64C6E81}"/>
              </a:ext>
            </a:extLst>
          </p:cNvPr>
          <p:cNvSpPr>
            <a:spLocks noGrp="1"/>
          </p:cNvSpPr>
          <p:nvPr>
            <p:ph type="body" sz="quarter" idx="48" hasCustomPrompt="1"/>
          </p:nvPr>
        </p:nvSpPr>
        <p:spPr>
          <a:xfrm>
            <a:off x="2759768" y="2755675"/>
            <a:ext cx="2052000" cy="472606"/>
          </a:xfrm>
          <a:solidFill>
            <a:schemeClr val="tx2"/>
          </a:solidFill>
        </p:spPr>
        <p:txBody>
          <a:bodyPr anchor="ctr">
            <a:noAutofit/>
          </a:bodyPr>
          <a:lstStyle>
            <a:lvl1pPr marL="0" indent="0">
              <a:buNone/>
              <a:defRPr sz="1200" b="1"/>
            </a:lvl1pPr>
          </a:lstStyle>
          <a:p>
            <a:pPr lvl="0"/>
            <a:r>
              <a:rPr lang="es-ES" dirty="0"/>
              <a:t>Texto</a:t>
            </a:r>
          </a:p>
        </p:txBody>
      </p:sp>
      <p:sp>
        <p:nvSpPr>
          <p:cNvPr id="69" name="Marcador de texto 49">
            <a:extLst>
              <a:ext uri="{FF2B5EF4-FFF2-40B4-BE49-F238E27FC236}">
                <a16:creationId xmlns:a16="http://schemas.microsoft.com/office/drawing/2014/main" id="{90FDF2AD-7C27-E2B2-5648-D7158B4D61F8}"/>
              </a:ext>
            </a:extLst>
          </p:cNvPr>
          <p:cNvSpPr>
            <a:spLocks noGrp="1"/>
          </p:cNvSpPr>
          <p:nvPr>
            <p:ph type="body" sz="quarter" idx="49" hasCustomPrompt="1"/>
          </p:nvPr>
        </p:nvSpPr>
        <p:spPr>
          <a:xfrm>
            <a:off x="7371248" y="2755675"/>
            <a:ext cx="2052000" cy="472606"/>
          </a:xfrm>
          <a:solidFill>
            <a:schemeClr val="accent1"/>
          </a:solidFill>
        </p:spPr>
        <p:txBody>
          <a:bodyPr anchor="ctr">
            <a:noAutofit/>
          </a:bodyPr>
          <a:lstStyle>
            <a:lvl1pPr marL="0" indent="0">
              <a:buNone/>
              <a:defRPr sz="1200" b="1">
                <a:ln>
                  <a:noFill/>
                </a:ln>
                <a:solidFill>
                  <a:schemeClr val="bg1"/>
                </a:solidFill>
              </a:defRPr>
            </a:lvl1pPr>
          </a:lstStyle>
          <a:p>
            <a:pPr lvl="0"/>
            <a:r>
              <a:rPr lang="es-ES" dirty="0"/>
              <a:t>Texto</a:t>
            </a:r>
          </a:p>
        </p:txBody>
      </p:sp>
      <p:sp>
        <p:nvSpPr>
          <p:cNvPr id="70" name="Marcador de texto 34">
            <a:extLst>
              <a:ext uri="{FF2B5EF4-FFF2-40B4-BE49-F238E27FC236}">
                <a16:creationId xmlns:a16="http://schemas.microsoft.com/office/drawing/2014/main" id="{B4A7D195-C102-F7F4-9B29-0C62CEC5C9AD}"/>
              </a:ext>
            </a:extLst>
          </p:cNvPr>
          <p:cNvSpPr>
            <a:spLocks noGrp="1"/>
          </p:cNvSpPr>
          <p:nvPr>
            <p:ph type="body" sz="quarter" idx="50" hasCustomPrompt="1"/>
          </p:nvPr>
        </p:nvSpPr>
        <p:spPr>
          <a:xfrm>
            <a:off x="435975" y="1844616"/>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1" name="Marcador de texto 34">
            <a:extLst>
              <a:ext uri="{FF2B5EF4-FFF2-40B4-BE49-F238E27FC236}">
                <a16:creationId xmlns:a16="http://schemas.microsoft.com/office/drawing/2014/main" id="{351C0F95-7835-B911-7CD7-B6E22072A277}"/>
              </a:ext>
            </a:extLst>
          </p:cNvPr>
          <p:cNvSpPr>
            <a:spLocks noGrp="1"/>
          </p:cNvSpPr>
          <p:nvPr>
            <p:ph type="body" sz="quarter" idx="51" hasCustomPrompt="1"/>
          </p:nvPr>
        </p:nvSpPr>
        <p:spPr>
          <a:xfrm flipH="1">
            <a:off x="2754254" y="183369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2" name="Marcador de texto 34">
            <a:extLst>
              <a:ext uri="{FF2B5EF4-FFF2-40B4-BE49-F238E27FC236}">
                <a16:creationId xmlns:a16="http://schemas.microsoft.com/office/drawing/2014/main" id="{BC21A1D9-FA0E-57A2-CA6F-1AE6B295115C}"/>
              </a:ext>
            </a:extLst>
          </p:cNvPr>
          <p:cNvSpPr>
            <a:spLocks noGrp="1"/>
          </p:cNvSpPr>
          <p:nvPr>
            <p:ph type="body" sz="quarter" idx="52" hasCustomPrompt="1"/>
          </p:nvPr>
        </p:nvSpPr>
        <p:spPr>
          <a:xfrm>
            <a:off x="5072533" y="1833691"/>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3" name="Marcador de texto 34">
            <a:extLst>
              <a:ext uri="{FF2B5EF4-FFF2-40B4-BE49-F238E27FC236}">
                <a16:creationId xmlns:a16="http://schemas.microsoft.com/office/drawing/2014/main" id="{4B3C630F-6F19-60C1-7223-E12A2F337C15}"/>
              </a:ext>
            </a:extLst>
          </p:cNvPr>
          <p:cNvSpPr>
            <a:spLocks noGrp="1"/>
          </p:cNvSpPr>
          <p:nvPr>
            <p:ph type="body" sz="quarter" idx="53" hasCustomPrompt="1"/>
          </p:nvPr>
        </p:nvSpPr>
        <p:spPr>
          <a:xfrm flipH="1">
            <a:off x="7390812" y="1833692"/>
            <a:ext cx="45719" cy="868824"/>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4" name="Marcador de texto 34">
            <a:extLst>
              <a:ext uri="{FF2B5EF4-FFF2-40B4-BE49-F238E27FC236}">
                <a16:creationId xmlns:a16="http://schemas.microsoft.com/office/drawing/2014/main" id="{EC0A0E51-4049-ED4C-3E66-7D4E1587F0CE}"/>
              </a:ext>
            </a:extLst>
          </p:cNvPr>
          <p:cNvSpPr>
            <a:spLocks noGrp="1"/>
          </p:cNvSpPr>
          <p:nvPr>
            <p:ph type="body" sz="quarter" idx="54" hasCustomPrompt="1"/>
          </p:nvPr>
        </p:nvSpPr>
        <p:spPr>
          <a:xfrm>
            <a:off x="9709090" y="1833691"/>
            <a:ext cx="45719" cy="1897105"/>
          </a:xfrm>
          <a:prstGeom prst="downArrow">
            <a:avLst/>
          </a:prstGeom>
          <a:solidFill>
            <a:schemeClr val="tx1"/>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5" name="Marcador de texto 34">
            <a:extLst>
              <a:ext uri="{FF2B5EF4-FFF2-40B4-BE49-F238E27FC236}">
                <a16:creationId xmlns:a16="http://schemas.microsoft.com/office/drawing/2014/main" id="{BAAE7064-47DD-08BB-EDD5-6FF9EF5E8C90}"/>
              </a:ext>
            </a:extLst>
          </p:cNvPr>
          <p:cNvSpPr>
            <a:spLocks noGrp="1"/>
          </p:cNvSpPr>
          <p:nvPr>
            <p:ph type="body" sz="quarter" idx="36" hasCustomPrompt="1"/>
          </p:nvPr>
        </p:nvSpPr>
        <p:spPr>
          <a:xfrm>
            <a:off x="454028" y="1692713"/>
            <a:ext cx="11329985" cy="318177"/>
          </a:xfrm>
          <a:prstGeom prst="rightArrow">
            <a:avLst/>
          </a:prstGeom>
          <a:solidFill>
            <a:schemeClr val="accent2"/>
          </a:solidFill>
        </p:spPr>
        <p:txBody>
          <a:bodyPr lIns="0" tIns="0" rIns="0" bIns="0" anchor="ctr">
            <a:noAutofit/>
          </a:bodyPr>
          <a:lstStyle>
            <a:lvl1pPr marL="0" indent="0">
              <a:buNone/>
              <a:defRPr sz="1200" b="1">
                <a:solidFill>
                  <a:schemeClr val="tx1"/>
                </a:solidFill>
              </a:defRPr>
            </a:lvl1pPr>
          </a:lstStyle>
          <a:p>
            <a:pPr lvl="0"/>
            <a:r>
              <a:rPr lang="es-ES" dirty="0"/>
              <a:t>   </a:t>
            </a:r>
            <a:endParaRPr lang="es-CL" dirty="0"/>
          </a:p>
        </p:txBody>
      </p:sp>
      <p:sp>
        <p:nvSpPr>
          <p:cNvPr id="76" name="Marcador de texto 49">
            <a:extLst>
              <a:ext uri="{FF2B5EF4-FFF2-40B4-BE49-F238E27FC236}">
                <a16:creationId xmlns:a16="http://schemas.microsoft.com/office/drawing/2014/main" id="{74784AEC-0CB6-FB04-C4EA-1DA9016ADEC8}"/>
              </a:ext>
            </a:extLst>
          </p:cNvPr>
          <p:cNvSpPr>
            <a:spLocks noGrp="1"/>
          </p:cNvSpPr>
          <p:nvPr>
            <p:ph type="body" sz="quarter" idx="55" hasCustomPrompt="1"/>
          </p:nvPr>
        </p:nvSpPr>
        <p:spPr>
          <a:xfrm>
            <a:off x="444555" y="5621047"/>
            <a:ext cx="287997" cy="225206"/>
          </a:xfrm>
          <a:solidFill>
            <a:schemeClr val="tx2"/>
          </a:solidFill>
        </p:spPr>
        <p:txBody>
          <a:bodyPr anchor="ctr">
            <a:noAutofit/>
          </a:bodyPr>
          <a:lstStyle>
            <a:lvl1pPr marL="0" indent="0">
              <a:buNone/>
              <a:defRPr sz="1200" b="1"/>
            </a:lvl1pPr>
          </a:lstStyle>
          <a:p>
            <a:pPr lvl="0"/>
            <a:r>
              <a:rPr lang="es-ES" dirty="0"/>
              <a:t>  </a:t>
            </a:r>
          </a:p>
        </p:txBody>
      </p:sp>
      <p:sp>
        <p:nvSpPr>
          <p:cNvPr id="77" name="Marcador de texto 49">
            <a:extLst>
              <a:ext uri="{FF2B5EF4-FFF2-40B4-BE49-F238E27FC236}">
                <a16:creationId xmlns:a16="http://schemas.microsoft.com/office/drawing/2014/main" id="{2D4F006D-923D-223D-5356-3172AF617FB7}"/>
              </a:ext>
            </a:extLst>
          </p:cNvPr>
          <p:cNvSpPr>
            <a:spLocks noGrp="1"/>
          </p:cNvSpPr>
          <p:nvPr>
            <p:ph type="body" sz="quarter" idx="56" hasCustomPrompt="1"/>
          </p:nvPr>
        </p:nvSpPr>
        <p:spPr>
          <a:xfrm>
            <a:off x="444555" y="5940644"/>
            <a:ext cx="287997" cy="225206"/>
          </a:xfrm>
          <a:solidFill>
            <a:schemeClr val="accent1"/>
          </a:solidFill>
        </p:spPr>
        <p:txBody>
          <a:bodyPr anchor="ctr">
            <a:noAutofit/>
          </a:bodyPr>
          <a:lstStyle>
            <a:lvl1pPr marL="0" indent="0">
              <a:buNone/>
              <a:defRPr sz="1200" b="1"/>
            </a:lvl1pPr>
          </a:lstStyle>
          <a:p>
            <a:pPr lvl="0"/>
            <a:r>
              <a:rPr lang="es-ES" dirty="0"/>
              <a:t>  </a:t>
            </a:r>
          </a:p>
        </p:txBody>
      </p:sp>
      <p:sp>
        <p:nvSpPr>
          <p:cNvPr id="78" name="Marcador de texto 49">
            <a:extLst>
              <a:ext uri="{FF2B5EF4-FFF2-40B4-BE49-F238E27FC236}">
                <a16:creationId xmlns:a16="http://schemas.microsoft.com/office/drawing/2014/main" id="{65F8D072-821C-CD48-5168-97D110689B15}"/>
              </a:ext>
            </a:extLst>
          </p:cNvPr>
          <p:cNvSpPr>
            <a:spLocks noGrp="1"/>
          </p:cNvSpPr>
          <p:nvPr>
            <p:ph type="body" sz="quarter" idx="57" hasCustomPrompt="1"/>
          </p:nvPr>
        </p:nvSpPr>
        <p:spPr>
          <a:xfrm>
            <a:off x="793895" y="5621047"/>
            <a:ext cx="1702659" cy="225206"/>
          </a:xfrm>
          <a:noFill/>
        </p:spPr>
        <p:txBody>
          <a:bodyPr anchor="ctr">
            <a:noAutofit/>
          </a:bodyPr>
          <a:lstStyle>
            <a:lvl1pPr marL="0" indent="0">
              <a:buNone/>
              <a:defRPr sz="1200" b="0"/>
            </a:lvl1pPr>
          </a:lstStyle>
          <a:p>
            <a:pPr lvl="0"/>
            <a:r>
              <a:rPr lang="es-ES" dirty="0"/>
              <a:t>Texto</a:t>
            </a:r>
          </a:p>
        </p:txBody>
      </p:sp>
      <p:sp>
        <p:nvSpPr>
          <p:cNvPr id="79" name="Marcador de texto 49">
            <a:extLst>
              <a:ext uri="{FF2B5EF4-FFF2-40B4-BE49-F238E27FC236}">
                <a16:creationId xmlns:a16="http://schemas.microsoft.com/office/drawing/2014/main" id="{A0D8519B-380E-4C82-BF3E-327326C10252}"/>
              </a:ext>
            </a:extLst>
          </p:cNvPr>
          <p:cNvSpPr>
            <a:spLocks noGrp="1"/>
          </p:cNvSpPr>
          <p:nvPr>
            <p:ph type="body" sz="quarter" idx="58" hasCustomPrompt="1"/>
          </p:nvPr>
        </p:nvSpPr>
        <p:spPr>
          <a:xfrm>
            <a:off x="793895" y="5940644"/>
            <a:ext cx="1702659" cy="225206"/>
          </a:xfrm>
          <a:noFill/>
        </p:spPr>
        <p:txBody>
          <a:bodyPr anchor="ctr">
            <a:noAutofit/>
          </a:bodyPr>
          <a:lstStyle>
            <a:lvl1pPr marL="0" indent="0">
              <a:buNone/>
              <a:defRPr sz="1200" b="0"/>
            </a:lvl1pPr>
          </a:lstStyle>
          <a:p>
            <a:pPr lvl="0"/>
            <a:r>
              <a:rPr lang="es-ES" dirty="0"/>
              <a:t>Texto</a:t>
            </a:r>
          </a:p>
        </p:txBody>
      </p:sp>
      <p:sp>
        <p:nvSpPr>
          <p:cNvPr id="3" name="Marcador de pie de página 2"/>
          <p:cNvSpPr>
            <a:spLocks noGrp="1"/>
          </p:cNvSpPr>
          <p:nvPr>
            <p:ph type="ftr" sz="quarter" idx="59"/>
          </p:nvPr>
        </p:nvSpPr>
        <p:spPr/>
        <p:txBody>
          <a:bodyPr/>
          <a:lstStyle/>
          <a:p>
            <a:endParaRPr lang="es-CL" dirty="0"/>
          </a:p>
        </p:txBody>
      </p:sp>
      <p:sp>
        <p:nvSpPr>
          <p:cNvPr id="4" name="Marcador de número de diapositiva 3"/>
          <p:cNvSpPr>
            <a:spLocks noGrp="1"/>
          </p:cNvSpPr>
          <p:nvPr>
            <p:ph type="sldNum" sz="quarter" idx="60"/>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26767712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seño personalizado 19">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21" name="Marcador de texto 31">
            <a:extLst>
              <a:ext uri="{FF2B5EF4-FFF2-40B4-BE49-F238E27FC236}">
                <a16:creationId xmlns:a16="http://schemas.microsoft.com/office/drawing/2014/main" id="{F4F6B9BA-24E9-5D5B-C793-058B61EF60CD}"/>
              </a:ext>
            </a:extLst>
          </p:cNvPr>
          <p:cNvSpPr>
            <a:spLocks noGrp="1"/>
          </p:cNvSpPr>
          <p:nvPr>
            <p:ph type="body" sz="quarter" idx="36" hasCustomPrompt="1"/>
          </p:nvPr>
        </p:nvSpPr>
        <p:spPr>
          <a:xfrm>
            <a:off x="712204" y="1647712"/>
            <a:ext cx="4446000" cy="4446000"/>
          </a:xfrm>
          <a:prstGeom prst="ellipse">
            <a:avLst/>
          </a:prstGeom>
          <a:solidFill>
            <a:schemeClr val="tx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5400" b="1">
                <a:solidFill>
                  <a:schemeClr val="tx1"/>
                </a:solidFill>
              </a:defRPr>
            </a:lvl1pPr>
            <a:lvl5pPr>
              <a:defRPr/>
            </a:lvl5pPr>
          </a:lstStyle>
          <a:p>
            <a:pPr lvl="0"/>
            <a:r>
              <a:rPr lang="es-ES" dirty="0"/>
              <a:t>Texto</a:t>
            </a:r>
            <a:endParaRPr lang="es-CL" dirty="0"/>
          </a:p>
        </p:txBody>
      </p:sp>
      <p:sp>
        <p:nvSpPr>
          <p:cNvPr id="22" name="Marcador de texto 31">
            <a:extLst>
              <a:ext uri="{FF2B5EF4-FFF2-40B4-BE49-F238E27FC236}">
                <a16:creationId xmlns:a16="http://schemas.microsoft.com/office/drawing/2014/main" id="{C408C058-A33C-DE29-A4BA-8F34D6D1D7A0}"/>
              </a:ext>
            </a:extLst>
          </p:cNvPr>
          <p:cNvSpPr>
            <a:spLocks noGrp="1"/>
          </p:cNvSpPr>
          <p:nvPr>
            <p:ph type="body" sz="quarter" idx="37" hasCustomPrompt="1"/>
          </p:nvPr>
        </p:nvSpPr>
        <p:spPr>
          <a:xfrm>
            <a:off x="5576216" y="1589537"/>
            <a:ext cx="1224000" cy="1224000"/>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3" name="Marcador de texto 31">
            <a:extLst>
              <a:ext uri="{FF2B5EF4-FFF2-40B4-BE49-F238E27FC236}">
                <a16:creationId xmlns:a16="http://schemas.microsoft.com/office/drawing/2014/main" id="{C4845896-B9E6-B145-475C-119B4CC164DD}"/>
              </a:ext>
            </a:extLst>
          </p:cNvPr>
          <p:cNvSpPr>
            <a:spLocks noGrp="1"/>
          </p:cNvSpPr>
          <p:nvPr>
            <p:ph type="body" sz="quarter" idx="38" hasCustomPrompt="1"/>
          </p:nvPr>
        </p:nvSpPr>
        <p:spPr>
          <a:xfrm>
            <a:off x="6096000" y="3265693"/>
            <a:ext cx="1224000" cy="1224000"/>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4" name="Marcador de texto 31">
            <a:extLst>
              <a:ext uri="{FF2B5EF4-FFF2-40B4-BE49-F238E27FC236}">
                <a16:creationId xmlns:a16="http://schemas.microsoft.com/office/drawing/2014/main" id="{AA6D4207-CAB7-80F6-F0E4-4B1B7384F397}"/>
              </a:ext>
            </a:extLst>
          </p:cNvPr>
          <p:cNvSpPr>
            <a:spLocks noGrp="1"/>
          </p:cNvSpPr>
          <p:nvPr>
            <p:ph type="body" sz="quarter" idx="39" hasCustomPrompt="1"/>
          </p:nvPr>
        </p:nvSpPr>
        <p:spPr>
          <a:xfrm>
            <a:off x="5576216" y="4941850"/>
            <a:ext cx="1224000" cy="1224000"/>
          </a:xfrm>
          <a:prstGeom prst="ellipse">
            <a:avLst/>
          </a:prstGeom>
          <a:solidFill>
            <a:schemeClr val="bg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sz="4800" b="1">
                <a:solidFill>
                  <a:schemeClr val="bg1"/>
                </a:solidFill>
              </a:defRPr>
            </a:lvl1pPr>
            <a:lvl5pPr>
              <a:defRPr/>
            </a:lvl5pPr>
          </a:lstStyle>
          <a:p>
            <a:pPr lvl="0"/>
            <a:r>
              <a:rPr lang="es-ES" dirty="0"/>
              <a:t>N</a:t>
            </a:r>
            <a:endParaRPr lang="es-CL" dirty="0"/>
          </a:p>
        </p:txBody>
      </p:sp>
      <p:sp>
        <p:nvSpPr>
          <p:cNvPr id="25" name="Marcador de texto 34">
            <a:extLst>
              <a:ext uri="{FF2B5EF4-FFF2-40B4-BE49-F238E27FC236}">
                <a16:creationId xmlns:a16="http://schemas.microsoft.com/office/drawing/2014/main" id="{B795E8F0-235C-42B7-616B-E560D25BA584}"/>
              </a:ext>
            </a:extLst>
          </p:cNvPr>
          <p:cNvSpPr>
            <a:spLocks noGrp="1"/>
          </p:cNvSpPr>
          <p:nvPr>
            <p:ph type="body" sz="quarter" idx="32" hasCustomPrompt="1"/>
          </p:nvPr>
        </p:nvSpPr>
        <p:spPr>
          <a:xfrm>
            <a:off x="7031171" y="1880510"/>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6" name="Marcador de texto 34">
            <a:extLst>
              <a:ext uri="{FF2B5EF4-FFF2-40B4-BE49-F238E27FC236}">
                <a16:creationId xmlns:a16="http://schemas.microsoft.com/office/drawing/2014/main" id="{7D571604-E0BE-DE6A-7F0A-F7A28C04B798}"/>
              </a:ext>
            </a:extLst>
          </p:cNvPr>
          <p:cNvSpPr>
            <a:spLocks noGrp="1"/>
          </p:cNvSpPr>
          <p:nvPr>
            <p:ph type="body" sz="quarter" idx="40" hasCustomPrompt="1"/>
          </p:nvPr>
        </p:nvSpPr>
        <p:spPr>
          <a:xfrm>
            <a:off x="7550955" y="3556666"/>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27" name="Marcador de texto 34">
            <a:extLst>
              <a:ext uri="{FF2B5EF4-FFF2-40B4-BE49-F238E27FC236}">
                <a16:creationId xmlns:a16="http://schemas.microsoft.com/office/drawing/2014/main" id="{171BCFC5-40FE-A27D-30A3-454159999D0E}"/>
              </a:ext>
            </a:extLst>
          </p:cNvPr>
          <p:cNvSpPr>
            <a:spLocks noGrp="1"/>
          </p:cNvSpPr>
          <p:nvPr>
            <p:ph type="body" sz="quarter" idx="41" hasCustomPrompt="1"/>
          </p:nvPr>
        </p:nvSpPr>
        <p:spPr>
          <a:xfrm>
            <a:off x="7031171" y="5232822"/>
            <a:ext cx="3516805" cy="759282"/>
          </a:xfrm>
          <a:noFill/>
        </p:spPr>
        <p:txBody>
          <a:bodyPr lIns="0" tIns="0" rIns="0" bIns="0" anchor="t">
            <a:noAutofit/>
          </a:bodyPr>
          <a:lstStyle>
            <a:lvl1pPr marL="0" indent="0">
              <a:buNone/>
              <a:defRPr sz="1200" b="1">
                <a:solidFill>
                  <a:schemeClr val="tx1"/>
                </a:solidFill>
              </a:defRPr>
            </a:lvl1pPr>
          </a:lstStyle>
          <a:p>
            <a:pPr lvl="0"/>
            <a:r>
              <a:rPr lang="es-ES" dirty="0"/>
              <a:t>Texto</a:t>
            </a:r>
            <a:endParaRPr lang="es-CL" dirty="0"/>
          </a:p>
        </p:txBody>
      </p:sp>
      <p:sp>
        <p:nvSpPr>
          <p:cNvPr id="3" name="Marcador de pie de página 2"/>
          <p:cNvSpPr>
            <a:spLocks noGrp="1"/>
          </p:cNvSpPr>
          <p:nvPr>
            <p:ph type="ftr" sz="quarter" idx="42"/>
          </p:nvPr>
        </p:nvSpPr>
        <p:spPr/>
        <p:txBody>
          <a:bodyPr/>
          <a:lstStyle/>
          <a:p>
            <a:endParaRPr lang="es-CL" dirty="0"/>
          </a:p>
        </p:txBody>
      </p:sp>
      <p:sp>
        <p:nvSpPr>
          <p:cNvPr id="4" name="Marcador de número de diapositiva 3"/>
          <p:cNvSpPr>
            <a:spLocks noGrp="1"/>
          </p:cNvSpPr>
          <p:nvPr>
            <p:ph type="sldNum" sz="quarter" idx="43"/>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795500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eño personalizado 20">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2506521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1" name="Gráfico 3">
            <a:extLst>
              <a:ext uri="{FF2B5EF4-FFF2-40B4-BE49-F238E27FC236}">
                <a16:creationId xmlns:a16="http://schemas.microsoft.com/office/drawing/2014/main" id="{DE8C5804-0487-8079-B88A-7DFFFFF6F81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953888" y="1818218"/>
            <a:ext cx="8284224" cy="2738796"/>
          </a:xfrm>
          <a:prstGeom prst="rect">
            <a:avLst/>
          </a:prstGeom>
        </p:spPr>
      </p:pic>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4" name="Subtítulo 2">
            <a:extLst>
              <a:ext uri="{FF2B5EF4-FFF2-40B4-BE49-F238E27FC236}">
                <a16:creationId xmlns:a16="http://schemas.microsoft.com/office/drawing/2014/main" id="{78C8E64F-AC30-D2D0-7028-0E33E13B507F}"/>
              </a:ext>
            </a:extLst>
          </p:cNvPr>
          <p:cNvSpPr>
            <a:spLocks noGrp="1"/>
          </p:cNvSpPr>
          <p:nvPr>
            <p:ph type="subTitle" idx="1"/>
          </p:nvPr>
        </p:nvSpPr>
        <p:spPr>
          <a:xfrm>
            <a:off x="447577" y="1148262"/>
            <a:ext cx="9792000" cy="360000"/>
          </a:xfrm>
        </p:spPr>
        <p:txBody>
          <a:bodyPr lIns="0" tIns="0" rIns="0" bIns="0">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sp>
        <p:nvSpPr>
          <p:cNvPr id="16" name="Marcador de texto 31">
            <a:extLst>
              <a:ext uri="{FF2B5EF4-FFF2-40B4-BE49-F238E27FC236}">
                <a16:creationId xmlns:a16="http://schemas.microsoft.com/office/drawing/2014/main" id="{0AD32CDB-1227-D0C7-505C-82845CC78984}"/>
              </a:ext>
            </a:extLst>
          </p:cNvPr>
          <p:cNvSpPr>
            <a:spLocks noGrp="1"/>
          </p:cNvSpPr>
          <p:nvPr>
            <p:ph type="body" sz="quarter" idx="36" hasCustomPrompt="1"/>
          </p:nvPr>
        </p:nvSpPr>
        <p:spPr>
          <a:xfrm>
            <a:off x="5566944" y="1744031"/>
            <a:ext cx="357188" cy="357188"/>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7" name="Marcador de texto 31">
            <a:extLst>
              <a:ext uri="{FF2B5EF4-FFF2-40B4-BE49-F238E27FC236}">
                <a16:creationId xmlns:a16="http://schemas.microsoft.com/office/drawing/2014/main" id="{CC888898-535B-E024-B74B-14C4D8BA6233}"/>
              </a:ext>
            </a:extLst>
          </p:cNvPr>
          <p:cNvSpPr>
            <a:spLocks noGrp="1"/>
          </p:cNvSpPr>
          <p:nvPr>
            <p:ph type="body" sz="quarter" idx="37" hasCustomPrompt="1"/>
          </p:nvPr>
        </p:nvSpPr>
        <p:spPr>
          <a:xfrm>
            <a:off x="2202277" y="3889308"/>
            <a:ext cx="357188" cy="357188"/>
          </a:xfrm>
          <a:prstGeom prst="ellipse">
            <a:avLst/>
          </a:prstGeom>
          <a:solidFill>
            <a:schemeClr val="accent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8" name="Marcador de texto 31">
            <a:extLst>
              <a:ext uri="{FF2B5EF4-FFF2-40B4-BE49-F238E27FC236}">
                <a16:creationId xmlns:a16="http://schemas.microsoft.com/office/drawing/2014/main" id="{FAE2C23C-8B34-CC07-905A-C99D6A540B82}"/>
              </a:ext>
            </a:extLst>
          </p:cNvPr>
          <p:cNvSpPr>
            <a:spLocks noGrp="1"/>
          </p:cNvSpPr>
          <p:nvPr>
            <p:ph type="body" sz="quarter" idx="38" hasCustomPrompt="1"/>
          </p:nvPr>
        </p:nvSpPr>
        <p:spPr>
          <a:xfrm>
            <a:off x="9630212" y="3889308"/>
            <a:ext cx="357188" cy="357188"/>
          </a:xfrm>
          <a:prstGeom prst="ellipse">
            <a:avLst/>
          </a:prstGeom>
          <a:solidFill>
            <a:schemeClr val="tx1"/>
          </a:solidFill>
          <a:ln>
            <a:noFill/>
          </a:ln>
        </p:spPr>
        <p:style>
          <a:lnRef idx="2">
            <a:schemeClr val="accent4">
              <a:shade val="15000"/>
            </a:schemeClr>
          </a:lnRef>
          <a:fillRef idx="1">
            <a:schemeClr val="accent4"/>
          </a:fillRef>
          <a:effectRef idx="0">
            <a:schemeClr val="accent4"/>
          </a:effectRef>
          <a:fontRef idx="minor">
            <a:schemeClr val="lt1"/>
          </a:fontRef>
        </p:style>
        <p:txBody>
          <a:bodyPr anchor="ctr">
            <a:noAutofit/>
          </a:bodyPr>
          <a:lstStyle>
            <a:lvl1pPr marL="0" indent="0" algn="ctr">
              <a:buNone/>
              <a:defRPr b="1">
                <a:solidFill>
                  <a:schemeClr val="bg1"/>
                </a:solidFill>
              </a:defRPr>
            </a:lvl1pPr>
            <a:lvl5pPr>
              <a:defRPr/>
            </a:lvl5pPr>
          </a:lstStyle>
          <a:p>
            <a:pPr lvl="0"/>
            <a:r>
              <a:rPr lang="es-ES" dirty="0"/>
              <a:t>N</a:t>
            </a:r>
            <a:endParaRPr lang="es-CL" dirty="0"/>
          </a:p>
        </p:txBody>
      </p:sp>
      <p:sp>
        <p:nvSpPr>
          <p:cNvPr id="19" name="Marcador de texto 49">
            <a:extLst>
              <a:ext uri="{FF2B5EF4-FFF2-40B4-BE49-F238E27FC236}">
                <a16:creationId xmlns:a16="http://schemas.microsoft.com/office/drawing/2014/main" id="{3B2F53D3-2892-E394-A035-405645BA448A}"/>
              </a:ext>
            </a:extLst>
          </p:cNvPr>
          <p:cNvSpPr>
            <a:spLocks noGrp="1"/>
          </p:cNvSpPr>
          <p:nvPr>
            <p:ph type="body" sz="quarter" idx="45" hasCustomPrompt="1"/>
          </p:nvPr>
        </p:nvSpPr>
        <p:spPr>
          <a:xfrm>
            <a:off x="2380871" y="2958406"/>
            <a:ext cx="2052000" cy="472606"/>
          </a:xfrm>
          <a:noFill/>
        </p:spPr>
        <p:txBody>
          <a:bodyPr anchor="ctr">
            <a:noAutofit/>
          </a:bodyPr>
          <a:lstStyle>
            <a:lvl1pPr marL="0" indent="0" algn="ctr">
              <a:buNone/>
              <a:defRPr sz="1400" b="1"/>
            </a:lvl1pPr>
          </a:lstStyle>
          <a:p>
            <a:pPr lvl="0"/>
            <a:r>
              <a:rPr lang="es-ES" dirty="0"/>
              <a:t>Texto</a:t>
            </a:r>
          </a:p>
        </p:txBody>
      </p:sp>
      <p:sp>
        <p:nvSpPr>
          <p:cNvPr id="20" name="Marcador de texto 49">
            <a:extLst>
              <a:ext uri="{FF2B5EF4-FFF2-40B4-BE49-F238E27FC236}">
                <a16:creationId xmlns:a16="http://schemas.microsoft.com/office/drawing/2014/main" id="{7425D436-3CC7-81AD-5C5D-83F222A17DA0}"/>
              </a:ext>
            </a:extLst>
          </p:cNvPr>
          <p:cNvSpPr>
            <a:spLocks noGrp="1"/>
          </p:cNvSpPr>
          <p:nvPr>
            <p:ph type="body" sz="quarter" idx="46" hasCustomPrompt="1"/>
          </p:nvPr>
        </p:nvSpPr>
        <p:spPr>
          <a:xfrm>
            <a:off x="5070000" y="2958406"/>
            <a:ext cx="2052000" cy="472606"/>
          </a:xfrm>
          <a:noFill/>
        </p:spPr>
        <p:txBody>
          <a:bodyPr anchor="ctr">
            <a:noAutofit/>
          </a:bodyPr>
          <a:lstStyle>
            <a:lvl1pPr marL="0" indent="0" algn="ctr">
              <a:buNone/>
              <a:defRPr sz="1400" b="1"/>
            </a:lvl1pPr>
          </a:lstStyle>
          <a:p>
            <a:pPr lvl="0"/>
            <a:r>
              <a:rPr lang="es-ES" dirty="0"/>
              <a:t>Texto</a:t>
            </a:r>
          </a:p>
        </p:txBody>
      </p:sp>
      <p:sp>
        <p:nvSpPr>
          <p:cNvPr id="28" name="Marcador de texto 49">
            <a:extLst>
              <a:ext uri="{FF2B5EF4-FFF2-40B4-BE49-F238E27FC236}">
                <a16:creationId xmlns:a16="http://schemas.microsoft.com/office/drawing/2014/main" id="{C44875E4-3B21-CD98-9350-148E637CBD13}"/>
              </a:ext>
            </a:extLst>
          </p:cNvPr>
          <p:cNvSpPr>
            <a:spLocks noGrp="1"/>
          </p:cNvSpPr>
          <p:nvPr>
            <p:ph type="body" sz="quarter" idx="47" hasCustomPrompt="1"/>
          </p:nvPr>
        </p:nvSpPr>
        <p:spPr>
          <a:xfrm>
            <a:off x="7729485" y="2958406"/>
            <a:ext cx="2052000" cy="472606"/>
          </a:xfrm>
          <a:noFill/>
        </p:spPr>
        <p:txBody>
          <a:bodyPr anchor="ctr">
            <a:noAutofit/>
          </a:bodyPr>
          <a:lstStyle>
            <a:lvl1pPr marL="0" indent="0" algn="ctr">
              <a:buNone/>
              <a:defRPr sz="1400" b="1"/>
            </a:lvl1pPr>
          </a:lstStyle>
          <a:p>
            <a:pPr lvl="0"/>
            <a:r>
              <a:rPr lang="es-ES" dirty="0"/>
              <a:t>Texto</a:t>
            </a:r>
          </a:p>
        </p:txBody>
      </p:sp>
      <p:sp>
        <p:nvSpPr>
          <p:cNvPr id="30" name="Marcador de texto 49">
            <a:extLst>
              <a:ext uri="{FF2B5EF4-FFF2-40B4-BE49-F238E27FC236}">
                <a16:creationId xmlns:a16="http://schemas.microsoft.com/office/drawing/2014/main" id="{D283CFB5-CC73-6C6A-D2D4-4525C702EE81}"/>
              </a:ext>
            </a:extLst>
          </p:cNvPr>
          <p:cNvSpPr>
            <a:spLocks noGrp="1"/>
          </p:cNvSpPr>
          <p:nvPr>
            <p:ph type="body" sz="quarter" idx="48" hasCustomPrompt="1"/>
          </p:nvPr>
        </p:nvSpPr>
        <p:spPr>
          <a:xfrm>
            <a:off x="2380871" y="4804660"/>
            <a:ext cx="2052000" cy="1359476"/>
          </a:xfrm>
          <a:noFill/>
        </p:spPr>
        <p:txBody>
          <a:bodyPr anchor="t">
            <a:noAutofit/>
          </a:bodyPr>
          <a:lstStyle>
            <a:lvl1pPr marL="0" indent="0" algn="ctr">
              <a:buNone/>
              <a:defRPr sz="1400" b="0"/>
            </a:lvl1pPr>
          </a:lstStyle>
          <a:p>
            <a:pPr lvl="0"/>
            <a:r>
              <a:rPr lang="es-ES" dirty="0"/>
              <a:t>Texto</a:t>
            </a:r>
          </a:p>
        </p:txBody>
      </p:sp>
      <p:sp>
        <p:nvSpPr>
          <p:cNvPr id="31" name="Marcador de texto 49">
            <a:extLst>
              <a:ext uri="{FF2B5EF4-FFF2-40B4-BE49-F238E27FC236}">
                <a16:creationId xmlns:a16="http://schemas.microsoft.com/office/drawing/2014/main" id="{51E9C9EA-C5EF-6648-E9F0-18FCFAB171E2}"/>
              </a:ext>
            </a:extLst>
          </p:cNvPr>
          <p:cNvSpPr>
            <a:spLocks noGrp="1"/>
          </p:cNvSpPr>
          <p:nvPr>
            <p:ph type="body" sz="quarter" idx="49" hasCustomPrompt="1"/>
          </p:nvPr>
        </p:nvSpPr>
        <p:spPr>
          <a:xfrm>
            <a:off x="5070000" y="4804660"/>
            <a:ext cx="2052000" cy="1359476"/>
          </a:xfrm>
          <a:noFill/>
        </p:spPr>
        <p:txBody>
          <a:bodyPr anchor="t">
            <a:noAutofit/>
          </a:bodyPr>
          <a:lstStyle>
            <a:lvl1pPr marL="0" indent="0" algn="ctr">
              <a:buNone/>
              <a:defRPr sz="1400" b="0"/>
            </a:lvl1pPr>
          </a:lstStyle>
          <a:p>
            <a:pPr lvl="0"/>
            <a:r>
              <a:rPr lang="es-ES" dirty="0"/>
              <a:t>Texto</a:t>
            </a:r>
          </a:p>
        </p:txBody>
      </p:sp>
      <p:sp>
        <p:nvSpPr>
          <p:cNvPr id="32" name="Marcador de texto 49">
            <a:extLst>
              <a:ext uri="{FF2B5EF4-FFF2-40B4-BE49-F238E27FC236}">
                <a16:creationId xmlns:a16="http://schemas.microsoft.com/office/drawing/2014/main" id="{EC84790D-781E-2CF5-BDA8-B453AB6773C5}"/>
              </a:ext>
            </a:extLst>
          </p:cNvPr>
          <p:cNvSpPr>
            <a:spLocks noGrp="1"/>
          </p:cNvSpPr>
          <p:nvPr>
            <p:ph type="body" sz="quarter" idx="50" hasCustomPrompt="1"/>
          </p:nvPr>
        </p:nvSpPr>
        <p:spPr>
          <a:xfrm>
            <a:off x="7729485" y="4804660"/>
            <a:ext cx="2052000" cy="1359476"/>
          </a:xfrm>
          <a:noFill/>
        </p:spPr>
        <p:txBody>
          <a:bodyPr anchor="t">
            <a:noAutofit/>
          </a:bodyPr>
          <a:lstStyle>
            <a:lvl1pPr marL="0" indent="0" algn="ctr">
              <a:buNone/>
              <a:defRPr sz="1400" b="0"/>
            </a:lvl1pPr>
          </a:lstStyle>
          <a:p>
            <a:pPr lvl="0"/>
            <a:r>
              <a:rPr lang="es-ES" dirty="0"/>
              <a:t>Texto</a:t>
            </a:r>
          </a:p>
        </p:txBody>
      </p:sp>
      <p:sp>
        <p:nvSpPr>
          <p:cNvPr id="3" name="Marcador de pie de página 2"/>
          <p:cNvSpPr>
            <a:spLocks noGrp="1"/>
          </p:cNvSpPr>
          <p:nvPr>
            <p:ph type="ftr" sz="quarter" idx="51"/>
          </p:nvPr>
        </p:nvSpPr>
        <p:spPr/>
        <p:txBody>
          <a:bodyPr/>
          <a:lstStyle/>
          <a:p>
            <a:endParaRPr lang="es-CL" dirty="0"/>
          </a:p>
        </p:txBody>
      </p:sp>
      <p:sp>
        <p:nvSpPr>
          <p:cNvPr id="4" name="Marcador de número de diapositiva 3"/>
          <p:cNvSpPr>
            <a:spLocks noGrp="1"/>
          </p:cNvSpPr>
          <p:nvPr>
            <p:ph type="sldNum" sz="quarter" idx="52"/>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31179984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seño personalizado 21">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7" name="Marcador de texto 49">
            <a:extLst>
              <a:ext uri="{FF2B5EF4-FFF2-40B4-BE49-F238E27FC236}">
                <a16:creationId xmlns:a16="http://schemas.microsoft.com/office/drawing/2014/main" id="{A4E4D986-E94C-7FD4-C5CF-1EBA6739AA00}"/>
              </a:ext>
            </a:extLst>
          </p:cNvPr>
          <p:cNvSpPr>
            <a:spLocks noGrp="1"/>
          </p:cNvSpPr>
          <p:nvPr>
            <p:ph type="body" sz="quarter" idx="49" hasCustomPrompt="1"/>
          </p:nvPr>
        </p:nvSpPr>
        <p:spPr>
          <a:xfrm>
            <a:off x="1607005" y="1557338"/>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18" name="Marcador de texto 49">
            <a:extLst>
              <a:ext uri="{FF2B5EF4-FFF2-40B4-BE49-F238E27FC236}">
                <a16:creationId xmlns:a16="http://schemas.microsoft.com/office/drawing/2014/main" id="{126D0BE3-DB84-6691-B96D-7C2B3E46B45A}"/>
              </a:ext>
            </a:extLst>
          </p:cNvPr>
          <p:cNvSpPr>
            <a:spLocks noGrp="1"/>
          </p:cNvSpPr>
          <p:nvPr>
            <p:ph type="body" sz="quarter" idx="50" hasCustomPrompt="1"/>
          </p:nvPr>
        </p:nvSpPr>
        <p:spPr>
          <a:xfrm>
            <a:off x="5915958" y="1557338"/>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19" name="Marcador de posición de imagen 86">
            <a:extLst>
              <a:ext uri="{FF2B5EF4-FFF2-40B4-BE49-F238E27FC236}">
                <a16:creationId xmlns:a16="http://schemas.microsoft.com/office/drawing/2014/main" id="{8A7C46C9-1F5E-C1B4-18F9-45A30F6AE62D}"/>
              </a:ext>
            </a:extLst>
          </p:cNvPr>
          <p:cNvSpPr>
            <a:spLocks noGrp="1"/>
          </p:cNvSpPr>
          <p:nvPr>
            <p:ph type="pic" sz="quarter" idx="26" hasCustomPrompt="1"/>
          </p:nvPr>
        </p:nvSpPr>
        <p:spPr>
          <a:xfrm>
            <a:off x="494108" y="1559192"/>
            <a:ext cx="963613" cy="900030"/>
          </a:xfrm>
        </p:spPr>
        <p:txBody>
          <a:bodyPr/>
          <a:lstStyle>
            <a:lvl1pPr>
              <a:defRPr/>
            </a:lvl1pPr>
          </a:lstStyle>
          <a:p>
            <a:r>
              <a:rPr lang="es-ES" dirty="0"/>
              <a:t>ícono</a:t>
            </a:r>
            <a:endParaRPr lang="es-CL" dirty="0"/>
          </a:p>
        </p:txBody>
      </p:sp>
      <p:sp>
        <p:nvSpPr>
          <p:cNvPr id="20" name="Marcador de texto 49">
            <a:extLst>
              <a:ext uri="{FF2B5EF4-FFF2-40B4-BE49-F238E27FC236}">
                <a16:creationId xmlns:a16="http://schemas.microsoft.com/office/drawing/2014/main" id="{7ECABA93-1390-2D67-73EF-70040420B248}"/>
              </a:ext>
            </a:extLst>
          </p:cNvPr>
          <p:cNvSpPr>
            <a:spLocks noGrp="1"/>
          </p:cNvSpPr>
          <p:nvPr>
            <p:ph type="body" sz="quarter" idx="51" hasCustomPrompt="1"/>
          </p:nvPr>
        </p:nvSpPr>
        <p:spPr>
          <a:xfrm>
            <a:off x="1607005" y="2789431"/>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1" name="Marcador de texto 49">
            <a:extLst>
              <a:ext uri="{FF2B5EF4-FFF2-40B4-BE49-F238E27FC236}">
                <a16:creationId xmlns:a16="http://schemas.microsoft.com/office/drawing/2014/main" id="{B3373153-E85F-B310-EA98-E9D5B32E4274}"/>
              </a:ext>
            </a:extLst>
          </p:cNvPr>
          <p:cNvSpPr>
            <a:spLocks noGrp="1"/>
          </p:cNvSpPr>
          <p:nvPr>
            <p:ph type="body" sz="quarter" idx="52" hasCustomPrompt="1"/>
          </p:nvPr>
        </p:nvSpPr>
        <p:spPr>
          <a:xfrm>
            <a:off x="5915958" y="2789431"/>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2" name="Marcador de posición de imagen 86">
            <a:extLst>
              <a:ext uri="{FF2B5EF4-FFF2-40B4-BE49-F238E27FC236}">
                <a16:creationId xmlns:a16="http://schemas.microsoft.com/office/drawing/2014/main" id="{6B82B949-AD19-3848-4F9C-A26A59A12640}"/>
              </a:ext>
            </a:extLst>
          </p:cNvPr>
          <p:cNvSpPr>
            <a:spLocks noGrp="1"/>
          </p:cNvSpPr>
          <p:nvPr>
            <p:ph type="pic" sz="quarter" idx="53" hasCustomPrompt="1"/>
          </p:nvPr>
        </p:nvSpPr>
        <p:spPr>
          <a:xfrm>
            <a:off x="494108" y="2791285"/>
            <a:ext cx="963613" cy="900030"/>
          </a:xfrm>
        </p:spPr>
        <p:txBody>
          <a:bodyPr/>
          <a:lstStyle>
            <a:lvl1pPr>
              <a:defRPr/>
            </a:lvl1pPr>
          </a:lstStyle>
          <a:p>
            <a:r>
              <a:rPr lang="es-ES" dirty="0"/>
              <a:t>ícono</a:t>
            </a:r>
            <a:endParaRPr lang="es-CL" dirty="0"/>
          </a:p>
        </p:txBody>
      </p:sp>
      <p:sp>
        <p:nvSpPr>
          <p:cNvPr id="23" name="Marcador de texto 49">
            <a:extLst>
              <a:ext uri="{FF2B5EF4-FFF2-40B4-BE49-F238E27FC236}">
                <a16:creationId xmlns:a16="http://schemas.microsoft.com/office/drawing/2014/main" id="{D826A53D-1111-5D35-28EE-7E4C19DA5F0B}"/>
              </a:ext>
            </a:extLst>
          </p:cNvPr>
          <p:cNvSpPr>
            <a:spLocks noGrp="1"/>
          </p:cNvSpPr>
          <p:nvPr>
            <p:ph type="body" sz="quarter" idx="54" hasCustomPrompt="1"/>
          </p:nvPr>
        </p:nvSpPr>
        <p:spPr>
          <a:xfrm>
            <a:off x="1607005" y="4021524"/>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4" name="Marcador de texto 49">
            <a:extLst>
              <a:ext uri="{FF2B5EF4-FFF2-40B4-BE49-F238E27FC236}">
                <a16:creationId xmlns:a16="http://schemas.microsoft.com/office/drawing/2014/main" id="{F43F043C-DB58-8E83-F537-FC0E09226BD2}"/>
              </a:ext>
            </a:extLst>
          </p:cNvPr>
          <p:cNvSpPr>
            <a:spLocks noGrp="1"/>
          </p:cNvSpPr>
          <p:nvPr>
            <p:ph type="body" sz="quarter" idx="55" hasCustomPrompt="1"/>
          </p:nvPr>
        </p:nvSpPr>
        <p:spPr>
          <a:xfrm>
            <a:off x="5915958" y="4021524"/>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5" name="Marcador de posición de imagen 86">
            <a:extLst>
              <a:ext uri="{FF2B5EF4-FFF2-40B4-BE49-F238E27FC236}">
                <a16:creationId xmlns:a16="http://schemas.microsoft.com/office/drawing/2014/main" id="{715A5DD4-7AA5-1E4B-53C9-DF5726861BFA}"/>
              </a:ext>
            </a:extLst>
          </p:cNvPr>
          <p:cNvSpPr>
            <a:spLocks noGrp="1"/>
          </p:cNvSpPr>
          <p:nvPr>
            <p:ph type="pic" sz="quarter" idx="56" hasCustomPrompt="1"/>
          </p:nvPr>
        </p:nvSpPr>
        <p:spPr>
          <a:xfrm>
            <a:off x="494108" y="4023378"/>
            <a:ext cx="963613" cy="900030"/>
          </a:xfrm>
        </p:spPr>
        <p:txBody>
          <a:bodyPr/>
          <a:lstStyle>
            <a:lvl1pPr>
              <a:defRPr/>
            </a:lvl1pPr>
          </a:lstStyle>
          <a:p>
            <a:r>
              <a:rPr lang="es-ES" dirty="0"/>
              <a:t>ícono</a:t>
            </a:r>
            <a:endParaRPr lang="es-CL" dirty="0"/>
          </a:p>
        </p:txBody>
      </p:sp>
      <p:sp>
        <p:nvSpPr>
          <p:cNvPr id="26" name="Marcador de texto 49">
            <a:extLst>
              <a:ext uri="{FF2B5EF4-FFF2-40B4-BE49-F238E27FC236}">
                <a16:creationId xmlns:a16="http://schemas.microsoft.com/office/drawing/2014/main" id="{EF8FC757-8585-B948-A3AE-8A8597837748}"/>
              </a:ext>
            </a:extLst>
          </p:cNvPr>
          <p:cNvSpPr>
            <a:spLocks noGrp="1"/>
          </p:cNvSpPr>
          <p:nvPr>
            <p:ph type="body" sz="quarter" idx="57" hasCustomPrompt="1"/>
          </p:nvPr>
        </p:nvSpPr>
        <p:spPr>
          <a:xfrm>
            <a:off x="1607005" y="5253617"/>
            <a:ext cx="4113906" cy="901884"/>
          </a:xfrm>
          <a:solidFill>
            <a:schemeClr val="accent1"/>
          </a:solidFill>
        </p:spPr>
        <p:txBody>
          <a:bodyPr lIns="180000" tIns="180000" rIns="180000" bIns="180000" anchor="ctr">
            <a:noAutofit/>
          </a:bodyPr>
          <a:lstStyle>
            <a:lvl1pPr marL="0" indent="0" algn="ctr">
              <a:buNone/>
              <a:defRPr sz="2000" b="1">
                <a:ln>
                  <a:noFill/>
                </a:ln>
                <a:solidFill>
                  <a:schemeClr val="bg1"/>
                </a:solidFill>
              </a:defRPr>
            </a:lvl1pPr>
          </a:lstStyle>
          <a:p>
            <a:pPr lvl="0"/>
            <a:r>
              <a:rPr lang="es-ES" dirty="0"/>
              <a:t>Texto</a:t>
            </a:r>
          </a:p>
        </p:txBody>
      </p:sp>
      <p:sp>
        <p:nvSpPr>
          <p:cNvPr id="27" name="Marcador de texto 49">
            <a:extLst>
              <a:ext uri="{FF2B5EF4-FFF2-40B4-BE49-F238E27FC236}">
                <a16:creationId xmlns:a16="http://schemas.microsoft.com/office/drawing/2014/main" id="{5C2B6A10-590C-BF6B-229A-D906DCDB8E45}"/>
              </a:ext>
            </a:extLst>
          </p:cNvPr>
          <p:cNvSpPr>
            <a:spLocks noGrp="1"/>
          </p:cNvSpPr>
          <p:nvPr>
            <p:ph type="body" sz="quarter" idx="58" hasCustomPrompt="1"/>
          </p:nvPr>
        </p:nvSpPr>
        <p:spPr>
          <a:xfrm>
            <a:off x="5915958" y="5253617"/>
            <a:ext cx="5484729" cy="901884"/>
          </a:xfrm>
          <a:noFill/>
        </p:spPr>
        <p:txBody>
          <a:bodyPr lIns="180000" tIns="180000" rIns="180000" bIns="180000" anchor="ctr">
            <a:noAutofit/>
          </a:bodyPr>
          <a:lstStyle>
            <a:lvl1pPr marL="0" indent="0" algn="l">
              <a:buNone/>
              <a:defRPr sz="1400" b="0">
                <a:ln>
                  <a:noFill/>
                </a:ln>
                <a:solidFill>
                  <a:schemeClr val="tx1"/>
                </a:solidFill>
              </a:defRPr>
            </a:lvl1pPr>
          </a:lstStyle>
          <a:p>
            <a:pPr lvl="0"/>
            <a:r>
              <a:rPr lang="es-ES" dirty="0"/>
              <a:t>Texto</a:t>
            </a:r>
          </a:p>
        </p:txBody>
      </p:sp>
      <p:sp>
        <p:nvSpPr>
          <p:cNvPr id="28" name="Marcador de posición de imagen 86">
            <a:extLst>
              <a:ext uri="{FF2B5EF4-FFF2-40B4-BE49-F238E27FC236}">
                <a16:creationId xmlns:a16="http://schemas.microsoft.com/office/drawing/2014/main" id="{98505E1D-3652-8BCC-556E-7BE76B1807ED}"/>
              </a:ext>
            </a:extLst>
          </p:cNvPr>
          <p:cNvSpPr>
            <a:spLocks noGrp="1"/>
          </p:cNvSpPr>
          <p:nvPr>
            <p:ph type="pic" sz="quarter" idx="59" hasCustomPrompt="1"/>
          </p:nvPr>
        </p:nvSpPr>
        <p:spPr>
          <a:xfrm>
            <a:off x="494108" y="5255471"/>
            <a:ext cx="963613" cy="900030"/>
          </a:xfrm>
        </p:spPr>
        <p:txBody>
          <a:bodyPr/>
          <a:lstStyle>
            <a:lvl1pPr>
              <a:defRPr/>
            </a:lvl1pPr>
          </a:lstStyle>
          <a:p>
            <a:r>
              <a:rPr lang="es-ES" dirty="0"/>
              <a:t>ícono</a:t>
            </a:r>
            <a:endParaRPr lang="es-CL" dirty="0"/>
          </a:p>
        </p:txBody>
      </p:sp>
      <p:sp>
        <p:nvSpPr>
          <p:cNvPr id="3" name="Marcador de pie de página 2"/>
          <p:cNvSpPr>
            <a:spLocks noGrp="1"/>
          </p:cNvSpPr>
          <p:nvPr>
            <p:ph type="ftr" sz="quarter" idx="60"/>
          </p:nvPr>
        </p:nvSpPr>
        <p:spPr/>
        <p:txBody>
          <a:bodyPr/>
          <a:lstStyle/>
          <a:p>
            <a:endParaRPr lang="es-CL" dirty="0"/>
          </a:p>
        </p:txBody>
      </p:sp>
      <p:sp>
        <p:nvSpPr>
          <p:cNvPr id="4" name="Marcador de número de diapositiva 3"/>
          <p:cNvSpPr>
            <a:spLocks noGrp="1"/>
          </p:cNvSpPr>
          <p:nvPr>
            <p:ph type="sldNum" sz="quarter" idx="61"/>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0242861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seño personalizado 22">
    <p:bg>
      <p:bgPr>
        <a:solidFill>
          <a:schemeClr val="tx2"/>
        </a:solidFill>
        <a:effectLst/>
      </p:bgPr>
    </p:bg>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103706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16" name="Marcador de texto 34">
            <a:extLst>
              <a:ext uri="{FF2B5EF4-FFF2-40B4-BE49-F238E27FC236}">
                <a16:creationId xmlns:a16="http://schemas.microsoft.com/office/drawing/2014/main" id="{D3872FAB-EA4D-B6F0-926C-C0C8E2973C69}"/>
              </a:ext>
            </a:extLst>
          </p:cNvPr>
          <p:cNvSpPr>
            <a:spLocks noGrp="1"/>
          </p:cNvSpPr>
          <p:nvPr>
            <p:ph type="body" sz="quarter" idx="13" hasCustomPrompt="1"/>
          </p:nvPr>
        </p:nvSpPr>
        <p:spPr>
          <a:xfrm>
            <a:off x="447578" y="1336544"/>
            <a:ext cx="5538345" cy="792000"/>
          </a:xfrm>
          <a:solidFill>
            <a:schemeClr val="accent1"/>
          </a:solidFill>
        </p:spPr>
        <p:txBody>
          <a:bodyPr lIns="180000" tIns="180000" rIns="180000" bIns="180000" anchor="t">
            <a:noAutofit/>
          </a:bodyPr>
          <a:lstStyle>
            <a:lvl1pPr marL="0" indent="0">
              <a:buNone/>
              <a:defRPr b="0">
                <a:solidFill>
                  <a:schemeClr val="bg1"/>
                </a:solidFill>
              </a:defRPr>
            </a:lvl1pPr>
          </a:lstStyle>
          <a:p>
            <a:pPr lvl="0"/>
            <a:r>
              <a:rPr lang="es-ES" dirty="0"/>
              <a:t>Texto</a:t>
            </a:r>
            <a:endParaRPr lang="es-CL" dirty="0"/>
          </a:p>
        </p:txBody>
      </p:sp>
      <p:sp>
        <p:nvSpPr>
          <p:cNvPr id="17" name="Marcador de texto 34">
            <a:extLst>
              <a:ext uri="{FF2B5EF4-FFF2-40B4-BE49-F238E27FC236}">
                <a16:creationId xmlns:a16="http://schemas.microsoft.com/office/drawing/2014/main" id="{BB1C435A-2AF8-6141-9D7E-7BED58F2D7D7}"/>
              </a:ext>
            </a:extLst>
          </p:cNvPr>
          <p:cNvSpPr>
            <a:spLocks noGrp="1"/>
          </p:cNvSpPr>
          <p:nvPr>
            <p:ph type="body" sz="quarter" idx="14" hasCustomPrompt="1"/>
          </p:nvPr>
        </p:nvSpPr>
        <p:spPr>
          <a:xfrm>
            <a:off x="447578" y="2257177"/>
            <a:ext cx="5538345" cy="216381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18" name="Marcador de texto 34">
            <a:extLst>
              <a:ext uri="{FF2B5EF4-FFF2-40B4-BE49-F238E27FC236}">
                <a16:creationId xmlns:a16="http://schemas.microsoft.com/office/drawing/2014/main" id="{DF7DAD86-D0CB-1A4D-2F4F-AA18F26A13F4}"/>
              </a:ext>
            </a:extLst>
          </p:cNvPr>
          <p:cNvSpPr>
            <a:spLocks noGrp="1"/>
          </p:cNvSpPr>
          <p:nvPr>
            <p:ph type="body" sz="quarter" idx="15" hasCustomPrompt="1"/>
          </p:nvPr>
        </p:nvSpPr>
        <p:spPr>
          <a:xfrm>
            <a:off x="6096001" y="2257177"/>
            <a:ext cx="5648422" cy="216381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19" name="Marcador de texto 34">
            <a:extLst>
              <a:ext uri="{FF2B5EF4-FFF2-40B4-BE49-F238E27FC236}">
                <a16:creationId xmlns:a16="http://schemas.microsoft.com/office/drawing/2014/main" id="{FA2E44B1-578A-AE99-9FC5-8284E259217F}"/>
              </a:ext>
            </a:extLst>
          </p:cNvPr>
          <p:cNvSpPr>
            <a:spLocks noGrp="1"/>
          </p:cNvSpPr>
          <p:nvPr>
            <p:ph type="body" sz="quarter" idx="16" hasCustomPrompt="1"/>
          </p:nvPr>
        </p:nvSpPr>
        <p:spPr>
          <a:xfrm>
            <a:off x="6096001" y="4549625"/>
            <a:ext cx="5648422"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0" name="Marcador de texto 34">
            <a:extLst>
              <a:ext uri="{FF2B5EF4-FFF2-40B4-BE49-F238E27FC236}">
                <a16:creationId xmlns:a16="http://schemas.microsoft.com/office/drawing/2014/main" id="{C71E9E98-22B1-EFA1-56BF-0F9E5F33D66A}"/>
              </a:ext>
            </a:extLst>
          </p:cNvPr>
          <p:cNvSpPr>
            <a:spLocks noGrp="1"/>
          </p:cNvSpPr>
          <p:nvPr>
            <p:ph type="body" sz="quarter" idx="17" hasCustomPrompt="1"/>
          </p:nvPr>
        </p:nvSpPr>
        <p:spPr>
          <a:xfrm>
            <a:off x="2356207" y="4549625"/>
            <a:ext cx="3629716"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1" name="Marcador de texto 34">
            <a:extLst>
              <a:ext uri="{FF2B5EF4-FFF2-40B4-BE49-F238E27FC236}">
                <a16:creationId xmlns:a16="http://schemas.microsoft.com/office/drawing/2014/main" id="{78F6F172-C151-F378-6D8A-CA7597979C10}"/>
              </a:ext>
            </a:extLst>
          </p:cNvPr>
          <p:cNvSpPr>
            <a:spLocks noGrp="1"/>
          </p:cNvSpPr>
          <p:nvPr>
            <p:ph type="body" sz="quarter" idx="18" hasCustomPrompt="1"/>
          </p:nvPr>
        </p:nvSpPr>
        <p:spPr>
          <a:xfrm>
            <a:off x="455488" y="4549625"/>
            <a:ext cx="1790641" cy="1616225"/>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4" name="Marcador de texto 34">
            <a:extLst>
              <a:ext uri="{FF2B5EF4-FFF2-40B4-BE49-F238E27FC236}">
                <a16:creationId xmlns:a16="http://schemas.microsoft.com/office/drawing/2014/main" id="{E57F485E-94AC-32C6-58B0-B508FA1FDE76}"/>
              </a:ext>
            </a:extLst>
          </p:cNvPr>
          <p:cNvSpPr>
            <a:spLocks noGrp="1"/>
          </p:cNvSpPr>
          <p:nvPr>
            <p:ph type="body" sz="quarter" idx="19" hasCustomPrompt="1"/>
          </p:nvPr>
        </p:nvSpPr>
        <p:spPr>
          <a:xfrm>
            <a:off x="6096000" y="1336544"/>
            <a:ext cx="2773399" cy="798513"/>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25" name="Marcador de texto 34">
            <a:extLst>
              <a:ext uri="{FF2B5EF4-FFF2-40B4-BE49-F238E27FC236}">
                <a16:creationId xmlns:a16="http://schemas.microsoft.com/office/drawing/2014/main" id="{BF59992B-B8E6-235B-79BC-3A77F89E11A9}"/>
              </a:ext>
            </a:extLst>
          </p:cNvPr>
          <p:cNvSpPr>
            <a:spLocks noGrp="1"/>
          </p:cNvSpPr>
          <p:nvPr>
            <p:ph type="body" sz="quarter" idx="20" hasCustomPrompt="1"/>
          </p:nvPr>
        </p:nvSpPr>
        <p:spPr>
          <a:xfrm>
            <a:off x="8969339" y="1336544"/>
            <a:ext cx="2773400" cy="798513"/>
          </a:xfrm>
          <a:solidFill>
            <a:schemeClr val="bg1"/>
          </a:solidFill>
        </p:spPr>
        <p:txBody>
          <a:bodyPr lIns="180000" tIns="180000" rIns="180000" bIns="180000" anchor="t">
            <a:noAutofit/>
          </a:bodyPr>
          <a:lstStyle>
            <a:lvl1pPr marL="0" indent="0">
              <a:buNone/>
              <a:defRPr b="0">
                <a:solidFill>
                  <a:schemeClr val="tx1"/>
                </a:solidFill>
              </a:defRPr>
            </a:lvl1pPr>
          </a:lstStyle>
          <a:p>
            <a:pPr lvl="0"/>
            <a:r>
              <a:rPr lang="es-ES" dirty="0"/>
              <a:t>Texto</a:t>
            </a:r>
            <a:endParaRPr lang="es-CL" dirty="0"/>
          </a:p>
        </p:txBody>
      </p:sp>
      <p:sp>
        <p:nvSpPr>
          <p:cNvPr id="3" name="Marcador de pie de página 2"/>
          <p:cNvSpPr>
            <a:spLocks noGrp="1"/>
          </p:cNvSpPr>
          <p:nvPr>
            <p:ph type="ftr" sz="quarter" idx="21"/>
          </p:nvPr>
        </p:nvSpPr>
        <p:spPr/>
        <p:txBody>
          <a:bodyPr/>
          <a:lstStyle/>
          <a:p>
            <a:endParaRPr lang="es-CL" dirty="0"/>
          </a:p>
        </p:txBody>
      </p:sp>
      <p:sp>
        <p:nvSpPr>
          <p:cNvPr id="4" name="Marcador de número de diapositiva 3"/>
          <p:cNvSpPr>
            <a:spLocks noGrp="1"/>
          </p:cNvSpPr>
          <p:nvPr>
            <p:ph type="sldNum" sz="quarter" idx="22"/>
          </p:nvPr>
        </p:nvSpPr>
        <p:spPr/>
        <p:txBody>
          <a:bodyPr/>
          <a:lstStyle/>
          <a:p>
            <a:fld id="{4B90B3AC-360D-4C0F-BB2D-EFC963FB8AB1}" type="slidenum">
              <a:rPr lang="es-CL" smtClean="0"/>
              <a:pPr/>
              <a:t>‹Nº›</a:t>
            </a:fld>
            <a:endParaRPr lang="es-CL" dirty="0"/>
          </a:p>
        </p:txBody>
      </p:sp>
    </p:spTree>
    <p:extLst>
      <p:ext uri="{BB962C8B-B14F-4D97-AF65-F5344CB8AC3E}">
        <p14:creationId xmlns:p14="http://schemas.microsoft.com/office/powerpoint/2010/main" val="40705332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seño personalizado 23">
    <p:spTree>
      <p:nvGrpSpPr>
        <p:cNvPr id="1" name=""/>
        <p:cNvGrpSpPr/>
        <p:nvPr/>
      </p:nvGrpSpPr>
      <p:grpSpPr>
        <a:xfrm>
          <a:off x="0" y="0"/>
          <a:ext cx="0" cy="0"/>
          <a:chOff x="0" y="0"/>
          <a:chExt cx="0" cy="0"/>
        </a:xfrm>
      </p:grpSpPr>
      <p:graphicFrame>
        <p:nvGraphicFramePr>
          <p:cNvPr id="15" name="Objeto 14" hidden="1">
            <a:extLst>
              <a:ext uri="{FF2B5EF4-FFF2-40B4-BE49-F238E27FC236}">
                <a16:creationId xmlns:a16="http://schemas.microsoft.com/office/drawing/2014/main" id="{F10A64CD-8DD8-45CA-81EB-EAD9AEAA92D7}"/>
              </a:ext>
            </a:extLst>
          </p:cNvPr>
          <p:cNvGraphicFramePr>
            <a:graphicFrameLocks noChangeAspect="1"/>
          </p:cNvGraphicFramePr>
          <p:nvPr userDrawn="1">
            <p:custDataLst>
              <p:tags r:id="rId1"/>
            </p:custDataLst>
            <p:extLst>
              <p:ext uri="{D42A27DB-BD31-4B8C-83A1-F6EECF244321}">
                <p14:modId xmlns:p14="http://schemas.microsoft.com/office/powerpoint/2010/main" val="4287402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9" imgW="395" imgH="396" progId="TCLayout.ActiveDocument.1">
                  <p:embed/>
                </p:oleObj>
              </mc:Choice>
              <mc:Fallback>
                <p:oleObj name="Diapositiva de think-cell" r:id="rId19" imgW="395" imgH="396" progId="TCLayout.ActiveDocument.1">
                  <p:embed/>
                  <p:pic>
                    <p:nvPicPr>
                      <p:cNvPr id="15" name="Objeto 14" hidden="1">
                        <a:extLst>
                          <a:ext uri="{FF2B5EF4-FFF2-40B4-BE49-F238E27FC236}">
                            <a16:creationId xmlns:a16="http://schemas.microsoft.com/office/drawing/2014/main" id="{F10A64CD-8DD8-45CA-81EB-EAD9AEAA92D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479DD609-3848-1A58-181F-8574EA59BFCA}"/>
              </a:ext>
            </a:extLst>
          </p:cNvPr>
          <p:cNvSpPr>
            <a:spLocks noGrp="1"/>
          </p:cNvSpPr>
          <p:nvPr>
            <p:ph type="title" hasCustomPrompt="1"/>
          </p:nvPr>
        </p:nvSpPr>
        <p:spPr/>
        <p:txBody>
          <a:bodyPr vert="horz"/>
          <a:lstStyle>
            <a:lvl1pPr>
              <a:defRPr/>
            </a:lvl1pPr>
          </a:lstStyle>
          <a:p>
            <a:r>
              <a:rPr lang="es-ES" dirty="0"/>
              <a:t>Haga clic para modificar el estilo de título del patrón</a:t>
            </a:r>
            <a:br>
              <a:rPr lang="es-ES" dirty="0"/>
            </a:br>
            <a:endParaRPr lang="es-CL" dirty="0"/>
          </a:p>
        </p:txBody>
      </p:sp>
      <p:sp>
        <p:nvSpPr>
          <p:cNvPr id="3" name="Marcador de pie de página 2"/>
          <p:cNvSpPr>
            <a:spLocks noGrp="1"/>
          </p:cNvSpPr>
          <p:nvPr>
            <p:ph type="ftr" sz="quarter" idx="28"/>
          </p:nvPr>
        </p:nvSpPr>
        <p:spPr/>
        <p:txBody>
          <a:bodyPr/>
          <a:lstStyle/>
          <a:p>
            <a:endParaRPr lang="es-CL" dirty="0"/>
          </a:p>
        </p:txBody>
      </p:sp>
      <p:sp>
        <p:nvSpPr>
          <p:cNvPr id="4" name="Marcador de número de diapositiva 3"/>
          <p:cNvSpPr>
            <a:spLocks noGrp="1"/>
          </p:cNvSpPr>
          <p:nvPr>
            <p:ph type="sldNum" sz="quarter" idx="29"/>
          </p:nvPr>
        </p:nvSpPr>
        <p:spPr/>
        <p:txBody>
          <a:bodyPr/>
          <a:lstStyle/>
          <a:p>
            <a:fld id="{4B90B3AC-360D-4C0F-BB2D-EFC963FB8AB1}" type="slidenum">
              <a:rPr lang="es-CL" smtClean="0"/>
              <a:pPr/>
              <a:t>‹Nº›</a:t>
            </a:fld>
            <a:endParaRPr lang="es-CL" dirty="0"/>
          </a:p>
        </p:txBody>
      </p:sp>
      <p:sp>
        <p:nvSpPr>
          <p:cNvPr id="57" name="Rectángulo 56">
            <a:extLst>
              <a:ext uri="{FF2B5EF4-FFF2-40B4-BE49-F238E27FC236}">
                <a16:creationId xmlns:a16="http://schemas.microsoft.com/office/drawing/2014/main" id="{AFA28392-D42B-F722-9584-719962085B5D}"/>
              </a:ext>
            </a:extLst>
          </p:cNvPr>
          <p:cNvSpPr/>
          <p:nvPr userDrawn="1">
            <p:custDataLst>
              <p:tags r:id="rId2"/>
            </p:custDataLst>
          </p:nvPr>
        </p:nvSpPr>
        <p:spPr bwMode="auto">
          <a:xfrm>
            <a:off x="443948" y="3855513"/>
            <a:ext cx="11340064" cy="527050"/>
          </a:xfrm>
          <a:prstGeom prst="rect">
            <a:avLst/>
          </a:prstGeom>
          <a:solidFill>
            <a:schemeClr val="tx2"/>
          </a:solidFill>
          <a:ln w="9525" algn="ctr">
            <a:solidFill>
              <a:schemeClr val="tx1"/>
            </a:solidFill>
          </a:ln>
          <a:effectLst/>
        </p:spPr>
        <p:txBody>
          <a:bodyPr vert="horz" wrap="none" lIns="90000" tIns="90000" rIns="90000" bIns="90000" numCol="1" spcCol="0" rtlCol="0" anchor="t" anchorCtr="0">
            <a:noAutofit/>
          </a:bodyPr>
          <a:lstStyle/>
          <a:p>
            <a:pPr lvl="0" indent="0">
              <a:lnSpc>
                <a:spcPct val="90000"/>
              </a:lnSpc>
              <a:spcBef>
                <a:spcPct val="0"/>
              </a:spcBef>
              <a:spcAft>
                <a:spcPct val="0"/>
              </a:spcAft>
              <a:buClr>
                <a:schemeClr val="accent1"/>
              </a:buClr>
              <a:buFont typeface="Wingdings" panose="05000000000000000000" pitchFamily="2" charset="2"/>
              <a:buNone/>
            </a:pPr>
            <a:r>
              <a:rPr lang="es-CL" sz="1400" b="1" dirty="0">
                <a:solidFill>
                  <a:schemeClr val="tx1"/>
                </a:solidFill>
                <a:sym typeface="Helvetica Neue Medium"/>
              </a:rPr>
              <a:t>Texto</a:t>
            </a:r>
          </a:p>
        </p:txBody>
      </p:sp>
      <p:sp>
        <p:nvSpPr>
          <p:cNvPr id="58" name="Rectángulo 57">
            <a:extLst>
              <a:ext uri="{FF2B5EF4-FFF2-40B4-BE49-F238E27FC236}">
                <a16:creationId xmlns:a16="http://schemas.microsoft.com/office/drawing/2014/main" id="{AFA28392-D42B-F722-9584-719962085B5D}"/>
              </a:ext>
            </a:extLst>
          </p:cNvPr>
          <p:cNvSpPr/>
          <p:nvPr userDrawn="1">
            <p:custDataLst>
              <p:tags r:id="rId3"/>
            </p:custDataLst>
          </p:nvPr>
        </p:nvSpPr>
        <p:spPr bwMode="auto">
          <a:xfrm>
            <a:off x="443948" y="1557338"/>
            <a:ext cx="11341479" cy="527050"/>
          </a:xfrm>
          <a:prstGeom prst="rect">
            <a:avLst/>
          </a:prstGeom>
          <a:solidFill>
            <a:schemeClr val="tx2"/>
          </a:solidFill>
          <a:ln w="9525" algn="ctr">
            <a:solidFill>
              <a:schemeClr val="tx1"/>
            </a:solidFill>
          </a:ln>
          <a:effectLst/>
        </p:spPr>
        <p:txBody>
          <a:bodyPr vert="horz" wrap="none" lIns="90000" tIns="90000" rIns="90000" bIns="90000" numCol="1" spcCol="0" rtlCol="0" anchor="t" anchorCtr="0">
            <a:noAutofit/>
          </a:bodyPr>
          <a:lstStyle/>
          <a:p>
            <a:pPr lvl="0" indent="0">
              <a:lnSpc>
                <a:spcPct val="90000"/>
              </a:lnSpc>
              <a:spcBef>
                <a:spcPct val="0"/>
              </a:spcBef>
              <a:spcAft>
                <a:spcPct val="0"/>
              </a:spcAft>
              <a:buClr>
                <a:schemeClr val="accent1"/>
              </a:buClr>
              <a:buFont typeface="Wingdings" panose="05000000000000000000" pitchFamily="2" charset="2"/>
              <a:buNone/>
            </a:pPr>
            <a:r>
              <a:rPr lang="es-CL" sz="1400" b="1" dirty="0">
                <a:solidFill>
                  <a:schemeClr val="tx1"/>
                </a:solidFill>
                <a:sym typeface="Helvetica Neue Medium"/>
              </a:rPr>
              <a:t>Texto</a:t>
            </a:r>
          </a:p>
        </p:txBody>
      </p:sp>
      <p:cxnSp>
        <p:nvCxnSpPr>
          <p:cNvPr id="59" name="Conector recto 58">
            <a:extLst>
              <a:ext uri="{FF2B5EF4-FFF2-40B4-BE49-F238E27FC236}">
                <a16:creationId xmlns:a16="http://schemas.microsoft.com/office/drawing/2014/main" id="{18795959-A4E8-8B11-BE59-2D0E42C4FD83}"/>
              </a:ext>
            </a:extLst>
          </p:cNvPr>
          <p:cNvCxnSpPr/>
          <p:nvPr userDrawn="1">
            <p:custDataLst>
              <p:tags r:id="rId4"/>
            </p:custDataLst>
          </p:nvPr>
        </p:nvCxnSpPr>
        <p:spPr bwMode="auto">
          <a:xfrm>
            <a:off x="6578531" y="1345098"/>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Conector recto 60">
            <a:extLst>
              <a:ext uri="{FF2B5EF4-FFF2-40B4-BE49-F238E27FC236}">
                <a16:creationId xmlns:a16="http://schemas.microsoft.com/office/drawing/2014/main" id="{8EED8BA4-EF73-3E41-3496-042093C3539F}"/>
              </a:ext>
            </a:extLst>
          </p:cNvPr>
          <p:cNvCxnSpPr/>
          <p:nvPr userDrawn="1">
            <p:custDataLst>
              <p:tags r:id="rId5"/>
            </p:custDataLst>
          </p:nvPr>
        </p:nvCxnSpPr>
        <p:spPr bwMode="auto">
          <a:xfrm>
            <a:off x="4533798" y="1342551"/>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Conector recto 61">
            <a:extLst>
              <a:ext uri="{FF2B5EF4-FFF2-40B4-BE49-F238E27FC236}">
                <a16:creationId xmlns:a16="http://schemas.microsoft.com/office/drawing/2014/main" id="{6B2B4871-15BA-068E-D6C3-DC43A100EA9E}"/>
              </a:ext>
            </a:extLst>
          </p:cNvPr>
          <p:cNvCxnSpPr/>
          <p:nvPr userDrawn="1">
            <p:custDataLst>
              <p:tags r:id="rId6"/>
            </p:custDataLst>
          </p:nvPr>
        </p:nvCxnSpPr>
        <p:spPr bwMode="auto">
          <a:xfrm>
            <a:off x="8623264" y="1345098"/>
            <a:ext cx="0" cy="48240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Conector recto 63">
            <a:extLst>
              <a:ext uri="{FF2B5EF4-FFF2-40B4-BE49-F238E27FC236}">
                <a16:creationId xmlns:a16="http://schemas.microsoft.com/office/drawing/2014/main" id="{742D62C7-056E-A1FB-FAFD-D9E8B2D18178}"/>
              </a:ext>
            </a:extLst>
          </p:cNvPr>
          <p:cNvCxnSpPr/>
          <p:nvPr userDrawn="1">
            <p:custDataLst>
              <p:tags r:id="rId7"/>
            </p:custDataLst>
          </p:nvPr>
        </p:nvCxnSpPr>
        <p:spPr bwMode="auto">
          <a:xfrm>
            <a:off x="444331" y="1557518"/>
            <a:ext cx="0" cy="46080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Conector recto 64">
            <a:extLst>
              <a:ext uri="{FF2B5EF4-FFF2-40B4-BE49-F238E27FC236}">
                <a16:creationId xmlns:a16="http://schemas.microsoft.com/office/drawing/2014/main" id="{828D9CCD-E121-A024-BAD5-6247DF8ED423}"/>
              </a:ext>
            </a:extLst>
          </p:cNvPr>
          <p:cNvCxnSpPr/>
          <p:nvPr userDrawn="1">
            <p:custDataLst>
              <p:tags r:id="rId8"/>
            </p:custDataLst>
          </p:nvPr>
        </p:nvCxnSpPr>
        <p:spPr bwMode="auto">
          <a:xfrm>
            <a:off x="2489064" y="1452418"/>
            <a:ext cx="1" cy="4714133"/>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Conector recto 67">
            <a:extLst>
              <a:ext uri="{FF2B5EF4-FFF2-40B4-BE49-F238E27FC236}">
                <a16:creationId xmlns:a16="http://schemas.microsoft.com/office/drawing/2014/main" id="{962C4893-076D-60A5-6E77-3630B92E13DD}"/>
              </a:ext>
            </a:extLst>
          </p:cNvPr>
          <p:cNvCxnSpPr/>
          <p:nvPr userDrawn="1">
            <p:custDataLst>
              <p:tags r:id="rId9"/>
            </p:custDataLst>
          </p:nvPr>
        </p:nvCxnSpPr>
        <p:spPr bwMode="auto">
          <a:xfrm>
            <a:off x="10667998" y="1345993"/>
            <a:ext cx="2" cy="48168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Conector recto 70">
            <a:extLst>
              <a:ext uri="{FF2B5EF4-FFF2-40B4-BE49-F238E27FC236}">
                <a16:creationId xmlns:a16="http://schemas.microsoft.com/office/drawing/2014/main" id="{A1233ACE-71E0-7B32-C169-3789258DF077}"/>
              </a:ext>
            </a:extLst>
          </p:cNvPr>
          <p:cNvCxnSpPr/>
          <p:nvPr userDrawn="1">
            <p:custDataLst>
              <p:tags r:id="rId10"/>
            </p:custDataLst>
          </p:nvPr>
        </p:nvCxnSpPr>
        <p:spPr bwMode="auto">
          <a:xfrm flipH="1">
            <a:off x="11784013" y="1557338"/>
            <a:ext cx="1413" cy="4608512"/>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Conector recto 72">
            <a:extLst>
              <a:ext uri="{FF2B5EF4-FFF2-40B4-BE49-F238E27FC236}">
                <a16:creationId xmlns:a16="http://schemas.microsoft.com/office/drawing/2014/main" id="{13B33B83-0247-4E39-AA84-898C0D25F801}"/>
              </a:ext>
            </a:extLst>
          </p:cNvPr>
          <p:cNvCxnSpPr/>
          <p:nvPr userDrawn="1">
            <p:custDataLst>
              <p:tags r:id="rId11"/>
            </p:custDataLst>
          </p:nvPr>
        </p:nvCxnSpPr>
        <p:spPr bwMode="auto">
          <a:xfrm>
            <a:off x="444715" y="3855513"/>
            <a:ext cx="11232000" cy="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Conector recto 73">
            <a:extLst>
              <a:ext uri="{FF2B5EF4-FFF2-40B4-BE49-F238E27FC236}">
                <a16:creationId xmlns:a16="http://schemas.microsoft.com/office/drawing/2014/main" id="{9E752F60-3DAA-1726-F721-345BA060B7A7}"/>
              </a:ext>
            </a:extLst>
          </p:cNvPr>
          <p:cNvCxnSpPr/>
          <p:nvPr userDrawn="1">
            <p:custDataLst>
              <p:tags r:id="rId12"/>
            </p:custDataLst>
          </p:nvPr>
        </p:nvCxnSpPr>
        <p:spPr bwMode="auto">
          <a:xfrm>
            <a:off x="436545" y="6165850"/>
            <a:ext cx="1134746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Conector recto 74">
            <a:extLst>
              <a:ext uri="{FF2B5EF4-FFF2-40B4-BE49-F238E27FC236}">
                <a16:creationId xmlns:a16="http://schemas.microsoft.com/office/drawing/2014/main" id="{9097AA11-136E-FE5C-B2D9-9D24153B1592}"/>
              </a:ext>
            </a:extLst>
          </p:cNvPr>
          <p:cNvCxnSpPr/>
          <p:nvPr userDrawn="1">
            <p:custDataLst>
              <p:tags r:id="rId13"/>
            </p:custDataLst>
          </p:nvPr>
        </p:nvCxnSpPr>
        <p:spPr bwMode="auto">
          <a:xfrm>
            <a:off x="444331" y="1557338"/>
            <a:ext cx="1134746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6" name="Marcador de texto 49">
            <a:extLst>
              <a:ext uri="{FF2B5EF4-FFF2-40B4-BE49-F238E27FC236}">
                <a16:creationId xmlns:a16="http://schemas.microsoft.com/office/drawing/2014/main" id="{6C44EA9F-4BE5-4D63-ADEE-6AE9A99BC8DA}"/>
              </a:ext>
            </a:extLst>
          </p:cNvPr>
          <p:cNvSpPr>
            <a:spLocks noGrp="1"/>
          </p:cNvSpPr>
          <p:nvPr>
            <p:ph type="body" sz="quarter" idx="25" hasCustomPrompt="1"/>
          </p:nvPr>
        </p:nvSpPr>
        <p:spPr>
          <a:xfrm>
            <a:off x="10667996" y="1324044"/>
            <a:ext cx="1111061" cy="233294"/>
          </a:xfrm>
          <a:noFill/>
        </p:spPr>
        <p:txBody>
          <a:bodyPr anchor="ctr" anchorCtr="0">
            <a:noAutofit/>
          </a:bodyPr>
          <a:lstStyle>
            <a:lvl1pPr marL="0" indent="0">
              <a:buNone/>
              <a:defRPr sz="900" b="1">
                <a:solidFill>
                  <a:schemeClr val="tx1"/>
                </a:solidFill>
              </a:defRPr>
            </a:lvl1pPr>
          </a:lstStyle>
          <a:p>
            <a:pPr lvl="0"/>
            <a:r>
              <a:rPr lang="es-ES" dirty="0"/>
              <a:t>Texto</a:t>
            </a:r>
          </a:p>
        </p:txBody>
      </p:sp>
      <p:sp>
        <p:nvSpPr>
          <p:cNvPr id="77" name="Marcador de texto 6">
            <a:extLst>
              <a:ext uri="{FF2B5EF4-FFF2-40B4-BE49-F238E27FC236}">
                <a16:creationId xmlns:a16="http://schemas.microsoft.com/office/drawing/2014/main" id="{27B0F344-1CCC-237A-6BD4-0F6C2AB1CD4D}"/>
              </a:ext>
            </a:extLst>
          </p:cNvPr>
          <p:cNvSpPr>
            <a:spLocks noGrp="1"/>
          </p:cNvSpPr>
          <p:nvPr userDrawn="1">
            <p:custDataLst>
              <p:tags r:id="rId14"/>
            </p:custDataLst>
          </p:nvPr>
        </p:nvSpPr>
        <p:spPr bwMode="auto">
          <a:xfrm>
            <a:off x="2489064"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ct val="0"/>
              </a:spcBef>
              <a:spcAft>
                <a:spcPct val="0"/>
              </a:spcAft>
              <a:buNone/>
            </a:pPr>
            <a:r>
              <a:rPr lang="es-CL" sz="1200" b="1" dirty="0">
                <a:solidFill>
                  <a:schemeClr val="bg1"/>
                </a:solidFill>
                <a:sym typeface="+mn-lt"/>
              </a:rPr>
              <a:t>Texto</a:t>
            </a:r>
          </a:p>
        </p:txBody>
      </p:sp>
      <p:sp>
        <p:nvSpPr>
          <p:cNvPr id="78" name="Marcador de texto 6">
            <a:extLst>
              <a:ext uri="{FF2B5EF4-FFF2-40B4-BE49-F238E27FC236}">
                <a16:creationId xmlns:a16="http://schemas.microsoft.com/office/drawing/2014/main" id="{27B0F344-1CCC-237A-6BD4-0F6C2AB1CD4D}"/>
              </a:ext>
            </a:extLst>
          </p:cNvPr>
          <p:cNvSpPr>
            <a:spLocks noGrp="1"/>
          </p:cNvSpPr>
          <p:nvPr userDrawn="1">
            <p:custDataLst>
              <p:tags r:id="rId15"/>
            </p:custDataLst>
          </p:nvPr>
        </p:nvSpPr>
        <p:spPr bwMode="auto">
          <a:xfrm>
            <a:off x="4534339"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ct val="0"/>
              </a:spcBef>
              <a:spcAft>
                <a:spcPct val="0"/>
              </a:spcAft>
              <a:buNone/>
            </a:pPr>
            <a:r>
              <a:rPr lang="es-CL" sz="1200" b="1" dirty="0">
                <a:solidFill>
                  <a:schemeClr val="bg1"/>
                </a:solidFill>
                <a:sym typeface="+mn-lt"/>
              </a:rPr>
              <a:t>Texto</a:t>
            </a:r>
          </a:p>
        </p:txBody>
      </p:sp>
      <p:sp>
        <p:nvSpPr>
          <p:cNvPr id="79" name="Marcador de texto 6">
            <a:extLst>
              <a:ext uri="{FF2B5EF4-FFF2-40B4-BE49-F238E27FC236}">
                <a16:creationId xmlns:a16="http://schemas.microsoft.com/office/drawing/2014/main" id="{27B0F344-1CCC-237A-6BD4-0F6C2AB1CD4D}"/>
              </a:ext>
            </a:extLst>
          </p:cNvPr>
          <p:cNvSpPr>
            <a:spLocks noGrp="1"/>
          </p:cNvSpPr>
          <p:nvPr userDrawn="1">
            <p:custDataLst>
              <p:tags r:id="rId16"/>
            </p:custDataLst>
          </p:nvPr>
        </p:nvSpPr>
        <p:spPr bwMode="auto">
          <a:xfrm>
            <a:off x="6579614"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ct val="0"/>
              </a:spcBef>
              <a:spcAft>
                <a:spcPct val="0"/>
              </a:spcAft>
              <a:buNone/>
            </a:pPr>
            <a:r>
              <a:rPr lang="es-CL" sz="1200" b="1" dirty="0">
                <a:solidFill>
                  <a:schemeClr val="bg1"/>
                </a:solidFill>
                <a:sym typeface="+mn-lt"/>
              </a:rPr>
              <a:t>Texto</a:t>
            </a:r>
          </a:p>
        </p:txBody>
      </p:sp>
      <p:sp>
        <p:nvSpPr>
          <p:cNvPr id="80" name="Marcador de texto 6">
            <a:extLst>
              <a:ext uri="{FF2B5EF4-FFF2-40B4-BE49-F238E27FC236}">
                <a16:creationId xmlns:a16="http://schemas.microsoft.com/office/drawing/2014/main" id="{27B0F344-1CCC-237A-6BD4-0F6C2AB1CD4D}"/>
              </a:ext>
            </a:extLst>
          </p:cNvPr>
          <p:cNvSpPr>
            <a:spLocks noGrp="1"/>
          </p:cNvSpPr>
          <p:nvPr userDrawn="1">
            <p:custDataLst>
              <p:tags r:id="rId17"/>
            </p:custDataLst>
          </p:nvPr>
        </p:nvSpPr>
        <p:spPr bwMode="auto">
          <a:xfrm>
            <a:off x="8624886" y="1324044"/>
            <a:ext cx="2043112" cy="233294"/>
          </a:xfrm>
          <a:prstGeom prst="rect">
            <a:avLst/>
          </a:prstGeom>
          <a:solidFill>
            <a:schemeClr val="bg2"/>
          </a:solidFill>
          <a:ln w="9525" algn="ctr">
            <a:solidFill>
              <a:schemeClr val="tx1"/>
            </a:solidFill>
          </a:ln>
          <a:effectLst/>
        </p:spPr>
        <p:txBody>
          <a:bodyPr vert="horz" wrap="none" lIns="90000" tIns="20638" rIns="0" bIns="20638" numCol="1" spcCol="0" rtlCol="0" anchor="ctr" anchorCtr="0">
            <a:no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ct val="0"/>
              </a:spcBef>
              <a:spcAft>
                <a:spcPct val="0"/>
              </a:spcAft>
              <a:buNone/>
            </a:pPr>
            <a:r>
              <a:rPr lang="es-CL" sz="1200" b="1" dirty="0">
                <a:solidFill>
                  <a:schemeClr val="bg1"/>
                </a:solidFill>
                <a:sym typeface="+mn-lt"/>
              </a:rPr>
              <a:t>Texto</a:t>
            </a:r>
          </a:p>
        </p:txBody>
      </p:sp>
    </p:spTree>
    <p:extLst>
      <p:ext uri="{BB962C8B-B14F-4D97-AF65-F5344CB8AC3E}">
        <p14:creationId xmlns:p14="http://schemas.microsoft.com/office/powerpoint/2010/main" val="120766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F1F2F2"/>
          </a:solidFill>
        </p:spPr>
        <p:txBody>
          <a:bodyPr wrap="square" lIns="0" tIns="0" rIns="0" bIns="0" rtlCol="0"/>
          <a:lstStyle/>
          <a:p>
            <a:endParaRPr/>
          </a:p>
        </p:txBody>
      </p:sp>
      <p:sp>
        <p:nvSpPr>
          <p:cNvPr id="2" name="Holder 2"/>
          <p:cNvSpPr>
            <a:spLocks noGrp="1"/>
          </p:cNvSpPr>
          <p:nvPr>
            <p:ph type="ctrTitle"/>
          </p:nvPr>
        </p:nvSpPr>
        <p:spPr>
          <a:xfrm>
            <a:off x="1181162" y="1850491"/>
            <a:ext cx="9836025" cy="18542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BCBEC0"/>
                </a:solidFill>
                <a:latin typeface="Tahoma"/>
                <a:cs typeface="Tahoma"/>
              </a:defRPr>
            </a:lvl1pPr>
          </a:lstStyle>
          <a:p>
            <a:pPr marL="12700" marR="5080" indent="31750" algn="r">
              <a:lnSpc>
                <a:spcPct val="104200"/>
              </a:lnSpc>
              <a:spcBef>
                <a:spcPts val="60"/>
              </a:spcBef>
            </a:pPr>
            <a:r>
              <a:rPr spc="5" dirty="0"/>
              <a:t>Protocolo</a:t>
            </a:r>
            <a:r>
              <a:rPr spc="-85" dirty="0"/>
              <a:t> </a:t>
            </a:r>
            <a:r>
              <a:rPr spc="-5" dirty="0"/>
              <a:t>de</a:t>
            </a:r>
            <a:r>
              <a:rPr spc="-80" dirty="0"/>
              <a:t> </a:t>
            </a:r>
            <a:r>
              <a:rPr spc="-5" dirty="0"/>
              <a:t>Trastornos</a:t>
            </a:r>
            <a:r>
              <a:rPr spc="-85" dirty="0"/>
              <a:t> </a:t>
            </a:r>
            <a:r>
              <a:rPr spc="5" dirty="0"/>
              <a:t>Musculoesqueléticos </a:t>
            </a:r>
            <a:r>
              <a:rPr spc="-235" dirty="0"/>
              <a:t> </a:t>
            </a:r>
            <a:r>
              <a:rPr spc="-15" dirty="0"/>
              <a:t>R</a:t>
            </a:r>
            <a:r>
              <a:rPr spc="5" dirty="0"/>
              <a:t>elacionados</a:t>
            </a:r>
            <a:r>
              <a:rPr spc="-90" dirty="0"/>
              <a:t> </a:t>
            </a:r>
            <a:r>
              <a:rPr spc="-5" dirty="0"/>
              <a:t>al</a:t>
            </a:r>
            <a:r>
              <a:rPr spc="-90" dirty="0"/>
              <a:t> </a:t>
            </a:r>
            <a:r>
              <a:rPr spc="-60" dirty="0"/>
              <a:t>T</a:t>
            </a:r>
            <a:r>
              <a:rPr spc="-5" dirty="0"/>
              <a:t>r</a:t>
            </a:r>
            <a:r>
              <a:rPr spc="-15" dirty="0"/>
              <a:t>abajo</a:t>
            </a:r>
            <a:r>
              <a:rPr spc="-90" dirty="0"/>
              <a:t> </a:t>
            </a:r>
            <a:r>
              <a:rPr spc="-45" dirty="0"/>
              <a:t>(T</a:t>
            </a:r>
            <a:r>
              <a:rPr spc="-85" dirty="0"/>
              <a:t>M</a:t>
            </a:r>
            <a:r>
              <a:rPr spc="10" dirty="0"/>
              <a:t>E</a:t>
            </a:r>
            <a:r>
              <a:rPr spc="5" dirty="0"/>
              <a:t>R</a:t>
            </a:r>
            <a:r>
              <a:rPr spc="-40" dirty="0"/>
              <a:t>T).  </a:t>
            </a:r>
            <a:r>
              <a:rPr dirty="0"/>
              <a:t>Extremidades</a:t>
            </a:r>
            <a:r>
              <a:rPr spc="-75" dirty="0"/>
              <a:t> </a:t>
            </a:r>
            <a:r>
              <a:rPr dirty="0"/>
              <a:t>superiores.</a:t>
            </a:r>
            <a:r>
              <a:rPr spc="-75" dirty="0"/>
              <a:t> </a:t>
            </a:r>
            <a:r>
              <a:rPr b="1" spc="-105" dirty="0">
                <a:latin typeface="Tahoma"/>
                <a:cs typeface="Tahoma"/>
              </a:rPr>
              <a:t>DIFUSIÓN</a:t>
            </a:r>
            <a:r>
              <a:rPr b="1" spc="-60" dirty="0">
                <a:latin typeface="Tahoma"/>
                <a:cs typeface="Tahoma"/>
              </a:rPr>
              <a:t> </a:t>
            </a:r>
            <a:r>
              <a:rPr b="1" spc="-70" dirty="0">
                <a:latin typeface="Tahoma"/>
                <a:cs typeface="Tahoma"/>
              </a:rPr>
              <a:t>INTERNA.</a:t>
            </a:r>
          </a:p>
        </p:txBody>
      </p:sp>
      <p:sp>
        <p:nvSpPr>
          <p:cNvPr id="5" name="Holder 5"/>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6" name="Holder 6"/>
          <p:cNvSpPr>
            <a:spLocks noGrp="1"/>
          </p:cNvSpPr>
          <p:nvPr>
            <p:ph type="sldNum" sz="quarter" idx="7"/>
          </p:nvPr>
        </p:nvSpPr>
        <p:spPr/>
        <p:txBody>
          <a:bodyPr lIns="0" tIns="0" rIns="0" bIns="0"/>
          <a:lstStyle>
            <a:lvl1pPr>
              <a:defRPr sz="1200" b="0" i="0">
                <a:solidFill>
                  <a:srgbClr val="808285"/>
                </a:solidFill>
                <a:latin typeface="Tahoma"/>
                <a:cs typeface="Tahoma"/>
              </a:defRPr>
            </a:lvl1pPr>
          </a:lstStyle>
          <a:p>
            <a:pPr marL="38100">
              <a:lnSpc>
                <a:spcPct val="100000"/>
              </a:lnSpc>
              <a:spcBef>
                <a:spcPts val="100"/>
              </a:spcBef>
            </a:pPr>
            <a:fld id="{81D60167-4931-47E6-BA6A-407CBD079E47}" type="slidenum">
              <a:rPr spc="-110" dirty="0"/>
              <a:t>‹Nº›</a:t>
            </a:fld>
            <a:endParaRPr spc="-110" dirty="0"/>
          </a:p>
        </p:txBody>
      </p:sp>
    </p:spTree>
    <p:extLst>
      <p:ext uri="{BB962C8B-B14F-4D97-AF65-F5344CB8AC3E}">
        <p14:creationId xmlns:p14="http://schemas.microsoft.com/office/powerpoint/2010/main" val="237840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68808" y="2154085"/>
            <a:ext cx="5524500" cy="3821429"/>
          </a:xfrm>
          <a:custGeom>
            <a:avLst/>
            <a:gdLst/>
            <a:ahLst/>
            <a:cxnLst/>
            <a:rect l="l" t="t" r="r" b="b"/>
            <a:pathLst>
              <a:path w="5524500" h="3821429">
                <a:moveTo>
                  <a:pt x="5524398" y="0"/>
                </a:moveTo>
                <a:lnTo>
                  <a:pt x="0" y="0"/>
                </a:lnTo>
                <a:lnTo>
                  <a:pt x="0" y="3820820"/>
                </a:lnTo>
                <a:lnTo>
                  <a:pt x="5524398" y="3820820"/>
                </a:lnTo>
                <a:lnTo>
                  <a:pt x="5524398" y="0"/>
                </a:lnTo>
                <a:close/>
              </a:path>
            </a:pathLst>
          </a:custGeom>
          <a:solidFill>
            <a:srgbClr val="F1F2F2"/>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6588201" y="2092261"/>
            <a:ext cx="2862922" cy="3762248"/>
          </a:xfrm>
          <a:prstGeom prst="rect">
            <a:avLst/>
          </a:prstGeom>
        </p:spPr>
      </p:pic>
      <p:sp>
        <p:nvSpPr>
          <p:cNvPr id="18" name="bg object 18"/>
          <p:cNvSpPr/>
          <p:nvPr/>
        </p:nvSpPr>
        <p:spPr>
          <a:xfrm>
            <a:off x="6588214" y="2092261"/>
            <a:ext cx="2863215" cy="3762375"/>
          </a:xfrm>
          <a:custGeom>
            <a:avLst/>
            <a:gdLst/>
            <a:ahLst/>
            <a:cxnLst/>
            <a:rect l="l" t="t" r="r" b="b"/>
            <a:pathLst>
              <a:path w="2863215" h="3762375">
                <a:moveTo>
                  <a:pt x="2862910" y="3762248"/>
                </a:moveTo>
                <a:lnTo>
                  <a:pt x="0" y="3762248"/>
                </a:lnTo>
                <a:lnTo>
                  <a:pt x="0" y="0"/>
                </a:lnTo>
                <a:lnTo>
                  <a:pt x="2862910" y="0"/>
                </a:lnTo>
                <a:lnTo>
                  <a:pt x="2862910" y="3762248"/>
                </a:lnTo>
                <a:close/>
              </a:path>
            </a:pathLst>
          </a:custGeom>
          <a:ln w="6350">
            <a:solidFill>
              <a:srgbClr val="D1D3D4"/>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rgbClr val="009189"/>
                </a:solidFill>
                <a:latin typeface="Tahoma"/>
                <a:cs typeface="Tahoma"/>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BCBEC0"/>
                </a:solidFill>
                <a:latin typeface="Tahoma"/>
                <a:cs typeface="Tahoma"/>
              </a:defRPr>
            </a:lvl1pPr>
          </a:lstStyle>
          <a:p>
            <a:pPr marL="12700" marR="5080" indent="31750" algn="r">
              <a:lnSpc>
                <a:spcPct val="104200"/>
              </a:lnSpc>
              <a:spcBef>
                <a:spcPts val="60"/>
              </a:spcBef>
            </a:pPr>
            <a:r>
              <a:rPr spc="5" dirty="0"/>
              <a:t>Protocolo</a:t>
            </a:r>
            <a:r>
              <a:rPr spc="-85" dirty="0"/>
              <a:t> </a:t>
            </a:r>
            <a:r>
              <a:rPr spc="-5" dirty="0"/>
              <a:t>de</a:t>
            </a:r>
            <a:r>
              <a:rPr spc="-80" dirty="0"/>
              <a:t> </a:t>
            </a:r>
            <a:r>
              <a:rPr spc="-5" dirty="0"/>
              <a:t>Trastornos</a:t>
            </a:r>
            <a:r>
              <a:rPr spc="-85" dirty="0"/>
              <a:t> </a:t>
            </a:r>
            <a:r>
              <a:rPr spc="5" dirty="0"/>
              <a:t>Musculoesqueléticos </a:t>
            </a:r>
            <a:r>
              <a:rPr spc="-235" dirty="0"/>
              <a:t> </a:t>
            </a:r>
            <a:r>
              <a:rPr spc="-15" dirty="0"/>
              <a:t>R</a:t>
            </a:r>
            <a:r>
              <a:rPr spc="5" dirty="0"/>
              <a:t>elacionados</a:t>
            </a:r>
            <a:r>
              <a:rPr spc="-90" dirty="0"/>
              <a:t> </a:t>
            </a:r>
            <a:r>
              <a:rPr spc="-5" dirty="0"/>
              <a:t>al</a:t>
            </a:r>
            <a:r>
              <a:rPr spc="-90" dirty="0"/>
              <a:t> </a:t>
            </a:r>
            <a:r>
              <a:rPr spc="-60" dirty="0"/>
              <a:t>T</a:t>
            </a:r>
            <a:r>
              <a:rPr spc="-5" dirty="0"/>
              <a:t>r</a:t>
            </a:r>
            <a:r>
              <a:rPr spc="-15" dirty="0"/>
              <a:t>abajo</a:t>
            </a:r>
            <a:r>
              <a:rPr spc="-90" dirty="0"/>
              <a:t> </a:t>
            </a:r>
            <a:r>
              <a:rPr spc="-45" dirty="0"/>
              <a:t>(T</a:t>
            </a:r>
            <a:r>
              <a:rPr spc="-85" dirty="0"/>
              <a:t>M</a:t>
            </a:r>
            <a:r>
              <a:rPr spc="10" dirty="0"/>
              <a:t>E</a:t>
            </a:r>
            <a:r>
              <a:rPr spc="5" dirty="0"/>
              <a:t>R</a:t>
            </a:r>
            <a:r>
              <a:rPr spc="-40" dirty="0"/>
              <a:t>T).  </a:t>
            </a:r>
            <a:r>
              <a:rPr dirty="0"/>
              <a:t>Extremidades</a:t>
            </a:r>
            <a:r>
              <a:rPr spc="-75" dirty="0"/>
              <a:t> </a:t>
            </a:r>
            <a:r>
              <a:rPr dirty="0"/>
              <a:t>superiores.</a:t>
            </a:r>
            <a:r>
              <a:rPr spc="-75" dirty="0"/>
              <a:t> </a:t>
            </a:r>
            <a:r>
              <a:rPr b="1" spc="-105" dirty="0">
                <a:latin typeface="Tahoma"/>
                <a:cs typeface="Tahoma"/>
              </a:rPr>
              <a:t>DIFUSIÓN</a:t>
            </a:r>
            <a:r>
              <a:rPr b="1" spc="-60" dirty="0">
                <a:latin typeface="Tahoma"/>
                <a:cs typeface="Tahoma"/>
              </a:rPr>
              <a:t> </a:t>
            </a:r>
            <a:r>
              <a:rPr b="1" spc="-70" dirty="0">
                <a:latin typeface="Tahoma"/>
                <a:cs typeface="Tahoma"/>
              </a:rPr>
              <a:t>INTERNA.</a:t>
            </a:r>
          </a:p>
        </p:txBody>
      </p:sp>
      <p:sp>
        <p:nvSpPr>
          <p:cNvPr id="6" name="Holder 6"/>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7" name="Holder 7"/>
          <p:cNvSpPr>
            <a:spLocks noGrp="1"/>
          </p:cNvSpPr>
          <p:nvPr>
            <p:ph type="sldNum" sz="quarter" idx="7"/>
          </p:nvPr>
        </p:nvSpPr>
        <p:spPr/>
        <p:txBody>
          <a:bodyPr lIns="0" tIns="0" rIns="0" bIns="0"/>
          <a:lstStyle>
            <a:lvl1pPr>
              <a:defRPr sz="1200" b="0" i="0">
                <a:solidFill>
                  <a:srgbClr val="808285"/>
                </a:solidFill>
                <a:latin typeface="Tahoma"/>
                <a:cs typeface="Tahoma"/>
              </a:defRPr>
            </a:lvl1pPr>
          </a:lstStyle>
          <a:p>
            <a:pPr marL="38100">
              <a:lnSpc>
                <a:spcPct val="100000"/>
              </a:lnSpc>
              <a:spcBef>
                <a:spcPts val="100"/>
              </a:spcBef>
            </a:pPr>
            <a:fld id="{81D60167-4931-47E6-BA6A-407CBD079E47}" type="slidenum">
              <a:rPr spc="-110" dirty="0"/>
              <a:t>‹Nº›</a:t>
            </a:fld>
            <a:endParaRPr spc="-110" dirty="0"/>
          </a:p>
        </p:txBody>
      </p:sp>
    </p:spTree>
    <p:extLst>
      <p:ext uri="{BB962C8B-B14F-4D97-AF65-F5344CB8AC3E}">
        <p14:creationId xmlns:p14="http://schemas.microsoft.com/office/powerpoint/2010/main" val="3373326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009189"/>
          </a:solidFill>
        </p:spPr>
        <p:txBody>
          <a:bodyPr wrap="square" lIns="0" tIns="0" rIns="0" bIns="0" rtlCol="0"/>
          <a:lstStyle/>
          <a:p>
            <a:endParaRPr/>
          </a:p>
        </p:txBody>
      </p:sp>
      <p:sp>
        <p:nvSpPr>
          <p:cNvPr id="17" name="bg object 17"/>
          <p:cNvSpPr/>
          <p:nvPr/>
        </p:nvSpPr>
        <p:spPr>
          <a:xfrm>
            <a:off x="5502833" y="2850235"/>
            <a:ext cx="1188085" cy="1157605"/>
          </a:xfrm>
          <a:custGeom>
            <a:avLst/>
            <a:gdLst/>
            <a:ahLst/>
            <a:cxnLst/>
            <a:rect l="l" t="t" r="r" b="b"/>
            <a:pathLst>
              <a:path w="1188084" h="1157604">
                <a:moveTo>
                  <a:pt x="1187526" y="0"/>
                </a:moveTo>
                <a:lnTo>
                  <a:pt x="0" y="0"/>
                </a:lnTo>
                <a:lnTo>
                  <a:pt x="0" y="1157541"/>
                </a:lnTo>
                <a:lnTo>
                  <a:pt x="1187526" y="1157541"/>
                </a:lnTo>
                <a:lnTo>
                  <a:pt x="1187526" y="0"/>
                </a:lnTo>
                <a:close/>
              </a:path>
            </a:pathLst>
          </a:custGeom>
          <a:solidFill>
            <a:srgbClr val="076836"/>
          </a:solidFill>
        </p:spPr>
        <p:txBody>
          <a:bodyPr wrap="square" lIns="0" tIns="0" rIns="0" bIns="0" rtlCol="0"/>
          <a:lstStyle/>
          <a:p>
            <a:endParaRPr/>
          </a:p>
        </p:txBody>
      </p:sp>
      <p:sp>
        <p:nvSpPr>
          <p:cNvPr id="18" name="bg object 18"/>
          <p:cNvSpPr/>
          <p:nvPr/>
        </p:nvSpPr>
        <p:spPr>
          <a:xfrm>
            <a:off x="5502833" y="2850235"/>
            <a:ext cx="1188085" cy="1157605"/>
          </a:xfrm>
          <a:custGeom>
            <a:avLst/>
            <a:gdLst/>
            <a:ahLst/>
            <a:cxnLst/>
            <a:rect l="l" t="t" r="r" b="b"/>
            <a:pathLst>
              <a:path w="1188084" h="1157604">
                <a:moveTo>
                  <a:pt x="0" y="0"/>
                </a:moveTo>
                <a:lnTo>
                  <a:pt x="1187526" y="0"/>
                </a:lnTo>
                <a:lnTo>
                  <a:pt x="1187526" y="1157541"/>
                </a:lnTo>
                <a:lnTo>
                  <a:pt x="0" y="1157541"/>
                </a:lnTo>
                <a:lnTo>
                  <a:pt x="0" y="0"/>
                </a:lnTo>
                <a:close/>
              </a:path>
            </a:pathLst>
          </a:custGeom>
          <a:ln w="25400">
            <a:solidFill>
              <a:srgbClr val="FFFFFF"/>
            </a:solidFill>
          </a:ln>
        </p:spPr>
        <p:txBody>
          <a:bodyPr wrap="square" lIns="0" tIns="0" rIns="0" bIns="0" rtlCol="0"/>
          <a:lstStyle/>
          <a:p>
            <a:endParaRPr/>
          </a:p>
        </p:txBody>
      </p:sp>
      <p:sp>
        <p:nvSpPr>
          <p:cNvPr id="19" name="bg object 19"/>
          <p:cNvSpPr/>
          <p:nvPr/>
        </p:nvSpPr>
        <p:spPr>
          <a:xfrm>
            <a:off x="5599140" y="3562885"/>
            <a:ext cx="995044" cy="344170"/>
          </a:xfrm>
          <a:custGeom>
            <a:avLst/>
            <a:gdLst/>
            <a:ahLst/>
            <a:cxnLst/>
            <a:rect l="l" t="t" r="r" b="b"/>
            <a:pathLst>
              <a:path w="995045" h="344170">
                <a:moveTo>
                  <a:pt x="972400" y="5778"/>
                </a:moveTo>
                <a:lnTo>
                  <a:pt x="881583" y="5778"/>
                </a:lnTo>
                <a:lnTo>
                  <a:pt x="859500" y="7232"/>
                </a:lnTo>
                <a:lnTo>
                  <a:pt x="821670" y="18835"/>
                </a:lnTo>
                <a:lnTo>
                  <a:pt x="783275" y="58661"/>
                </a:lnTo>
                <a:lnTo>
                  <a:pt x="775766" y="101346"/>
                </a:lnTo>
                <a:lnTo>
                  <a:pt x="777355" y="118370"/>
                </a:lnTo>
                <a:lnTo>
                  <a:pt x="797293" y="157276"/>
                </a:lnTo>
                <a:lnTo>
                  <a:pt x="840621" y="192395"/>
                </a:lnTo>
                <a:lnTo>
                  <a:pt x="859650" y="205968"/>
                </a:lnTo>
                <a:lnTo>
                  <a:pt x="877907" y="219403"/>
                </a:lnTo>
                <a:lnTo>
                  <a:pt x="890843" y="230733"/>
                </a:lnTo>
                <a:lnTo>
                  <a:pt x="898542" y="240072"/>
                </a:lnTo>
                <a:lnTo>
                  <a:pt x="901090" y="247535"/>
                </a:lnTo>
                <a:lnTo>
                  <a:pt x="898789" y="255685"/>
                </a:lnTo>
                <a:lnTo>
                  <a:pt x="892665" y="261392"/>
                </a:lnTo>
                <a:lnTo>
                  <a:pt x="882629" y="264750"/>
                </a:lnTo>
                <a:lnTo>
                  <a:pt x="868591" y="265849"/>
                </a:lnTo>
                <a:lnTo>
                  <a:pt x="778319" y="265849"/>
                </a:lnTo>
                <a:lnTo>
                  <a:pt x="778319" y="343916"/>
                </a:lnTo>
                <a:lnTo>
                  <a:pt x="871562" y="343916"/>
                </a:lnTo>
                <a:lnTo>
                  <a:pt x="905808" y="342119"/>
                </a:lnTo>
                <a:lnTo>
                  <a:pt x="955255" y="327676"/>
                </a:lnTo>
                <a:lnTo>
                  <a:pt x="981212" y="299629"/>
                </a:lnTo>
                <a:lnTo>
                  <a:pt x="993375" y="263482"/>
                </a:lnTo>
                <a:lnTo>
                  <a:pt x="994879" y="242697"/>
                </a:lnTo>
                <a:lnTo>
                  <a:pt x="993098" y="225842"/>
                </a:lnTo>
                <a:lnTo>
                  <a:pt x="970470" y="185305"/>
                </a:lnTo>
                <a:lnTo>
                  <a:pt x="924737" y="148929"/>
                </a:lnTo>
                <a:lnTo>
                  <a:pt x="905535" y="135991"/>
                </a:lnTo>
                <a:lnTo>
                  <a:pt x="887554" y="123343"/>
                </a:lnTo>
                <a:lnTo>
                  <a:pt x="874780" y="112825"/>
                </a:lnTo>
                <a:lnTo>
                  <a:pt x="867157" y="104371"/>
                </a:lnTo>
                <a:lnTo>
                  <a:pt x="864628" y="97917"/>
                </a:lnTo>
                <a:lnTo>
                  <a:pt x="865123" y="92697"/>
                </a:lnTo>
                <a:lnTo>
                  <a:pt x="866647" y="89255"/>
                </a:lnTo>
                <a:lnTo>
                  <a:pt x="870076" y="87376"/>
                </a:lnTo>
                <a:lnTo>
                  <a:pt x="874153" y="84975"/>
                </a:lnTo>
                <a:lnTo>
                  <a:pt x="878598" y="83972"/>
                </a:lnTo>
                <a:lnTo>
                  <a:pt x="972400" y="83972"/>
                </a:lnTo>
                <a:lnTo>
                  <a:pt x="972400" y="5778"/>
                </a:lnTo>
                <a:close/>
              </a:path>
              <a:path w="995045" h="344170">
                <a:moveTo>
                  <a:pt x="511505" y="5422"/>
                </a:moveTo>
                <a:lnTo>
                  <a:pt x="511695" y="343814"/>
                </a:lnTo>
                <a:lnTo>
                  <a:pt x="597776" y="343916"/>
                </a:lnTo>
                <a:lnTo>
                  <a:pt x="597776" y="215773"/>
                </a:lnTo>
                <a:lnTo>
                  <a:pt x="753999" y="215773"/>
                </a:lnTo>
                <a:lnTo>
                  <a:pt x="753999" y="134632"/>
                </a:lnTo>
                <a:lnTo>
                  <a:pt x="597776" y="134632"/>
                </a:lnTo>
                <a:lnTo>
                  <a:pt x="597776" y="5880"/>
                </a:lnTo>
                <a:lnTo>
                  <a:pt x="511505" y="5422"/>
                </a:lnTo>
                <a:close/>
              </a:path>
              <a:path w="995045" h="344170">
                <a:moveTo>
                  <a:pt x="753999" y="215773"/>
                </a:moveTo>
                <a:lnTo>
                  <a:pt x="666584" y="215773"/>
                </a:lnTo>
                <a:lnTo>
                  <a:pt x="666584" y="343916"/>
                </a:lnTo>
                <a:lnTo>
                  <a:pt x="753999" y="343916"/>
                </a:lnTo>
                <a:lnTo>
                  <a:pt x="753999" y="215773"/>
                </a:lnTo>
                <a:close/>
              </a:path>
              <a:path w="995045" h="344170">
                <a:moveTo>
                  <a:pt x="753999" y="5880"/>
                </a:moveTo>
                <a:lnTo>
                  <a:pt x="666584" y="5880"/>
                </a:lnTo>
                <a:lnTo>
                  <a:pt x="666584" y="134632"/>
                </a:lnTo>
                <a:lnTo>
                  <a:pt x="753999" y="134632"/>
                </a:lnTo>
                <a:lnTo>
                  <a:pt x="753999" y="5880"/>
                </a:lnTo>
                <a:close/>
              </a:path>
              <a:path w="995045" h="344170">
                <a:moveTo>
                  <a:pt x="483349" y="5778"/>
                </a:moveTo>
                <a:lnTo>
                  <a:pt x="425830" y="5880"/>
                </a:lnTo>
                <a:lnTo>
                  <a:pt x="361746" y="18145"/>
                </a:lnTo>
                <a:lnTo>
                  <a:pt x="310045" y="55003"/>
                </a:lnTo>
                <a:lnTo>
                  <a:pt x="275482" y="109647"/>
                </a:lnTo>
                <a:lnTo>
                  <a:pt x="264121" y="175120"/>
                </a:lnTo>
                <a:lnTo>
                  <a:pt x="267205" y="209145"/>
                </a:lnTo>
                <a:lnTo>
                  <a:pt x="290080" y="268876"/>
                </a:lnTo>
                <a:lnTo>
                  <a:pt x="334964" y="316282"/>
                </a:lnTo>
                <a:lnTo>
                  <a:pt x="392789" y="340887"/>
                </a:lnTo>
                <a:lnTo>
                  <a:pt x="425830" y="343966"/>
                </a:lnTo>
                <a:lnTo>
                  <a:pt x="484619" y="343369"/>
                </a:lnTo>
                <a:lnTo>
                  <a:pt x="484175" y="262966"/>
                </a:lnTo>
                <a:lnTo>
                  <a:pt x="441807" y="262966"/>
                </a:lnTo>
                <a:lnTo>
                  <a:pt x="423263" y="261296"/>
                </a:lnTo>
                <a:lnTo>
                  <a:pt x="378917" y="240665"/>
                </a:lnTo>
                <a:lnTo>
                  <a:pt x="356475" y="195234"/>
                </a:lnTo>
                <a:lnTo>
                  <a:pt x="354990" y="175120"/>
                </a:lnTo>
                <a:lnTo>
                  <a:pt x="356475" y="154481"/>
                </a:lnTo>
                <a:lnTo>
                  <a:pt x="378917" y="109474"/>
                </a:lnTo>
                <a:lnTo>
                  <a:pt x="423263" y="88264"/>
                </a:lnTo>
                <a:lnTo>
                  <a:pt x="441807" y="86893"/>
                </a:lnTo>
                <a:lnTo>
                  <a:pt x="483349" y="86893"/>
                </a:lnTo>
                <a:lnTo>
                  <a:pt x="483349" y="5778"/>
                </a:lnTo>
                <a:close/>
              </a:path>
              <a:path w="995045" h="344170">
                <a:moveTo>
                  <a:pt x="484174" y="262864"/>
                </a:moveTo>
                <a:lnTo>
                  <a:pt x="441807" y="262966"/>
                </a:lnTo>
                <a:lnTo>
                  <a:pt x="484175" y="262966"/>
                </a:lnTo>
                <a:close/>
              </a:path>
              <a:path w="995045" h="344170">
                <a:moveTo>
                  <a:pt x="122313" y="0"/>
                </a:moveTo>
                <a:lnTo>
                  <a:pt x="72413" y="8812"/>
                </a:lnTo>
                <a:lnTo>
                  <a:pt x="33439" y="33769"/>
                </a:lnTo>
                <a:lnTo>
                  <a:pt x="8289" y="72486"/>
                </a:lnTo>
                <a:lnTo>
                  <a:pt x="0" y="122110"/>
                </a:lnTo>
                <a:lnTo>
                  <a:pt x="0" y="343954"/>
                </a:lnTo>
                <a:lnTo>
                  <a:pt x="86804" y="343954"/>
                </a:lnTo>
                <a:lnTo>
                  <a:pt x="86804" y="272618"/>
                </a:lnTo>
                <a:lnTo>
                  <a:pt x="245046" y="272618"/>
                </a:lnTo>
                <a:lnTo>
                  <a:pt x="245046" y="201066"/>
                </a:lnTo>
                <a:lnTo>
                  <a:pt x="158534" y="201066"/>
                </a:lnTo>
                <a:lnTo>
                  <a:pt x="86880" y="200977"/>
                </a:lnTo>
                <a:lnTo>
                  <a:pt x="86934" y="122110"/>
                </a:lnTo>
                <a:lnTo>
                  <a:pt x="101602" y="86859"/>
                </a:lnTo>
                <a:lnTo>
                  <a:pt x="122313" y="80708"/>
                </a:lnTo>
                <a:lnTo>
                  <a:pt x="238582" y="80708"/>
                </a:lnTo>
                <a:lnTo>
                  <a:pt x="236347" y="72486"/>
                </a:lnTo>
                <a:lnTo>
                  <a:pt x="211188" y="33769"/>
                </a:lnTo>
                <a:lnTo>
                  <a:pt x="171742" y="8393"/>
                </a:lnTo>
                <a:lnTo>
                  <a:pt x="148298" y="2092"/>
                </a:lnTo>
                <a:lnTo>
                  <a:pt x="122313" y="0"/>
                </a:lnTo>
                <a:close/>
              </a:path>
              <a:path w="995045" h="344170">
                <a:moveTo>
                  <a:pt x="245046" y="272618"/>
                </a:moveTo>
                <a:lnTo>
                  <a:pt x="157810" y="272618"/>
                </a:lnTo>
                <a:lnTo>
                  <a:pt x="157670" y="343954"/>
                </a:lnTo>
                <a:lnTo>
                  <a:pt x="245046" y="343954"/>
                </a:lnTo>
                <a:lnTo>
                  <a:pt x="245046" y="272618"/>
                </a:lnTo>
                <a:close/>
              </a:path>
              <a:path w="995045" h="344170">
                <a:moveTo>
                  <a:pt x="238582" y="80708"/>
                </a:moveTo>
                <a:lnTo>
                  <a:pt x="122313" y="80708"/>
                </a:lnTo>
                <a:lnTo>
                  <a:pt x="130063" y="81444"/>
                </a:lnTo>
                <a:lnTo>
                  <a:pt x="136880" y="83642"/>
                </a:lnTo>
                <a:lnTo>
                  <a:pt x="157721" y="122732"/>
                </a:lnTo>
                <a:lnTo>
                  <a:pt x="158534" y="201066"/>
                </a:lnTo>
                <a:lnTo>
                  <a:pt x="245046" y="201066"/>
                </a:lnTo>
                <a:lnTo>
                  <a:pt x="245046" y="122110"/>
                </a:lnTo>
                <a:lnTo>
                  <a:pt x="242720" y="95928"/>
                </a:lnTo>
                <a:lnTo>
                  <a:pt x="238582" y="80708"/>
                </a:lnTo>
                <a:close/>
              </a:path>
            </a:pathLst>
          </a:custGeom>
          <a:solidFill>
            <a:srgbClr val="FFFFFF"/>
          </a:solidFill>
        </p:spPr>
        <p:txBody>
          <a:bodyPr wrap="square" lIns="0" tIns="0" rIns="0" bIns="0" rtlCol="0"/>
          <a:lstStyle/>
          <a:p>
            <a:endParaRPr/>
          </a:p>
        </p:txBody>
      </p:sp>
      <p:sp>
        <p:nvSpPr>
          <p:cNvPr id="20" name="bg object 20"/>
          <p:cNvSpPr/>
          <p:nvPr/>
        </p:nvSpPr>
        <p:spPr>
          <a:xfrm>
            <a:off x="657223" y="0"/>
            <a:ext cx="6350" cy="6858000"/>
          </a:xfrm>
          <a:custGeom>
            <a:avLst/>
            <a:gdLst/>
            <a:ahLst/>
            <a:cxnLst/>
            <a:rect l="l" t="t" r="r" b="b"/>
            <a:pathLst>
              <a:path w="6350" h="6858000">
                <a:moveTo>
                  <a:pt x="0" y="6858000"/>
                </a:moveTo>
                <a:lnTo>
                  <a:pt x="6350" y="6858000"/>
                </a:lnTo>
                <a:lnTo>
                  <a:pt x="6350" y="0"/>
                </a:lnTo>
                <a:lnTo>
                  <a:pt x="0" y="0"/>
                </a:lnTo>
                <a:lnTo>
                  <a:pt x="0" y="6858000"/>
                </a:lnTo>
                <a:close/>
              </a:path>
            </a:pathLst>
          </a:custGeom>
          <a:solidFill>
            <a:srgbClr val="00A19B"/>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rgbClr val="BCBEC0"/>
                </a:solidFill>
                <a:latin typeface="Tahoma"/>
                <a:cs typeface="Tahoma"/>
              </a:defRPr>
            </a:lvl1pPr>
          </a:lstStyle>
          <a:p>
            <a:pPr marL="12700" marR="5080" indent="31750" algn="r">
              <a:lnSpc>
                <a:spcPct val="104200"/>
              </a:lnSpc>
              <a:spcBef>
                <a:spcPts val="60"/>
              </a:spcBef>
            </a:pPr>
            <a:r>
              <a:rPr spc="5" dirty="0"/>
              <a:t>Protocolo</a:t>
            </a:r>
            <a:r>
              <a:rPr spc="-85" dirty="0"/>
              <a:t> </a:t>
            </a:r>
            <a:r>
              <a:rPr spc="-5" dirty="0"/>
              <a:t>de</a:t>
            </a:r>
            <a:r>
              <a:rPr spc="-80" dirty="0"/>
              <a:t> </a:t>
            </a:r>
            <a:r>
              <a:rPr spc="-5" dirty="0"/>
              <a:t>Trastornos</a:t>
            </a:r>
            <a:r>
              <a:rPr spc="-85" dirty="0"/>
              <a:t> </a:t>
            </a:r>
            <a:r>
              <a:rPr spc="5" dirty="0"/>
              <a:t>Musculoesqueléticos </a:t>
            </a:r>
            <a:r>
              <a:rPr spc="-235" dirty="0"/>
              <a:t> </a:t>
            </a:r>
            <a:r>
              <a:rPr spc="-15" dirty="0"/>
              <a:t>R</a:t>
            </a:r>
            <a:r>
              <a:rPr spc="5" dirty="0"/>
              <a:t>elacionados</a:t>
            </a:r>
            <a:r>
              <a:rPr spc="-90" dirty="0"/>
              <a:t> </a:t>
            </a:r>
            <a:r>
              <a:rPr spc="-5" dirty="0"/>
              <a:t>al</a:t>
            </a:r>
            <a:r>
              <a:rPr spc="-90" dirty="0"/>
              <a:t> </a:t>
            </a:r>
            <a:r>
              <a:rPr spc="-60" dirty="0"/>
              <a:t>T</a:t>
            </a:r>
            <a:r>
              <a:rPr spc="-5" dirty="0"/>
              <a:t>r</a:t>
            </a:r>
            <a:r>
              <a:rPr spc="-15" dirty="0"/>
              <a:t>abajo</a:t>
            </a:r>
            <a:r>
              <a:rPr spc="-90" dirty="0"/>
              <a:t> </a:t>
            </a:r>
            <a:r>
              <a:rPr spc="-45" dirty="0"/>
              <a:t>(T</a:t>
            </a:r>
            <a:r>
              <a:rPr spc="-85" dirty="0"/>
              <a:t>M</a:t>
            </a:r>
            <a:r>
              <a:rPr spc="10" dirty="0"/>
              <a:t>E</a:t>
            </a:r>
            <a:r>
              <a:rPr spc="5" dirty="0"/>
              <a:t>R</a:t>
            </a:r>
            <a:r>
              <a:rPr spc="-40" dirty="0"/>
              <a:t>T).  </a:t>
            </a:r>
            <a:r>
              <a:rPr dirty="0"/>
              <a:t>Extremidades</a:t>
            </a:r>
            <a:r>
              <a:rPr spc="-75" dirty="0"/>
              <a:t> </a:t>
            </a:r>
            <a:r>
              <a:rPr dirty="0"/>
              <a:t>superiores.</a:t>
            </a:r>
            <a:r>
              <a:rPr spc="-75" dirty="0"/>
              <a:t> </a:t>
            </a:r>
            <a:r>
              <a:rPr b="1" spc="-105" dirty="0">
                <a:latin typeface="Tahoma"/>
                <a:cs typeface="Tahoma"/>
              </a:rPr>
              <a:t>DIFUSIÓN</a:t>
            </a:r>
            <a:r>
              <a:rPr b="1" spc="-60" dirty="0">
                <a:latin typeface="Tahoma"/>
                <a:cs typeface="Tahoma"/>
              </a:rPr>
              <a:t> </a:t>
            </a:r>
            <a:r>
              <a:rPr b="1" spc="-70" dirty="0">
                <a:latin typeface="Tahoma"/>
                <a:cs typeface="Tahoma"/>
              </a:rPr>
              <a:t>INTERNA.</a:t>
            </a:r>
          </a:p>
        </p:txBody>
      </p:sp>
      <p:sp>
        <p:nvSpPr>
          <p:cNvPr id="3" name="Holder 3"/>
          <p:cNvSpPr>
            <a:spLocks noGrp="1"/>
          </p:cNvSpPr>
          <p:nvPr>
            <p:ph type="dt" sz="half" idx="6"/>
          </p:nvPr>
        </p:nvSpPr>
        <p:spPr>
          <a:xfrm>
            <a:off x="609917" y="6377940"/>
            <a:ext cx="28056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2/27/2026</a:t>
            </a:fld>
            <a:endParaRPr lang="en-US"/>
          </a:p>
        </p:txBody>
      </p:sp>
      <p:sp>
        <p:nvSpPr>
          <p:cNvPr id="4" name="Holder 4"/>
          <p:cNvSpPr>
            <a:spLocks noGrp="1"/>
          </p:cNvSpPr>
          <p:nvPr>
            <p:ph type="sldNum" sz="quarter" idx="7"/>
          </p:nvPr>
        </p:nvSpPr>
        <p:spPr/>
        <p:txBody>
          <a:bodyPr lIns="0" tIns="0" rIns="0" bIns="0"/>
          <a:lstStyle>
            <a:lvl1pPr>
              <a:defRPr sz="1200" b="0" i="0">
                <a:solidFill>
                  <a:srgbClr val="808285"/>
                </a:solidFill>
                <a:latin typeface="Tahoma"/>
                <a:cs typeface="Tahoma"/>
              </a:defRPr>
            </a:lvl1pPr>
          </a:lstStyle>
          <a:p>
            <a:pPr marL="38100">
              <a:lnSpc>
                <a:spcPct val="100000"/>
              </a:lnSpc>
              <a:spcBef>
                <a:spcPts val="100"/>
              </a:spcBef>
            </a:pPr>
            <a:fld id="{81D60167-4931-47E6-BA6A-407CBD079E47}" type="slidenum">
              <a:rPr spc="-110" dirty="0"/>
              <a:t>‹Nº›</a:t>
            </a:fld>
            <a:endParaRPr spc="-110" dirty="0"/>
          </a:p>
        </p:txBody>
      </p:sp>
    </p:spTree>
    <p:extLst>
      <p:ext uri="{BB962C8B-B14F-4D97-AF65-F5344CB8AC3E}">
        <p14:creationId xmlns:p14="http://schemas.microsoft.com/office/powerpoint/2010/main" val="122883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Cierre 1">
    <p:bg>
      <p:bgPr>
        <a:solidFill>
          <a:schemeClr val="accent1"/>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1"/>
            </p:custDataLst>
            <p:extLst>
              <p:ext uri="{D42A27DB-BD31-4B8C-83A1-F6EECF244321}">
                <p14:modId xmlns:p14="http://schemas.microsoft.com/office/powerpoint/2010/main" val="770295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2" name="Objeto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áfico 1">
            <a:extLst>
              <a:ext uri="{FF2B5EF4-FFF2-40B4-BE49-F238E27FC236}">
                <a16:creationId xmlns:a16="http://schemas.microsoft.com/office/drawing/2014/main" id="{55A1FD02-61B9-9362-9931-2500DDF39A25}"/>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1331" y="2512390"/>
            <a:ext cx="4429338" cy="1833217"/>
          </a:xfrm>
          <a:prstGeom prst="rect">
            <a:avLst/>
          </a:prstGeom>
        </p:spPr>
      </p:pic>
    </p:spTree>
    <p:extLst>
      <p:ext uri="{BB962C8B-B14F-4D97-AF65-F5344CB8AC3E}">
        <p14:creationId xmlns:p14="http://schemas.microsoft.com/office/powerpoint/2010/main" val="2508229537"/>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erre 2">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1"/>
            </p:custDataLst>
            <p:extLst>
              <p:ext uri="{D42A27DB-BD31-4B8C-83A1-F6EECF244321}">
                <p14:modId xmlns:p14="http://schemas.microsoft.com/office/powerpoint/2010/main" val="4241084120"/>
              </p:ext>
            </p:ext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name="Diapositiva de think-cell" r:id="rId3" imgW="270" imgH="270" progId="TCLayout.ActiveDocument.1">
                  <p:embed/>
                </p:oleObj>
              </mc:Choice>
              <mc:Fallback>
                <p:oleObj name="Diapositiva de think-cell" r:id="rId3" imgW="270" imgH="270" progId="TCLayout.ActiveDocument.1">
                  <p:embed/>
                  <p:pic>
                    <p:nvPicPr>
                      <p:cNvPr id="4" name="3 Objeto" hidden="1"/>
                      <p:cNvPicPr/>
                      <p:nvPr/>
                    </p:nvPicPr>
                    <p:blipFill>
                      <a:blip r:embed="rId4"/>
                      <a:stretch>
                        <a:fillRect/>
                      </a:stretch>
                    </p:blipFill>
                    <p:spPr>
                      <a:xfrm>
                        <a:off x="1" y="0"/>
                        <a:ext cx="211667" cy="158750"/>
                      </a:xfrm>
                      <a:prstGeom prst="rect">
                        <a:avLst/>
                      </a:prstGeom>
                    </p:spPr>
                  </p:pic>
                </p:oleObj>
              </mc:Fallback>
            </mc:AlternateContent>
          </a:graphicData>
        </a:graphic>
      </p:graphicFrame>
      <p:pic>
        <p:nvPicPr>
          <p:cNvPr id="5" name="Gráfico 1">
            <a:extLst>
              <a:ext uri="{FF2B5EF4-FFF2-40B4-BE49-F238E27FC236}">
                <a16:creationId xmlns:a16="http://schemas.microsoft.com/office/drawing/2014/main" id="{0379CD50-C859-A3A9-6E4D-42577F123917}"/>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1338" y="2512391"/>
            <a:ext cx="4429324" cy="1833217"/>
          </a:xfrm>
          <a:prstGeom prst="rect">
            <a:avLst/>
          </a:prstGeom>
        </p:spPr>
      </p:pic>
    </p:spTree>
    <p:extLst>
      <p:ext uri="{BB962C8B-B14F-4D97-AF65-F5344CB8AC3E}">
        <p14:creationId xmlns:p14="http://schemas.microsoft.com/office/powerpoint/2010/main" val="1958325503"/>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erre 3">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extLst>
              <p:ext uri="{D42A27DB-BD31-4B8C-83A1-F6EECF244321}">
                <p14:modId xmlns:p14="http://schemas.microsoft.com/office/powerpoint/2010/main" val="21028685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id="{53813F30-C9BF-C3FA-97C6-539F7B586CDD}"/>
              </a:ext>
            </a:extLst>
          </p:cNvPr>
          <p:cNvSpPr>
            <a:spLocks noGrp="1"/>
          </p:cNvSpPr>
          <p:nvPr>
            <p:ph type="body" sz="quarter" idx="17" hasCustomPrompt="1"/>
          </p:nvPr>
        </p:nvSpPr>
        <p:spPr>
          <a:xfrm>
            <a:off x="4866002" y="1325117"/>
            <a:ext cx="5340927" cy="3293365"/>
          </a:xfrm>
          <a:prstGeom prst="rect">
            <a:avLst/>
          </a:prstGeom>
        </p:spPr>
        <p:txBody>
          <a:bodyPr lIns="0" tIns="0" rIns="0" bIns="0">
            <a:noAutofit/>
          </a:bodyPr>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CL" dirty="0"/>
              <a:t>Texto</a:t>
            </a:r>
          </a:p>
        </p:txBody>
      </p:sp>
      <p:sp>
        <p:nvSpPr>
          <p:cNvPr id="10" name="Marcador de texto 7">
            <a:extLst>
              <a:ext uri="{FF2B5EF4-FFF2-40B4-BE49-F238E27FC236}">
                <a16:creationId xmlns:a16="http://schemas.microsoft.com/office/drawing/2014/main" id="{6FB70D57-6140-544B-66BD-B9086F39FEA3}"/>
              </a:ext>
            </a:extLst>
          </p:cNvPr>
          <p:cNvSpPr>
            <a:spLocks noGrp="1"/>
          </p:cNvSpPr>
          <p:nvPr>
            <p:ph type="body" sz="quarter" idx="19" hasCustomPrompt="1"/>
          </p:nvPr>
        </p:nvSpPr>
        <p:spPr>
          <a:xfrm>
            <a:off x="4866002" y="4903909"/>
            <a:ext cx="2138711" cy="239485"/>
          </a:xfrm>
          <a:prstGeom prst="rect">
            <a:avLst/>
          </a:prstGeom>
        </p:spPr>
        <p:txBody>
          <a:bodyPr lIns="0" tIns="0" rIns="0" bIns="0">
            <a:noAutofit/>
          </a:bodyPr>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7" name="Picture 6">
            <a:extLst>
              <a:ext uri="{FF2B5EF4-FFF2-40B4-BE49-F238E27FC236}">
                <a16:creationId xmlns:a16="http://schemas.microsoft.com/office/drawing/2014/main" id="{D9B54E3A-1114-3FDB-72FE-1E2602E9D0B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pic>
        <p:nvPicPr>
          <p:cNvPr id="8" name="Gráfico 2">
            <a:extLst>
              <a:ext uri="{FF2B5EF4-FFF2-40B4-BE49-F238E27FC236}">
                <a16:creationId xmlns:a16="http://schemas.microsoft.com/office/drawing/2014/main" id="{E3F7E20D-B774-856A-0346-DD0814DF82B5}"/>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6002" y="5428821"/>
            <a:ext cx="1225207" cy="507091"/>
          </a:xfrm>
          <a:prstGeom prst="rect">
            <a:avLst/>
          </a:prstGeom>
        </p:spPr>
      </p:pic>
    </p:spTree>
    <p:extLst>
      <p:ext uri="{BB962C8B-B14F-4D97-AF65-F5344CB8AC3E}">
        <p14:creationId xmlns:p14="http://schemas.microsoft.com/office/powerpoint/2010/main" val="2741311882"/>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slideLayout" Target="../slideLayouts/slideLayout67.xml"/><Relationship Id="rId58" Type="http://schemas.openxmlformats.org/officeDocument/2006/relationships/oleObject" Target="../embeddings/oleObject5.bin"/><Relationship Id="rId5" Type="http://schemas.openxmlformats.org/officeDocument/2006/relationships/slideLayout" Target="../slideLayouts/slideLayout19.xml"/><Relationship Id="rId61" Type="http://schemas.openxmlformats.org/officeDocument/2006/relationships/image" Target="../media/image4.svg"/><Relationship Id="rId19" Type="http://schemas.openxmlformats.org/officeDocument/2006/relationships/slideLayout" Target="../slideLayouts/slideLayout3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theme" Target="../theme/theme2.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image" Target="../media/image1.emf"/><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tags" Target="../tags/tag13.xml"/><Relationship Id="rId10" Type="http://schemas.openxmlformats.org/officeDocument/2006/relationships/slideLayout" Target="../slideLayouts/slideLayout24.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7E22C0DD-7EC0-CB13-19EE-F05783A24E2B}"/>
              </a:ext>
            </a:extLst>
          </p:cNvPr>
          <p:cNvGraphicFramePr>
            <a:graphicFrameLocks noChangeAspect="1"/>
          </p:cNvGraphicFramePr>
          <p:nvPr userDrawn="1">
            <p:custDataLst>
              <p:tags r:id="rId16"/>
            </p:custDataLst>
            <p:extLst>
              <p:ext uri="{D42A27DB-BD31-4B8C-83A1-F6EECF244321}">
                <p14:modId xmlns:p14="http://schemas.microsoft.com/office/powerpoint/2010/main" val="1328405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7" imgW="395" imgH="396" progId="TCLayout.ActiveDocument.1">
                  <p:embed/>
                </p:oleObj>
              </mc:Choice>
              <mc:Fallback>
                <p:oleObj name="Diapositiva de think-cell" r:id="rId17" imgW="395" imgH="396" progId="TCLayout.ActiveDocument.1">
                  <p:embed/>
                  <p:pic>
                    <p:nvPicPr>
                      <p:cNvPr id="7" name="Objeto 6" hidden="1">
                        <a:extLst>
                          <a:ext uri="{FF2B5EF4-FFF2-40B4-BE49-F238E27FC236}">
                            <a16:creationId xmlns:a16="http://schemas.microsoft.com/office/drawing/2014/main" id="{7E22C0DD-7EC0-CB13-19EE-F05783A24E2B}"/>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59" name="Círculo">
            <a:extLst>
              <a:ext uri="{FF2B5EF4-FFF2-40B4-BE49-F238E27FC236}">
                <a16:creationId xmlns:a16="http://schemas.microsoft.com/office/drawing/2014/main" id="{67F123AF-3418-CD01-A636-AEBDFD32BE7D}"/>
              </a:ext>
            </a:extLst>
          </p:cNvPr>
          <p:cNvSpPr/>
          <p:nvPr userDrawn="1"/>
        </p:nvSpPr>
        <p:spPr>
          <a:xfrm>
            <a:off x="-1841728"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60" name="Círculo">
            <a:extLst>
              <a:ext uri="{FF2B5EF4-FFF2-40B4-BE49-F238E27FC236}">
                <a16:creationId xmlns:a16="http://schemas.microsoft.com/office/drawing/2014/main" id="{B379EE92-FC6D-694B-393C-5211BF945D3E}"/>
              </a:ext>
            </a:extLst>
          </p:cNvPr>
          <p:cNvSpPr/>
          <p:nvPr userDrawn="1"/>
        </p:nvSpPr>
        <p:spPr>
          <a:xfrm>
            <a:off x="-1232410" y="385201"/>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64" name="Círculo">
            <a:extLst>
              <a:ext uri="{FF2B5EF4-FFF2-40B4-BE49-F238E27FC236}">
                <a16:creationId xmlns:a16="http://schemas.microsoft.com/office/drawing/2014/main" id="{FE4169A0-295E-427F-5DB5-7BCBC8CF4469}"/>
              </a:ext>
            </a:extLst>
          </p:cNvPr>
          <p:cNvSpPr/>
          <p:nvPr userDrawn="1"/>
        </p:nvSpPr>
        <p:spPr>
          <a:xfrm>
            <a:off x="-621291" y="385201"/>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2" name="Círculo">
            <a:extLst>
              <a:ext uri="{FF2B5EF4-FFF2-40B4-BE49-F238E27FC236}">
                <a16:creationId xmlns:a16="http://schemas.microsoft.com/office/drawing/2014/main" id="{3F032DAC-D4C0-2FF5-3316-09E5B8694499}"/>
              </a:ext>
            </a:extLst>
          </p:cNvPr>
          <p:cNvSpPr/>
          <p:nvPr userDrawn="1"/>
        </p:nvSpPr>
        <p:spPr>
          <a:xfrm>
            <a:off x="-1843005" y="2925985"/>
            <a:ext cx="493539" cy="493239"/>
          </a:xfrm>
          <a:prstGeom prst="ellipse">
            <a:avLst/>
          </a:prstGeom>
          <a:solidFill>
            <a:srgbClr val="FC952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252</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149</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46</a:t>
            </a:r>
            <a:endParaRPr lang="es-ES" sz="800" kern="0" dirty="0">
              <a:solidFill>
                <a:srgbClr val="FFFFFF"/>
              </a:solidFill>
              <a:ea typeface="Arial"/>
              <a:cs typeface="Arial"/>
              <a:sym typeface="Arial"/>
            </a:endParaRPr>
          </a:p>
        </p:txBody>
      </p:sp>
      <p:sp>
        <p:nvSpPr>
          <p:cNvPr id="3" name="Rectángulo 2">
            <a:extLst>
              <a:ext uri="{FF2B5EF4-FFF2-40B4-BE49-F238E27FC236}">
                <a16:creationId xmlns:a16="http://schemas.microsoft.com/office/drawing/2014/main" id="{28DBAAE0-9E07-BDBA-B3A2-8F33E561BFB0}"/>
              </a:ext>
            </a:extLst>
          </p:cNvPr>
          <p:cNvSpPr/>
          <p:nvPr userDrawn="1"/>
        </p:nvSpPr>
        <p:spPr>
          <a:xfrm>
            <a:off x="-1892756" y="2669783"/>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Meta</a:t>
            </a:r>
            <a:endParaRPr lang="es-CL" sz="1000" kern="0" dirty="0">
              <a:solidFill>
                <a:schemeClr val="tx1"/>
              </a:solidFill>
              <a:ea typeface="Helvetica Neue Medium"/>
              <a:cs typeface="Helvetica Neue Medium"/>
              <a:sym typeface="Helvetica Neue Medium"/>
            </a:endParaRPr>
          </a:p>
        </p:txBody>
      </p:sp>
      <p:sp>
        <p:nvSpPr>
          <p:cNvPr id="4" name="Círculo">
            <a:extLst>
              <a:ext uri="{FF2B5EF4-FFF2-40B4-BE49-F238E27FC236}">
                <a16:creationId xmlns:a16="http://schemas.microsoft.com/office/drawing/2014/main" id="{1C53349F-C271-ACB3-FA20-F1F408AEE342}"/>
              </a:ext>
            </a:extLst>
          </p:cNvPr>
          <p:cNvSpPr/>
          <p:nvPr userDrawn="1"/>
        </p:nvSpPr>
        <p:spPr>
          <a:xfrm>
            <a:off x="-1841728" y="2925985"/>
            <a:ext cx="493539" cy="493239"/>
          </a:xfrm>
          <a:prstGeom prst="ellipse">
            <a:avLst/>
          </a:prstGeom>
          <a:solidFill>
            <a:srgbClr val="FC952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252</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149</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46</a:t>
            </a:r>
            <a:endParaRPr lang="es-ES" sz="800" kern="0" dirty="0">
              <a:solidFill>
                <a:srgbClr val="FFFFFF"/>
              </a:solidFill>
              <a:ea typeface="Arial"/>
              <a:cs typeface="Arial"/>
              <a:sym typeface="Arial"/>
            </a:endParaRPr>
          </a:p>
        </p:txBody>
      </p:sp>
      <p:sp>
        <p:nvSpPr>
          <p:cNvPr id="6" name="Círculo">
            <a:extLst>
              <a:ext uri="{FF2B5EF4-FFF2-40B4-BE49-F238E27FC236}">
                <a16:creationId xmlns:a16="http://schemas.microsoft.com/office/drawing/2014/main" id="{1E4CF4FB-7117-AC0E-BEC5-3F11BD83BF8F}"/>
              </a:ext>
            </a:extLst>
          </p:cNvPr>
          <p:cNvSpPr/>
          <p:nvPr userDrawn="1"/>
        </p:nvSpPr>
        <p:spPr>
          <a:xfrm>
            <a:off x="-1841728" y="3715362"/>
            <a:ext cx="493539" cy="493239"/>
          </a:xfrm>
          <a:prstGeom prst="ellipse">
            <a:avLst/>
          </a:prstGeom>
          <a:solidFill>
            <a:srgbClr val="969696"/>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p:txBody>
      </p:sp>
      <p:sp>
        <p:nvSpPr>
          <p:cNvPr id="8" name="Rectángulo 7">
            <a:extLst>
              <a:ext uri="{FF2B5EF4-FFF2-40B4-BE49-F238E27FC236}">
                <a16:creationId xmlns:a16="http://schemas.microsoft.com/office/drawing/2014/main" id="{DA2E5E78-709C-6BCD-6E11-58923CE21CDF}"/>
              </a:ext>
            </a:extLst>
          </p:cNvPr>
          <p:cNvSpPr/>
          <p:nvPr userDrawn="1"/>
        </p:nvSpPr>
        <p:spPr>
          <a:xfrm>
            <a:off x="-1892756" y="3459160"/>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Años anteriores</a:t>
            </a:r>
            <a:endParaRPr lang="es-CL" sz="1000" kern="0" dirty="0">
              <a:solidFill>
                <a:schemeClr val="tx1"/>
              </a:solidFill>
              <a:ea typeface="Helvetica Neue Medium"/>
              <a:cs typeface="Helvetica Neue Medium"/>
              <a:sym typeface="Helvetica Neue Medium"/>
            </a:endParaRPr>
          </a:p>
        </p:txBody>
      </p:sp>
      <p:sp>
        <p:nvSpPr>
          <p:cNvPr id="10" name="Rectángulo 9">
            <a:extLst>
              <a:ext uri="{FF2B5EF4-FFF2-40B4-BE49-F238E27FC236}">
                <a16:creationId xmlns:a16="http://schemas.microsoft.com/office/drawing/2014/main" id="{70F140E7-9772-A38F-279B-52E77D1C3CB8}"/>
              </a:ext>
            </a:extLst>
          </p:cNvPr>
          <p:cNvSpPr/>
          <p:nvPr userDrawn="1"/>
        </p:nvSpPr>
        <p:spPr>
          <a:xfrm>
            <a:off x="-1892756" y="42485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Años actual</a:t>
            </a:r>
            <a:endParaRPr lang="es-CL" sz="1000" kern="0" dirty="0">
              <a:solidFill>
                <a:schemeClr val="tx1"/>
              </a:solidFill>
              <a:ea typeface="Helvetica Neue Medium"/>
              <a:cs typeface="Helvetica Neue Medium"/>
              <a:sym typeface="Helvetica Neue Medium"/>
            </a:endParaRPr>
          </a:p>
        </p:txBody>
      </p:sp>
      <p:sp>
        <p:nvSpPr>
          <p:cNvPr id="11" name="Rectángulo 10">
            <a:extLst>
              <a:ext uri="{FF2B5EF4-FFF2-40B4-BE49-F238E27FC236}">
                <a16:creationId xmlns:a16="http://schemas.microsoft.com/office/drawing/2014/main" id="{BBE48E80-4061-E99A-55AC-E94154AD7987}"/>
              </a:ext>
            </a:extLst>
          </p:cNvPr>
          <p:cNvSpPr/>
          <p:nvPr userDrawn="1"/>
        </p:nvSpPr>
        <p:spPr>
          <a:xfrm>
            <a:off x="-1892756" y="51107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Unidades de medida</a:t>
            </a:r>
            <a:endParaRPr lang="es-CL" sz="1000" kern="0" dirty="0">
              <a:solidFill>
                <a:schemeClr val="tx1"/>
              </a:solidFill>
              <a:ea typeface="Helvetica Neue Medium"/>
              <a:cs typeface="Helvetica Neue Medium"/>
              <a:sym typeface="Helvetica Neue Medium"/>
            </a:endParaRPr>
          </a:p>
        </p:txBody>
      </p:sp>
      <p:sp>
        <p:nvSpPr>
          <p:cNvPr id="12" name="CuadroTexto 11">
            <a:extLst>
              <a:ext uri="{FF2B5EF4-FFF2-40B4-BE49-F238E27FC236}">
                <a16:creationId xmlns:a16="http://schemas.microsoft.com/office/drawing/2014/main" id="{FEB5DFF8-EDDD-DC5D-D0C3-113C1D35CEA3}"/>
              </a:ext>
            </a:extLst>
          </p:cNvPr>
          <p:cNvSpPr txBox="1"/>
          <p:nvPr userDrawn="1"/>
        </p:nvSpPr>
        <p:spPr>
          <a:xfrm>
            <a:off x="-1838731" y="5327003"/>
            <a:ext cx="1135535" cy="351987"/>
          </a:xfrm>
          <a:prstGeom prst="rect">
            <a:avLst/>
          </a:prstGeom>
          <a:noFill/>
        </p:spPr>
        <p:txBody>
          <a:bodyPr wrap="square" lIns="0" tIns="0" rIns="0" bIns="0" rtlCol="0">
            <a:noAutofit/>
          </a:bodyPr>
          <a:lstStyle/>
          <a:p>
            <a:pPr algn="l"/>
            <a:r>
              <a:rPr lang="es-CL" sz="1100" dirty="0">
                <a:solidFill>
                  <a:schemeClr val="tx1"/>
                </a:solidFill>
              </a:rPr>
              <a:t>XX MM$</a:t>
            </a:r>
          </a:p>
          <a:p>
            <a:pPr algn="l"/>
            <a:endParaRPr lang="es-CL" sz="1200" dirty="0" err="1">
              <a:solidFill>
                <a:schemeClr val="tx1"/>
              </a:solidFill>
            </a:endParaRPr>
          </a:p>
        </p:txBody>
      </p:sp>
      <p:sp>
        <p:nvSpPr>
          <p:cNvPr id="13" name="Rectángulo 12">
            <a:extLst>
              <a:ext uri="{FF2B5EF4-FFF2-40B4-BE49-F238E27FC236}">
                <a16:creationId xmlns:a16="http://schemas.microsoft.com/office/drawing/2014/main" id="{E346D4BE-3DA6-0295-2565-114E949768C4}"/>
              </a:ext>
            </a:extLst>
          </p:cNvPr>
          <p:cNvSpPr/>
          <p:nvPr userDrawn="1"/>
        </p:nvSpPr>
        <p:spPr>
          <a:xfrm>
            <a:off x="-1892756" y="5619819"/>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¿Cómo escribir un pie de página?</a:t>
            </a:r>
            <a:endParaRPr lang="es-CL" sz="1000" kern="0" dirty="0">
              <a:solidFill>
                <a:schemeClr val="tx1"/>
              </a:solidFill>
              <a:ea typeface="Helvetica Neue Medium"/>
              <a:cs typeface="Helvetica Neue Medium"/>
              <a:sym typeface="Helvetica Neue Medium"/>
            </a:endParaRPr>
          </a:p>
        </p:txBody>
      </p:sp>
      <p:sp>
        <p:nvSpPr>
          <p:cNvPr id="28" name="Rectángulo 27">
            <a:extLst>
              <a:ext uri="{FF2B5EF4-FFF2-40B4-BE49-F238E27FC236}">
                <a16:creationId xmlns:a16="http://schemas.microsoft.com/office/drawing/2014/main" id="{7EE3EE48-AC04-0F4B-646B-D4C4CFFC37A7}"/>
              </a:ext>
            </a:extLst>
          </p:cNvPr>
          <p:cNvSpPr/>
          <p:nvPr userDrawn="1"/>
        </p:nvSpPr>
        <p:spPr>
          <a:xfrm>
            <a:off x="-1892756"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000000"/>
                </a:solidFill>
                <a:ea typeface="Helvetica Neue Medium"/>
                <a:cs typeface="Helvetica Neue Medium"/>
                <a:sym typeface="Helvetica Neue Medium"/>
              </a:rPr>
              <a:t>Transversales</a:t>
            </a:r>
            <a:r>
              <a:rPr lang="es-ES" sz="1000" kern="0" baseline="0" dirty="0">
                <a:solidFill>
                  <a:srgbClr val="000000"/>
                </a:solidFill>
                <a:ea typeface="Helvetica Neue Medium"/>
                <a:cs typeface="Helvetica Neue Medium"/>
                <a:sym typeface="Helvetica Neue Medium"/>
              </a:rPr>
              <a:t> </a:t>
            </a:r>
            <a:endParaRPr lang="es-CL" sz="1000" kern="0" dirty="0">
              <a:solidFill>
                <a:srgbClr val="000000"/>
              </a:solidFill>
              <a:ea typeface="Helvetica Neue Medium"/>
              <a:cs typeface="Helvetica Neue Medium"/>
              <a:sym typeface="Helvetica Neue Medium"/>
            </a:endParaRPr>
          </a:p>
        </p:txBody>
      </p:sp>
      <p:sp>
        <p:nvSpPr>
          <p:cNvPr id="29" name="CuadroTexto 28">
            <a:extLst>
              <a:ext uri="{FF2B5EF4-FFF2-40B4-BE49-F238E27FC236}">
                <a16:creationId xmlns:a16="http://schemas.microsoft.com/office/drawing/2014/main" id="{1A8C27A4-2B0A-94C6-B229-A24DCE3B085B}"/>
              </a:ext>
            </a:extLst>
          </p:cNvPr>
          <p:cNvSpPr txBox="1"/>
          <p:nvPr userDrawn="1"/>
        </p:nvSpPr>
        <p:spPr>
          <a:xfrm>
            <a:off x="-1851660" y="5942963"/>
            <a:ext cx="1722106" cy="234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50" dirty="0">
                <a:solidFill>
                  <a:schemeClr val="tx1"/>
                </a:solidFill>
              </a:rPr>
              <a:t>(1) Achs; (2) Achs; (3) Achs</a:t>
            </a:r>
          </a:p>
          <a:p>
            <a:pPr algn="l"/>
            <a:endParaRPr lang="es-CL" sz="1050" dirty="0">
              <a:solidFill>
                <a:schemeClr val="tx1"/>
              </a:solidFill>
            </a:endParaRPr>
          </a:p>
        </p:txBody>
      </p:sp>
      <p:sp>
        <p:nvSpPr>
          <p:cNvPr id="27" name="Rectángulo 26">
            <a:extLst>
              <a:ext uri="{FF2B5EF4-FFF2-40B4-BE49-F238E27FC236}">
                <a16:creationId xmlns:a16="http://schemas.microsoft.com/office/drawing/2014/main" id="{5D700805-865F-F74D-A6EC-3717453F91CB}"/>
              </a:ext>
            </a:extLst>
          </p:cNvPr>
          <p:cNvSpPr/>
          <p:nvPr userDrawn="1"/>
        </p:nvSpPr>
        <p:spPr>
          <a:xfrm>
            <a:off x="-1892756" y="86574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chemeClr val="tx1"/>
                </a:solidFill>
                <a:ea typeface="Helvetica Neue Medium"/>
                <a:cs typeface="Helvetica Neue Medium"/>
                <a:sym typeface="Helvetica Neue Medium"/>
              </a:rPr>
              <a:t>Masterbrand</a:t>
            </a:r>
            <a:r>
              <a:rPr lang="es-CL" sz="1000" kern="0" dirty="0">
                <a:solidFill>
                  <a:schemeClr val="tx1"/>
                </a:solidFill>
                <a:ea typeface="Helvetica Neue Medium"/>
                <a:cs typeface="Helvetica Neue Medium"/>
                <a:sym typeface="Helvetica Neue Medium"/>
              </a:rPr>
              <a:t> y Laboral</a:t>
            </a:r>
            <a:endParaRPr lang="es-ES" sz="1000" kern="0" dirty="0">
              <a:solidFill>
                <a:schemeClr val="tx1"/>
              </a:solidFill>
              <a:ea typeface="Helvetica Neue Medium"/>
              <a:cs typeface="Helvetica Neue Medium"/>
              <a:sym typeface="Helvetica Neue Medium"/>
            </a:endParaRPr>
          </a:p>
        </p:txBody>
      </p:sp>
      <p:sp>
        <p:nvSpPr>
          <p:cNvPr id="33" name="Círculo">
            <a:extLst>
              <a:ext uri="{FF2B5EF4-FFF2-40B4-BE49-F238E27FC236}">
                <a16:creationId xmlns:a16="http://schemas.microsoft.com/office/drawing/2014/main" id="{6B0A7D2B-7729-3C9E-030D-F07D288B3C1C}"/>
              </a:ext>
            </a:extLst>
          </p:cNvPr>
          <p:cNvSpPr/>
          <p:nvPr userDrawn="1"/>
        </p:nvSpPr>
        <p:spPr>
          <a:xfrm>
            <a:off x="-1841728" y="1126061"/>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34" name="Círculo">
            <a:extLst>
              <a:ext uri="{FF2B5EF4-FFF2-40B4-BE49-F238E27FC236}">
                <a16:creationId xmlns:a16="http://schemas.microsoft.com/office/drawing/2014/main" id="{88EF2449-2A49-499E-6F80-C48E8C65AE89}"/>
              </a:ext>
            </a:extLst>
          </p:cNvPr>
          <p:cNvSpPr/>
          <p:nvPr userDrawn="1"/>
        </p:nvSpPr>
        <p:spPr>
          <a:xfrm>
            <a:off x="-1232410" y="1126580"/>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40" name="Círculo">
            <a:extLst>
              <a:ext uri="{FF2B5EF4-FFF2-40B4-BE49-F238E27FC236}">
                <a16:creationId xmlns:a16="http://schemas.microsoft.com/office/drawing/2014/main" id="{41C49AC9-6BF7-E83C-A8F1-CD272DD365B6}"/>
              </a:ext>
            </a:extLst>
          </p:cNvPr>
          <p:cNvSpPr/>
          <p:nvPr userDrawn="1"/>
        </p:nvSpPr>
        <p:spPr>
          <a:xfrm>
            <a:off x="-1841728" y="1798860"/>
            <a:ext cx="493538" cy="493239"/>
          </a:xfrm>
          <a:prstGeom prst="ellipse">
            <a:avLst/>
          </a:prstGeom>
          <a:solidFill>
            <a:srgbClr val="81D877"/>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129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216</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119</a:t>
            </a:r>
            <a:endParaRPr sz="800" kern="0" dirty="0">
              <a:solidFill>
                <a:srgbClr val="FFFFFF"/>
              </a:solidFill>
              <a:ea typeface="Arial"/>
              <a:cs typeface="Arial"/>
              <a:sym typeface="Arial"/>
            </a:endParaRPr>
          </a:p>
        </p:txBody>
      </p:sp>
      <p:sp>
        <p:nvSpPr>
          <p:cNvPr id="42" name="Círculo">
            <a:extLst>
              <a:ext uri="{FF2B5EF4-FFF2-40B4-BE49-F238E27FC236}">
                <a16:creationId xmlns:a16="http://schemas.microsoft.com/office/drawing/2014/main" id="{93F27D3D-8F44-FD61-1DAD-F4236E27CBC9}"/>
              </a:ext>
            </a:extLst>
          </p:cNvPr>
          <p:cNvSpPr/>
          <p:nvPr userDrawn="1"/>
        </p:nvSpPr>
        <p:spPr>
          <a:xfrm>
            <a:off x="-1232410" y="1799378"/>
            <a:ext cx="493539" cy="493239"/>
          </a:xfrm>
          <a:prstGeom prst="ellipse">
            <a:avLst/>
          </a:prstGeom>
          <a:solidFill>
            <a:srgbClr val="27933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39</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147</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62</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44" name="Círculo">
            <a:extLst>
              <a:ext uri="{FF2B5EF4-FFF2-40B4-BE49-F238E27FC236}">
                <a16:creationId xmlns:a16="http://schemas.microsoft.com/office/drawing/2014/main" id="{6B0A7D2B-7729-3C9E-030D-F07D288B3C1C}"/>
              </a:ext>
            </a:extLst>
          </p:cNvPr>
          <p:cNvSpPr/>
          <p:nvPr userDrawn="1"/>
        </p:nvSpPr>
        <p:spPr>
          <a:xfrm>
            <a:off x="-1841728" y="4509368"/>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23" name="Rectángulo 22">
            <a:extLst>
              <a:ext uri="{FF2B5EF4-FFF2-40B4-BE49-F238E27FC236}">
                <a16:creationId xmlns:a16="http://schemas.microsoft.com/office/drawing/2014/main" id="{BE59B478-5DBC-324F-BC54-24A62693B07E}"/>
              </a:ext>
            </a:extLst>
          </p:cNvPr>
          <p:cNvSpPr/>
          <p:nvPr userDrawn="1"/>
        </p:nvSpPr>
        <p:spPr>
          <a:xfrm>
            <a:off x="-1892756" y="1630561"/>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Complementarios</a:t>
            </a:r>
            <a:endParaRPr lang="es-CL" sz="1000" kern="0" dirty="0">
              <a:solidFill>
                <a:schemeClr val="tx1"/>
              </a:solidFill>
              <a:ea typeface="Helvetica Neue Medium"/>
              <a:cs typeface="Helvetica Neue Medium"/>
              <a:sym typeface="Helvetica Neue Medium"/>
            </a:endParaRPr>
          </a:p>
        </p:txBody>
      </p:sp>
    </p:spTree>
    <p:extLst>
      <p:ext uri="{BB962C8B-B14F-4D97-AF65-F5344CB8AC3E}">
        <p14:creationId xmlns:p14="http://schemas.microsoft.com/office/powerpoint/2010/main" val="567810667"/>
      </p:ext>
    </p:extLst>
  </p:cSld>
  <p:clrMap bg1="lt1" tx1="dk1" bg2="lt2" tx2="dk2" accent1="accent1" accent2="accent2" accent3="accent3" accent4="accent4" accent5="accent5" accent6="accent6" hlink="hlink" folHlink="folHlink"/>
  <p:sldLayoutIdLst>
    <p:sldLayoutId id="2147483929" r:id="rId1"/>
    <p:sldLayoutId id="2147483723" r:id="rId2"/>
    <p:sldLayoutId id="2147483721" r:id="rId3"/>
    <p:sldLayoutId id="2147483722" r:id="rId4"/>
    <p:sldLayoutId id="2147483726" r:id="rId5"/>
    <p:sldLayoutId id="2147484000" r:id="rId6"/>
    <p:sldLayoutId id="2147483724" r:id="rId7"/>
    <p:sldLayoutId id="2147483725" r:id="rId8"/>
    <p:sldLayoutId id="2147483932" r:id="rId9"/>
    <p:sldLayoutId id="2147483739" r:id="rId10"/>
    <p:sldLayoutId id="2147483930" r:id="rId11"/>
    <p:sldLayoutId id="2147483931" r:id="rId12"/>
    <p:sldLayoutId id="2147484007" r:id="rId13"/>
    <p:sldLayoutId id="2147484008" r:id="rId14"/>
  </p:sldLayoutIdLst>
  <p:hf hdr="0" dt="0"/>
  <p:txStyles>
    <p:titleStyle>
      <a:lvl1pPr algn="l" defTabSz="914400" rtl="0" eaLnBrk="1" latinLnBrk="0" hangingPunct="1">
        <a:lnSpc>
          <a:spcPct val="90000"/>
        </a:lnSpc>
        <a:spcBef>
          <a:spcPct val="0"/>
        </a:spcBef>
        <a:buNone/>
        <a:defRPr kumimoji="0" lang="es-ES" sz="2000" b="0" i="0" u="none" strike="noStrike" kern="1200" cap="none" spc="0" normalizeH="0" baseline="0" dirty="0" smtClean="0">
          <a:ln>
            <a:noFill/>
          </a:ln>
          <a:solidFill>
            <a:srgbClr val="15BF45"/>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2" pos="279">
          <p15:clr>
            <a:srgbClr val="F26B43"/>
          </p15:clr>
        </p15:guide>
        <p15:guide id="3" pos="7423">
          <p15:clr>
            <a:srgbClr val="F26B43"/>
          </p15:clr>
        </p15:guide>
        <p15:guide id="4" orient="horz" pos="3884">
          <p15:clr>
            <a:srgbClr val="F26B43"/>
          </p15:clr>
        </p15:guide>
        <p15:guide id="5" orient="horz" pos="232" userDrawn="1">
          <p15:clr>
            <a:srgbClr val="F26B43"/>
          </p15:clr>
        </p15:guide>
        <p15:guide id="6" orient="horz" pos="323" userDrawn="1">
          <p15:clr>
            <a:srgbClr val="F26B43"/>
          </p15:clr>
        </p15:guide>
        <p15:guide id="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7E22C0DD-7EC0-CB13-19EE-F05783A24E2B}"/>
              </a:ext>
            </a:extLst>
          </p:cNvPr>
          <p:cNvGraphicFramePr>
            <a:graphicFrameLocks noChangeAspect="1"/>
          </p:cNvGraphicFramePr>
          <p:nvPr userDrawn="1">
            <p:custDataLst>
              <p:tags r:id="rId57"/>
            </p:custDataLst>
            <p:extLst>
              <p:ext uri="{D42A27DB-BD31-4B8C-83A1-F6EECF244321}">
                <p14:modId xmlns:p14="http://schemas.microsoft.com/office/powerpoint/2010/main" val="3646199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8" imgW="395" imgH="396" progId="TCLayout.ActiveDocument.1">
                  <p:embed/>
                </p:oleObj>
              </mc:Choice>
              <mc:Fallback>
                <p:oleObj name="Diapositiva de think-cell" r:id="rId58" imgW="395" imgH="396" progId="TCLayout.ActiveDocument.1">
                  <p:embed/>
                  <p:pic>
                    <p:nvPicPr>
                      <p:cNvPr id="7" name="Objeto 6" hidden="1">
                        <a:extLst>
                          <a:ext uri="{FF2B5EF4-FFF2-40B4-BE49-F238E27FC236}">
                            <a16:creationId xmlns:a16="http://schemas.microsoft.com/office/drawing/2014/main" id="{7E22C0DD-7EC0-CB13-19EE-F05783A24E2B}"/>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cxnSp>
        <p:nvCxnSpPr>
          <p:cNvPr id="19" name="Conector recto 18">
            <a:extLst>
              <a:ext uri="{FF2B5EF4-FFF2-40B4-BE49-F238E27FC236}">
                <a16:creationId xmlns:a16="http://schemas.microsoft.com/office/drawing/2014/main" id="{0031F56D-A399-10B4-C046-ECC58D0B382A}"/>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cxnSp>
      <p:sp>
        <p:nvSpPr>
          <p:cNvPr id="20" name="Marcador de título 19">
            <a:extLst>
              <a:ext uri="{FF2B5EF4-FFF2-40B4-BE49-F238E27FC236}">
                <a16:creationId xmlns:a16="http://schemas.microsoft.com/office/drawing/2014/main" id="{A54FB77B-4F90-D9EF-BADA-C2F6113F5D72}"/>
              </a:ext>
            </a:extLst>
          </p:cNvPr>
          <p:cNvSpPr>
            <a:spLocks noGrp="1"/>
          </p:cNvSpPr>
          <p:nvPr>
            <p:ph type="title"/>
          </p:nvPr>
        </p:nvSpPr>
        <p:spPr>
          <a:xfrm>
            <a:off x="449261" y="496570"/>
            <a:ext cx="9792000" cy="608400"/>
          </a:xfrm>
          <a:prstGeom prst="rect">
            <a:avLst/>
          </a:prstGeom>
        </p:spPr>
        <p:txBody>
          <a:bodyPr vert="horz" lIns="0" tIns="0" rIns="0" bIns="0" rtlCol="0" anchor="t">
            <a:noAutofit/>
          </a:bodyPr>
          <a:lstStyle/>
          <a:p>
            <a:pPr lvl="0"/>
            <a:r>
              <a:rPr lang="es-ES" dirty="0"/>
              <a:t>Título Arial Regular 20</a:t>
            </a:r>
            <a:br>
              <a:rPr lang="es-ES" dirty="0"/>
            </a:br>
            <a:endParaRPr lang="es-ES" dirty="0"/>
          </a:p>
        </p:txBody>
      </p:sp>
      <p:sp>
        <p:nvSpPr>
          <p:cNvPr id="21" name="Marcador de texto 20">
            <a:extLst>
              <a:ext uri="{FF2B5EF4-FFF2-40B4-BE49-F238E27FC236}">
                <a16:creationId xmlns:a16="http://schemas.microsoft.com/office/drawing/2014/main" id="{3A844869-5447-4C2B-8287-C19B6DF6ECD3}"/>
              </a:ext>
            </a:extLst>
          </p:cNvPr>
          <p:cNvSpPr>
            <a:spLocks noGrp="1"/>
          </p:cNvSpPr>
          <p:nvPr>
            <p:ph type="body" idx="1"/>
          </p:nvPr>
        </p:nvSpPr>
        <p:spPr>
          <a:xfrm>
            <a:off x="447579" y="1562832"/>
            <a:ext cx="11336433" cy="4603018"/>
          </a:xfrm>
          <a:prstGeom prst="rect">
            <a:avLst/>
          </a:prstGeom>
        </p:spPr>
        <p:txBody>
          <a:bodyPr vert="horz" lIns="91440" tIns="45720" rIns="91440" bIns="45720" rtlCol="0">
            <a:noAutofit/>
          </a:bodyPr>
          <a:lstStyle/>
          <a:p>
            <a:pPr marL="180975" lvl="0" indent="-180975"/>
            <a:r>
              <a:rPr lang="es-ES" dirty="0"/>
              <a:t>Haga clic para modificar los estilos de texto del patrón</a:t>
            </a:r>
          </a:p>
          <a:p>
            <a:pPr marL="357188" lvl="1" indent="-176213"/>
            <a:r>
              <a:rPr lang="es-ES" dirty="0"/>
              <a:t>Segundo nivel</a:t>
            </a:r>
          </a:p>
          <a:p>
            <a:pPr marL="538163" lvl="2" indent="-180975"/>
            <a:r>
              <a:rPr lang="es-ES" dirty="0"/>
              <a:t>Tercer nivel</a:t>
            </a:r>
          </a:p>
          <a:p>
            <a:pPr marL="719138" lvl="3" indent="-180975"/>
            <a:r>
              <a:rPr lang="es-ES" dirty="0"/>
              <a:t>Cuarto nivel</a:t>
            </a:r>
          </a:p>
          <a:p>
            <a:pPr marL="896938" lvl="4" indent="-177800"/>
            <a:r>
              <a:rPr lang="es-ES" dirty="0"/>
              <a:t>Quinto nivel</a:t>
            </a:r>
            <a:endParaRPr lang="es-CL" dirty="0"/>
          </a:p>
        </p:txBody>
      </p:sp>
      <p:sp>
        <p:nvSpPr>
          <p:cNvPr id="31" name="Marcador de número de diapositiva 23">
            <a:extLst>
              <a:ext uri="{FF2B5EF4-FFF2-40B4-BE49-F238E27FC236}">
                <a16:creationId xmlns:a16="http://schemas.microsoft.com/office/drawing/2014/main"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noAutofit/>
          </a:bodyPr>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pPr/>
              <a:t>‹Nº›</a:t>
            </a:fld>
            <a:endParaRPr lang="es-CL" dirty="0"/>
          </a:p>
        </p:txBody>
      </p:sp>
      <p:sp>
        <p:nvSpPr>
          <p:cNvPr id="32" name="Marcador de pie de página 2">
            <a:extLst>
              <a:ext uri="{FF2B5EF4-FFF2-40B4-BE49-F238E27FC236}">
                <a16:creationId xmlns:a16="http://schemas.microsoft.com/office/drawing/2014/main" id="{1E9659C6-FF96-0824-B9C3-D5B47FA10CEB}"/>
              </a:ext>
            </a:extLst>
          </p:cNvPr>
          <p:cNvSpPr>
            <a:spLocks noGrp="1"/>
          </p:cNvSpPr>
          <p:nvPr>
            <p:ph type="ftr" sz="quarter" idx="3"/>
          </p:nvPr>
        </p:nvSpPr>
        <p:spPr>
          <a:xfrm>
            <a:off x="447578" y="6474653"/>
            <a:ext cx="10953109" cy="234291"/>
          </a:xfrm>
          <a:prstGeom prst="rect">
            <a:avLst/>
          </a:prstGeom>
        </p:spPr>
        <p:txBody>
          <a:bodyPr lIns="0" tIns="0" rIns="0" bIns="0">
            <a:noAutofit/>
          </a:bodyPr>
          <a:lstStyle>
            <a:lvl1pPr>
              <a:defRPr sz="900">
                <a:solidFill>
                  <a:schemeClr val="tx1"/>
                </a:solidFill>
              </a:defRPr>
            </a:lvl1pPr>
          </a:lstStyle>
          <a:p>
            <a:endParaRPr lang="es-CL" dirty="0"/>
          </a:p>
        </p:txBody>
      </p:sp>
      <p:pic>
        <p:nvPicPr>
          <p:cNvPr id="34" name="Gráfico 7">
            <a:extLst>
              <a:ext uri="{FF2B5EF4-FFF2-40B4-BE49-F238E27FC236}">
                <a16:creationId xmlns:a16="http://schemas.microsoft.com/office/drawing/2014/main" id="{FDEC0ABD-6C88-E5D1-ED52-F3677C45D7F8}"/>
              </a:ext>
            </a:extLst>
          </p:cNvPr>
          <p:cNvPicPr>
            <a:picLocks noChangeAspect="1"/>
          </p:cNvPicPr>
          <p:nvPr userDrawn="1"/>
        </p:nvPicPr>
        <p:blipFill>
          <a:blip r:embed="rId60" cstate="print">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10559444" y="367977"/>
            <a:ext cx="1224570" cy="506827"/>
          </a:xfrm>
          <a:prstGeom prst="rect">
            <a:avLst/>
          </a:prstGeom>
        </p:spPr>
      </p:pic>
      <p:sp>
        <p:nvSpPr>
          <p:cNvPr id="52" name="Círculo">
            <a:extLst>
              <a:ext uri="{FF2B5EF4-FFF2-40B4-BE49-F238E27FC236}">
                <a16:creationId xmlns:a16="http://schemas.microsoft.com/office/drawing/2014/main" id="{67F123AF-3418-CD01-A636-AEBDFD32BE7D}"/>
              </a:ext>
            </a:extLst>
          </p:cNvPr>
          <p:cNvSpPr/>
          <p:nvPr userDrawn="1"/>
        </p:nvSpPr>
        <p:spPr>
          <a:xfrm>
            <a:off x="-1841728"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53" name="Círculo">
            <a:extLst>
              <a:ext uri="{FF2B5EF4-FFF2-40B4-BE49-F238E27FC236}">
                <a16:creationId xmlns:a16="http://schemas.microsoft.com/office/drawing/2014/main" id="{B379EE92-FC6D-694B-393C-5211BF945D3E}"/>
              </a:ext>
            </a:extLst>
          </p:cNvPr>
          <p:cNvSpPr/>
          <p:nvPr userDrawn="1"/>
        </p:nvSpPr>
        <p:spPr>
          <a:xfrm>
            <a:off x="-1232410" y="385201"/>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54" name="Círculo">
            <a:extLst>
              <a:ext uri="{FF2B5EF4-FFF2-40B4-BE49-F238E27FC236}">
                <a16:creationId xmlns:a16="http://schemas.microsoft.com/office/drawing/2014/main" id="{FE4169A0-295E-427F-5DB5-7BCBC8CF4469}"/>
              </a:ext>
            </a:extLst>
          </p:cNvPr>
          <p:cNvSpPr/>
          <p:nvPr userDrawn="1"/>
        </p:nvSpPr>
        <p:spPr>
          <a:xfrm>
            <a:off x="-621291" y="385201"/>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55" name="Círculo">
            <a:extLst>
              <a:ext uri="{FF2B5EF4-FFF2-40B4-BE49-F238E27FC236}">
                <a16:creationId xmlns:a16="http://schemas.microsoft.com/office/drawing/2014/main" id="{3F032DAC-D4C0-2FF5-3316-09E5B8694499}"/>
              </a:ext>
            </a:extLst>
          </p:cNvPr>
          <p:cNvSpPr/>
          <p:nvPr userDrawn="1"/>
        </p:nvSpPr>
        <p:spPr>
          <a:xfrm>
            <a:off x="-1843005" y="2925985"/>
            <a:ext cx="493539" cy="493239"/>
          </a:xfrm>
          <a:prstGeom prst="ellipse">
            <a:avLst/>
          </a:prstGeom>
          <a:solidFill>
            <a:srgbClr val="FC952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252</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149</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46</a:t>
            </a:r>
            <a:endParaRPr lang="es-ES" sz="800" kern="0" dirty="0">
              <a:solidFill>
                <a:srgbClr val="FFFFFF"/>
              </a:solidFill>
              <a:ea typeface="Arial"/>
              <a:cs typeface="Arial"/>
              <a:sym typeface="Arial"/>
            </a:endParaRPr>
          </a:p>
        </p:txBody>
      </p:sp>
      <p:sp>
        <p:nvSpPr>
          <p:cNvPr id="56" name="Rectángulo 55">
            <a:extLst>
              <a:ext uri="{FF2B5EF4-FFF2-40B4-BE49-F238E27FC236}">
                <a16:creationId xmlns:a16="http://schemas.microsoft.com/office/drawing/2014/main" id="{28DBAAE0-9E07-BDBA-B3A2-8F33E561BFB0}"/>
              </a:ext>
            </a:extLst>
          </p:cNvPr>
          <p:cNvSpPr/>
          <p:nvPr userDrawn="1"/>
        </p:nvSpPr>
        <p:spPr>
          <a:xfrm>
            <a:off x="-1892756" y="2669783"/>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Meta</a:t>
            </a:r>
            <a:endParaRPr lang="es-CL" sz="1000" kern="0" dirty="0">
              <a:solidFill>
                <a:schemeClr val="tx1"/>
              </a:solidFill>
              <a:ea typeface="Helvetica Neue Medium"/>
              <a:cs typeface="Helvetica Neue Medium"/>
              <a:sym typeface="Helvetica Neue Medium"/>
            </a:endParaRPr>
          </a:p>
        </p:txBody>
      </p:sp>
      <p:sp>
        <p:nvSpPr>
          <p:cNvPr id="57" name="Círculo">
            <a:extLst>
              <a:ext uri="{FF2B5EF4-FFF2-40B4-BE49-F238E27FC236}">
                <a16:creationId xmlns:a16="http://schemas.microsoft.com/office/drawing/2014/main" id="{1C53349F-C271-ACB3-FA20-F1F408AEE342}"/>
              </a:ext>
            </a:extLst>
          </p:cNvPr>
          <p:cNvSpPr/>
          <p:nvPr userDrawn="1"/>
        </p:nvSpPr>
        <p:spPr>
          <a:xfrm>
            <a:off x="-1841728" y="2925985"/>
            <a:ext cx="493539" cy="493239"/>
          </a:xfrm>
          <a:prstGeom prst="ellipse">
            <a:avLst/>
          </a:prstGeom>
          <a:solidFill>
            <a:srgbClr val="FC952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252</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149</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46</a:t>
            </a:r>
            <a:endParaRPr lang="es-ES" sz="800" kern="0" dirty="0">
              <a:solidFill>
                <a:srgbClr val="FFFFFF"/>
              </a:solidFill>
              <a:ea typeface="Arial"/>
              <a:cs typeface="Arial"/>
              <a:sym typeface="Arial"/>
            </a:endParaRPr>
          </a:p>
        </p:txBody>
      </p:sp>
      <p:sp>
        <p:nvSpPr>
          <p:cNvPr id="58" name="Círculo">
            <a:extLst>
              <a:ext uri="{FF2B5EF4-FFF2-40B4-BE49-F238E27FC236}">
                <a16:creationId xmlns:a16="http://schemas.microsoft.com/office/drawing/2014/main" id="{1E4CF4FB-7117-AC0E-BEC5-3F11BD83BF8F}"/>
              </a:ext>
            </a:extLst>
          </p:cNvPr>
          <p:cNvSpPr/>
          <p:nvPr userDrawn="1"/>
        </p:nvSpPr>
        <p:spPr>
          <a:xfrm>
            <a:off x="-1841728" y="3715362"/>
            <a:ext cx="493539" cy="493239"/>
          </a:xfrm>
          <a:prstGeom prst="ellipse">
            <a:avLst/>
          </a:prstGeom>
          <a:solidFill>
            <a:srgbClr val="969696"/>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150</a:t>
            </a:r>
            <a:endParaRPr lang="es-ES" sz="800" kern="0" dirty="0">
              <a:solidFill>
                <a:srgbClr val="FFFFFF"/>
              </a:solidFill>
              <a:ea typeface="Arial"/>
              <a:cs typeface="Arial"/>
              <a:sym typeface="Arial"/>
            </a:endParaRPr>
          </a:p>
        </p:txBody>
      </p:sp>
      <p:sp>
        <p:nvSpPr>
          <p:cNvPr id="59" name="Rectángulo 58">
            <a:extLst>
              <a:ext uri="{FF2B5EF4-FFF2-40B4-BE49-F238E27FC236}">
                <a16:creationId xmlns:a16="http://schemas.microsoft.com/office/drawing/2014/main" id="{DA2E5E78-709C-6BCD-6E11-58923CE21CDF}"/>
              </a:ext>
            </a:extLst>
          </p:cNvPr>
          <p:cNvSpPr/>
          <p:nvPr userDrawn="1"/>
        </p:nvSpPr>
        <p:spPr>
          <a:xfrm>
            <a:off x="-1892756" y="3459160"/>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Años anteriores</a:t>
            </a:r>
            <a:endParaRPr lang="es-CL" sz="1000" kern="0" dirty="0">
              <a:solidFill>
                <a:schemeClr val="tx1"/>
              </a:solidFill>
              <a:ea typeface="Helvetica Neue Medium"/>
              <a:cs typeface="Helvetica Neue Medium"/>
              <a:sym typeface="Helvetica Neue Medium"/>
            </a:endParaRPr>
          </a:p>
        </p:txBody>
      </p:sp>
      <p:sp>
        <p:nvSpPr>
          <p:cNvPr id="60" name="Rectángulo 59">
            <a:extLst>
              <a:ext uri="{FF2B5EF4-FFF2-40B4-BE49-F238E27FC236}">
                <a16:creationId xmlns:a16="http://schemas.microsoft.com/office/drawing/2014/main" id="{70F140E7-9772-A38F-279B-52E77D1C3CB8}"/>
              </a:ext>
            </a:extLst>
          </p:cNvPr>
          <p:cNvSpPr/>
          <p:nvPr userDrawn="1"/>
        </p:nvSpPr>
        <p:spPr>
          <a:xfrm>
            <a:off x="-1892756" y="42485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Años actual</a:t>
            </a:r>
            <a:endParaRPr lang="es-CL" sz="1000" kern="0" dirty="0">
              <a:solidFill>
                <a:schemeClr val="tx1"/>
              </a:solidFill>
              <a:ea typeface="Helvetica Neue Medium"/>
              <a:cs typeface="Helvetica Neue Medium"/>
              <a:sym typeface="Helvetica Neue Medium"/>
            </a:endParaRPr>
          </a:p>
        </p:txBody>
      </p:sp>
      <p:sp>
        <p:nvSpPr>
          <p:cNvPr id="61" name="Rectángulo 60">
            <a:extLst>
              <a:ext uri="{FF2B5EF4-FFF2-40B4-BE49-F238E27FC236}">
                <a16:creationId xmlns:a16="http://schemas.microsoft.com/office/drawing/2014/main" id="{BBE48E80-4061-E99A-55AC-E94154AD7987}"/>
              </a:ext>
            </a:extLst>
          </p:cNvPr>
          <p:cNvSpPr/>
          <p:nvPr userDrawn="1"/>
        </p:nvSpPr>
        <p:spPr>
          <a:xfrm>
            <a:off x="-1892756" y="511073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Unidades de medida</a:t>
            </a:r>
            <a:endParaRPr lang="es-CL" sz="1000" kern="0" dirty="0">
              <a:solidFill>
                <a:schemeClr val="tx1"/>
              </a:solidFill>
              <a:ea typeface="Helvetica Neue Medium"/>
              <a:cs typeface="Helvetica Neue Medium"/>
              <a:sym typeface="Helvetica Neue Medium"/>
            </a:endParaRPr>
          </a:p>
        </p:txBody>
      </p:sp>
      <p:sp>
        <p:nvSpPr>
          <p:cNvPr id="62" name="CuadroTexto 61">
            <a:extLst>
              <a:ext uri="{FF2B5EF4-FFF2-40B4-BE49-F238E27FC236}">
                <a16:creationId xmlns:a16="http://schemas.microsoft.com/office/drawing/2014/main" id="{FEB5DFF8-EDDD-DC5D-D0C3-113C1D35CEA3}"/>
              </a:ext>
            </a:extLst>
          </p:cNvPr>
          <p:cNvSpPr txBox="1"/>
          <p:nvPr userDrawn="1"/>
        </p:nvSpPr>
        <p:spPr>
          <a:xfrm>
            <a:off x="-1838731" y="5327003"/>
            <a:ext cx="1135535" cy="351987"/>
          </a:xfrm>
          <a:prstGeom prst="rect">
            <a:avLst/>
          </a:prstGeom>
          <a:noFill/>
        </p:spPr>
        <p:txBody>
          <a:bodyPr wrap="square" lIns="0" tIns="0" rIns="0" bIns="0" rtlCol="0">
            <a:noAutofit/>
          </a:bodyPr>
          <a:lstStyle/>
          <a:p>
            <a:pPr algn="l"/>
            <a:r>
              <a:rPr lang="es-CL" sz="1100" dirty="0">
                <a:solidFill>
                  <a:schemeClr val="tx1"/>
                </a:solidFill>
              </a:rPr>
              <a:t>XX MM$</a:t>
            </a:r>
          </a:p>
          <a:p>
            <a:pPr algn="l"/>
            <a:endParaRPr lang="es-CL" sz="1200" dirty="0" err="1">
              <a:solidFill>
                <a:schemeClr val="tx1"/>
              </a:solidFill>
            </a:endParaRPr>
          </a:p>
        </p:txBody>
      </p:sp>
      <p:sp>
        <p:nvSpPr>
          <p:cNvPr id="63" name="Rectángulo 62">
            <a:extLst>
              <a:ext uri="{FF2B5EF4-FFF2-40B4-BE49-F238E27FC236}">
                <a16:creationId xmlns:a16="http://schemas.microsoft.com/office/drawing/2014/main" id="{E346D4BE-3DA6-0295-2565-114E949768C4}"/>
              </a:ext>
            </a:extLst>
          </p:cNvPr>
          <p:cNvSpPr/>
          <p:nvPr userDrawn="1"/>
        </p:nvSpPr>
        <p:spPr>
          <a:xfrm>
            <a:off x="-1892756" y="5619819"/>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¿Cómo escribir un pie de página?</a:t>
            </a:r>
            <a:endParaRPr lang="es-CL" sz="1000" kern="0" dirty="0">
              <a:solidFill>
                <a:schemeClr val="tx1"/>
              </a:solidFill>
              <a:ea typeface="Helvetica Neue Medium"/>
              <a:cs typeface="Helvetica Neue Medium"/>
              <a:sym typeface="Helvetica Neue Medium"/>
            </a:endParaRPr>
          </a:p>
        </p:txBody>
      </p:sp>
      <p:sp>
        <p:nvSpPr>
          <p:cNvPr id="64" name="Rectángulo 63">
            <a:extLst>
              <a:ext uri="{FF2B5EF4-FFF2-40B4-BE49-F238E27FC236}">
                <a16:creationId xmlns:a16="http://schemas.microsoft.com/office/drawing/2014/main" id="{7EE3EE48-AC04-0F4B-646B-D4C4CFFC37A7}"/>
              </a:ext>
            </a:extLst>
          </p:cNvPr>
          <p:cNvSpPr/>
          <p:nvPr userDrawn="1"/>
        </p:nvSpPr>
        <p:spPr>
          <a:xfrm>
            <a:off x="-1892756"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000000"/>
                </a:solidFill>
                <a:ea typeface="Helvetica Neue Medium"/>
                <a:cs typeface="Helvetica Neue Medium"/>
                <a:sym typeface="Helvetica Neue Medium"/>
              </a:rPr>
              <a:t>Transversales</a:t>
            </a:r>
            <a:r>
              <a:rPr lang="es-ES" sz="1000" kern="0" baseline="0" dirty="0">
                <a:solidFill>
                  <a:srgbClr val="000000"/>
                </a:solidFill>
                <a:ea typeface="Helvetica Neue Medium"/>
                <a:cs typeface="Helvetica Neue Medium"/>
                <a:sym typeface="Helvetica Neue Medium"/>
              </a:rPr>
              <a:t> </a:t>
            </a:r>
            <a:endParaRPr lang="es-CL" sz="1000" kern="0" dirty="0">
              <a:solidFill>
                <a:srgbClr val="000000"/>
              </a:solidFill>
              <a:ea typeface="Helvetica Neue Medium"/>
              <a:cs typeface="Helvetica Neue Medium"/>
              <a:sym typeface="Helvetica Neue Medium"/>
            </a:endParaRPr>
          </a:p>
        </p:txBody>
      </p:sp>
      <p:sp>
        <p:nvSpPr>
          <p:cNvPr id="65" name="CuadroTexto 64">
            <a:extLst>
              <a:ext uri="{FF2B5EF4-FFF2-40B4-BE49-F238E27FC236}">
                <a16:creationId xmlns:a16="http://schemas.microsoft.com/office/drawing/2014/main" id="{1A8C27A4-2B0A-94C6-B229-A24DCE3B085B}"/>
              </a:ext>
            </a:extLst>
          </p:cNvPr>
          <p:cNvSpPr txBox="1"/>
          <p:nvPr userDrawn="1"/>
        </p:nvSpPr>
        <p:spPr>
          <a:xfrm>
            <a:off x="-1851660" y="5942963"/>
            <a:ext cx="1722106" cy="234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50" dirty="0">
                <a:solidFill>
                  <a:schemeClr val="tx1"/>
                </a:solidFill>
              </a:rPr>
              <a:t>(1) Achs; (2) Achs; (3) Achs</a:t>
            </a:r>
          </a:p>
          <a:p>
            <a:pPr algn="l"/>
            <a:endParaRPr lang="es-CL" sz="1050" dirty="0">
              <a:solidFill>
                <a:schemeClr val="tx1"/>
              </a:solidFill>
            </a:endParaRPr>
          </a:p>
        </p:txBody>
      </p:sp>
      <p:sp>
        <p:nvSpPr>
          <p:cNvPr id="66" name="Rectángulo 65">
            <a:extLst>
              <a:ext uri="{FF2B5EF4-FFF2-40B4-BE49-F238E27FC236}">
                <a16:creationId xmlns:a16="http://schemas.microsoft.com/office/drawing/2014/main" id="{5D700805-865F-F74D-A6EC-3717453F91CB}"/>
              </a:ext>
            </a:extLst>
          </p:cNvPr>
          <p:cNvSpPr/>
          <p:nvPr userDrawn="1"/>
        </p:nvSpPr>
        <p:spPr>
          <a:xfrm>
            <a:off x="-1892756" y="86574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chemeClr val="tx1"/>
                </a:solidFill>
                <a:ea typeface="Helvetica Neue Medium"/>
                <a:cs typeface="Helvetica Neue Medium"/>
                <a:sym typeface="Helvetica Neue Medium"/>
              </a:rPr>
              <a:t>Masterbrand</a:t>
            </a:r>
            <a:r>
              <a:rPr lang="es-CL" sz="1000" kern="0" dirty="0">
                <a:solidFill>
                  <a:schemeClr val="tx1"/>
                </a:solidFill>
                <a:ea typeface="Helvetica Neue Medium"/>
                <a:cs typeface="Helvetica Neue Medium"/>
                <a:sym typeface="Helvetica Neue Medium"/>
              </a:rPr>
              <a:t> y Laboral</a:t>
            </a:r>
            <a:endParaRPr lang="es-ES" sz="1000" kern="0" dirty="0">
              <a:solidFill>
                <a:schemeClr val="tx1"/>
              </a:solidFill>
              <a:ea typeface="Helvetica Neue Medium"/>
              <a:cs typeface="Helvetica Neue Medium"/>
              <a:sym typeface="Helvetica Neue Medium"/>
            </a:endParaRPr>
          </a:p>
        </p:txBody>
      </p:sp>
      <p:sp>
        <p:nvSpPr>
          <p:cNvPr id="67" name="Círculo">
            <a:extLst>
              <a:ext uri="{FF2B5EF4-FFF2-40B4-BE49-F238E27FC236}">
                <a16:creationId xmlns:a16="http://schemas.microsoft.com/office/drawing/2014/main" id="{6B0A7D2B-7729-3C9E-030D-F07D288B3C1C}"/>
              </a:ext>
            </a:extLst>
          </p:cNvPr>
          <p:cNvSpPr/>
          <p:nvPr userDrawn="1"/>
        </p:nvSpPr>
        <p:spPr>
          <a:xfrm>
            <a:off x="-1841728" y="1126061"/>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68" name="Círculo">
            <a:extLst>
              <a:ext uri="{FF2B5EF4-FFF2-40B4-BE49-F238E27FC236}">
                <a16:creationId xmlns:a16="http://schemas.microsoft.com/office/drawing/2014/main" id="{88EF2449-2A49-499E-6F80-C48E8C65AE89}"/>
              </a:ext>
            </a:extLst>
          </p:cNvPr>
          <p:cNvSpPr/>
          <p:nvPr userDrawn="1"/>
        </p:nvSpPr>
        <p:spPr>
          <a:xfrm>
            <a:off x="-1232410" y="1126580"/>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69" name="Círculo">
            <a:extLst>
              <a:ext uri="{FF2B5EF4-FFF2-40B4-BE49-F238E27FC236}">
                <a16:creationId xmlns:a16="http://schemas.microsoft.com/office/drawing/2014/main" id="{41C49AC9-6BF7-E83C-A8F1-CD272DD365B6}"/>
              </a:ext>
            </a:extLst>
          </p:cNvPr>
          <p:cNvSpPr/>
          <p:nvPr userDrawn="1"/>
        </p:nvSpPr>
        <p:spPr>
          <a:xfrm>
            <a:off x="-1841728" y="1798860"/>
            <a:ext cx="493538" cy="493239"/>
          </a:xfrm>
          <a:prstGeom prst="ellipse">
            <a:avLst/>
          </a:prstGeom>
          <a:solidFill>
            <a:srgbClr val="81D877"/>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129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216</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119</a:t>
            </a:r>
            <a:endParaRPr sz="800" kern="0" dirty="0">
              <a:solidFill>
                <a:srgbClr val="FFFFFF"/>
              </a:solidFill>
              <a:ea typeface="Arial"/>
              <a:cs typeface="Arial"/>
              <a:sym typeface="Arial"/>
            </a:endParaRPr>
          </a:p>
        </p:txBody>
      </p:sp>
      <p:sp>
        <p:nvSpPr>
          <p:cNvPr id="70" name="Círculo">
            <a:extLst>
              <a:ext uri="{FF2B5EF4-FFF2-40B4-BE49-F238E27FC236}">
                <a16:creationId xmlns:a16="http://schemas.microsoft.com/office/drawing/2014/main" id="{93F27D3D-8F44-FD61-1DAD-F4236E27CBC9}"/>
              </a:ext>
            </a:extLst>
          </p:cNvPr>
          <p:cNvSpPr/>
          <p:nvPr userDrawn="1"/>
        </p:nvSpPr>
        <p:spPr>
          <a:xfrm>
            <a:off x="-1232410" y="1799378"/>
            <a:ext cx="493539" cy="493239"/>
          </a:xfrm>
          <a:prstGeom prst="ellipse">
            <a:avLst/>
          </a:prstGeom>
          <a:solidFill>
            <a:srgbClr val="27933E"/>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39</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147</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62</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71" name="Círculo">
            <a:extLst>
              <a:ext uri="{FF2B5EF4-FFF2-40B4-BE49-F238E27FC236}">
                <a16:creationId xmlns:a16="http://schemas.microsoft.com/office/drawing/2014/main" id="{6B0A7D2B-7729-3C9E-030D-F07D288B3C1C}"/>
              </a:ext>
            </a:extLst>
          </p:cNvPr>
          <p:cNvSpPr/>
          <p:nvPr userDrawn="1"/>
        </p:nvSpPr>
        <p:spPr>
          <a:xfrm>
            <a:off x="-1841728" y="4509368"/>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72" name="Rectángulo 71">
            <a:extLst>
              <a:ext uri="{FF2B5EF4-FFF2-40B4-BE49-F238E27FC236}">
                <a16:creationId xmlns:a16="http://schemas.microsoft.com/office/drawing/2014/main" id="{BE59B478-5DBC-324F-BC54-24A62693B07E}"/>
              </a:ext>
            </a:extLst>
          </p:cNvPr>
          <p:cNvSpPr/>
          <p:nvPr userDrawn="1"/>
        </p:nvSpPr>
        <p:spPr>
          <a:xfrm>
            <a:off x="-1892756" y="1630561"/>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chemeClr val="tx1"/>
                </a:solidFill>
                <a:ea typeface="Helvetica Neue Medium"/>
                <a:cs typeface="Helvetica Neue Medium"/>
                <a:sym typeface="Helvetica Neue Medium"/>
              </a:rPr>
              <a:t>Complementarios</a:t>
            </a:r>
            <a:endParaRPr lang="es-CL" sz="1000" kern="0" dirty="0">
              <a:solidFill>
                <a:schemeClr val="tx1"/>
              </a:solidFill>
              <a:ea typeface="Helvetica Neue Medium"/>
              <a:cs typeface="Helvetica Neue Medium"/>
              <a:sym typeface="Helvetica Neue Medium"/>
            </a:endParaRPr>
          </a:p>
        </p:txBody>
      </p:sp>
    </p:spTree>
    <p:extLst>
      <p:ext uri="{BB962C8B-B14F-4D97-AF65-F5344CB8AC3E}">
        <p14:creationId xmlns:p14="http://schemas.microsoft.com/office/powerpoint/2010/main" val="4012192010"/>
      </p:ext>
    </p:extLst>
  </p:cSld>
  <p:clrMap bg1="lt1" tx1="dk1" bg2="lt2" tx2="dk2" accent1="accent1" accent2="accent2" accent3="accent3" accent4="accent4" accent5="accent5" accent6="accent6" hlink="hlink" folHlink="folHlink"/>
  <p:sldLayoutIdLst>
    <p:sldLayoutId id="2147483901" r:id="rId1"/>
    <p:sldLayoutId id="2147483999" r:id="rId2"/>
    <p:sldLayoutId id="2147483998" r:id="rId3"/>
    <p:sldLayoutId id="2147483924" r:id="rId4"/>
    <p:sldLayoutId id="2147484003" r:id="rId5"/>
    <p:sldLayoutId id="2147483993" r:id="rId6"/>
    <p:sldLayoutId id="2147483992" r:id="rId7"/>
    <p:sldLayoutId id="2147483990" r:id="rId8"/>
    <p:sldLayoutId id="2147483991" r:id="rId9"/>
    <p:sldLayoutId id="2147483994" r:id="rId10"/>
    <p:sldLayoutId id="2147483995" r:id="rId11"/>
    <p:sldLayoutId id="2147484002" r:id="rId12"/>
    <p:sldLayoutId id="2147483996" r:id="rId13"/>
    <p:sldLayoutId id="2147483997" r:id="rId14"/>
    <p:sldLayoutId id="2147483953" r:id="rId15"/>
    <p:sldLayoutId id="2147483714" r:id="rId16"/>
    <p:sldLayoutId id="2147483954" r:id="rId17"/>
    <p:sldLayoutId id="2147483715" r:id="rId18"/>
    <p:sldLayoutId id="2147483733" r:id="rId19"/>
    <p:sldLayoutId id="2147483732" r:id="rId20"/>
    <p:sldLayoutId id="2147484001" r:id="rId21"/>
    <p:sldLayoutId id="2147483730" r:id="rId22"/>
    <p:sldLayoutId id="2147483736" r:id="rId23"/>
    <p:sldLayoutId id="2147483737" r:id="rId24"/>
    <p:sldLayoutId id="2147483849" r:id="rId25"/>
    <p:sldLayoutId id="2147483902" r:id="rId26"/>
    <p:sldLayoutId id="2147483700" r:id="rId27"/>
    <p:sldLayoutId id="2147483905" r:id="rId28"/>
    <p:sldLayoutId id="2147483904" r:id="rId29"/>
    <p:sldLayoutId id="2147483911" r:id="rId30"/>
    <p:sldLayoutId id="2147483912" r:id="rId31"/>
    <p:sldLayoutId id="2147483906" r:id="rId32"/>
    <p:sldLayoutId id="2147483908" r:id="rId33"/>
    <p:sldLayoutId id="2147483910" r:id="rId34"/>
    <p:sldLayoutId id="2147483925" r:id="rId35"/>
    <p:sldLayoutId id="2147483913" r:id="rId36"/>
    <p:sldLayoutId id="2147483926" r:id="rId37"/>
    <p:sldLayoutId id="2147483915" r:id="rId38"/>
    <p:sldLayoutId id="2147483916" r:id="rId39"/>
    <p:sldLayoutId id="2147483914" r:id="rId40"/>
    <p:sldLayoutId id="2147483933" r:id="rId41"/>
    <p:sldLayoutId id="2147483918" r:id="rId42"/>
    <p:sldLayoutId id="2147483919" r:id="rId43"/>
    <p:sldLayoutId id="2147483920" r:id="rId44"/>
    <p:sldLayoutId id="2147483922" r:id="rId45"/>
    <p:sldLayoutId id="2147483923" r:id="rId46"/>
    <p:sldLayoutId id="2147483917" r:id="rId47"/>
    <p:sldLayoutId id="2147483921" r:id="rId48"/>
    <p:sldLayoutId id="2147483928" r:id="rId49"/>
    <p:sldLayoutId id="2147483927" r:id="rId50"/>
    <p:sldLayoutId id="2147483909" r:id="rId51"/>
    <p:sldLayoutId id="2147483907" r:id="rId52"/>
    <p:sldLayoutId id="2147484004" r:id="rId53"/>
    <p:sldLayoutId id="2147484005" r:id="rId54"/>
    <p:sldLayoutId id="2147484006" r:id="rId55"/>
  </p:sldLayoutIdLst>
  <p:hf hdr="0" dt="0"/>
  <p:txStyles>
    <p:titleStyle>
      <a:lvl1pPr algn="l" defTabSz="914400" rtl="0" eaLnBrk="1" latinLnBrk="0" hangingPunct="1">
        <a:lnSpc>
          <a:spcPct val="90000"/>
        </a:lnSpc>
        <a:spcBef>
          <a:spcPct val="0"/>
        </a:spcBef>
        <a:buNone/>
        <a:defRPr kumimoji="0" lang="es-ES" sz="2000" b="1" i="0" u="none" strike="noStrike" kern="1200" cap="none" spc="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1400" kern="1200" dirty="0">
          <a:solidFill>
            <a:schemeClr val="tx1"/>
          </a:solidFill>
          <a:latin typeface="Arial" panose="020B0604020202020204" pitchFamily="34" charset="0"/>
          <a:ea typeface="+mn-ea"/>
          <a:cs typeface="Arial" panose="020B0604020202020204" pitchFamily="34" charset="0"/>
        </a:defRPr>
      </a:lvl1pPr>
      <a:lvl2pPr marL="466725" indent="-285750" algn="l" defTabSz="914400" rtl="0" eaLnBrk="1" latinLnBrk="0" hangingPunct="1">
        <a:lnSpc>
          <a:spcPct val="90000"/>
        </a:lnSpc>
        <a:spcBef>
          <a:spcPts val="500"/>
        </a:spcBef>
        <a:buFont typeface="Arial" panose="020B0604020202020204" pitchFamily="34" charset="0"/>
        <a:buChar char="‒"/>
        <a:defRPr lang="es-ES" sz="1400" kern="1200" dirty="0">
          <a:solidFill>
            <a:schemeClr val="tx1"/>
          </a:solidFill>
          <a:latin typeface="Arial" panose="020B0604020202020204" pitchFamily="34" charset="0"/>
          <a:ea typeface="+mn-ea"/>
          <a:cs typeface="Arial" panose="020B0604020202020204" pitchFamily="34" charset="0"/>
        </a:defRPr>
      </a:lvl2pPr>
      <a:lvl3pPr marL="642938" indent="-285750" algn="l" defTabSz="914400" rtl="0" eaLnBrk="1" latinLnBrk="0" hangingPunct="1">
        <a:lnSpc>
          <a:spcPct val="90000"/>
        </a:lnSpc>
        <a:spcBef>
          <a:spcPts val="500"/>
        </a:spcBef>
        <a:buFont typeface="Wingdings" panose="05000000000000000000" pitchFamily="2" charset="2"/>
        <a:buChar char="§"/>
        <a:defRPr lang="es-ES" sz="1400" kern="1200" dirty="0">
          <a:solidFill>
            <a:schemeClr val="tx1"/>
          </a:solidFill>
          <a:latin typeface="Arial" panose="020B0604020202020204" pitchFamily="34" charset="0"/>
          <a:ea typeface="+mn-ea"/>
          <a:cs typeface="Arial" panose="020B0604020202020204" pitchFamily="34" charset="0"/>
        </a:defRPr>
      </a:lvl3pPr>
      <a:lvl4pPr marL="823913" indent="-285750" algn="l" defTabSz="914400" rtl="0" eaLnBrk="1" latinLnBrk="0" hangingPunct="1">
        <a:lnSpc>
          <a:spcPct val="90000"/>
        </a:lnSpc>
        <a:spcBef>
          <a:spcPts val="500"/>
        </a:spcBef>
        <a:buFont typeface="Courier New" panose="02070309020205020404" pitchFamily="49" charset="0"/>
        <a:buChar char="o"/>
        <a:defRPr lang="es-ES" sz="1400" kern="1200" dirty="0">
          <a:solidFill>
            <a:schemeClr val="tx1"/>
          </a:solidFill>
          <a:latin typeface="Arial" panose="020B0604020202020204" pitchFamily="34" charset="0"/>
          <a:ea typeface="+mn-ea"/>
          <a:cs typeface="Arial" panose="020B0604020202020204" pitchFamily="34" charset="0"/>
        </a:defRPr>
      </a:lvl4pPr>
      <a:lvl5pPr marL="1004888" indent="-285750" algn="l" defTabSz="914400" rtl="0" eaLnBrk="1" latinLnBrk="0" hangingPunct="1">
        <a:lnSpc>
          <a:spcPct val="90000"/>
        </a:lnSpc>
        <a:spcBef>
          <a:spcPts val="500"/>
        </a:spcBef>
        <a:buFont typeface="Wingdings" panose="05000000000000000000" pitchFamily="2" charset="2"/>
        <a:buChar char="q"/>
        <a:defRPr lang="es-CL" sz="14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2" pos="279">
          <p15:clr>
            <a:srgbClr val="F26B43"/>
          </p15:clr>
        </p15:guide>
        <p15:guide id="3" pos="7423">
          <p15:clr>
            <a:srgbClr val="F26B43"/>
          </p15:clr>
        </p15:guide>
        <p15:guide id="4" orient="horz" pos="3884">
          <p15:clr>
            <a:srgbClr val="F26B43"/>
          </p15:clr>
        </p15:guide>
        <p15:guide id="5" orient="horz" pos="232" userDrawn="1">
          <p15:clr>
            <a:srgbClr val="F26B43"/>
          </p15:clr>
        </p15:guide>
        <p15:guide id="6" orient="horz" pos="300" userDrawn="1">
          <p15:clr>
            <a:srgbClr val="F26B43"/>
          </p15:clr>
        </p15:guide>
        <p15:guide id="7" orient="horz" pos="4065" userDrawn="1">
          <p15:clr>
            <a:srgbClr val="F26B43"/>
          </p15:clr>
        </p15:guide>
        <p15:guide id="8" orient="horz" pos="822" userDrawn="1">
          <p15:clr>
            <a:srgbClr val="F26B43"/>
          </p15:clr>
        </p15:guide>
        <p15:guide id="9"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82.xml"/><Relationship Id="rId6" Type="http://schemas.openxmlformats.org/officeDocument/2006/relationships/image" Target="../media/image23.png"/><Relationship Id="rId5" Type="http://schemas.openxmlformats.org/officeDocument/2006/relationships/image" Target="../media/image22.emf"/><Relationship Id="rId10" Type="http://schemas.openxmlformats.org/officeDocument/2006/relationships/image" Target="../media/image27.png"/><Relationship Id="rId4" Type="http://schemas.openxmlformats.org/officeDocument/2006/relationships/oleObject" Target="../embeddings/oleObject23.bin"/><Relationship Id="rId9"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3.emf"/><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3.emf"/><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3.emf"/><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3.emf"/><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3.emf"/><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1"/>
            </p:custDataLst>
            <p:extLst>
              <p:ext uri="{D42A27DB-BD31-4B8C-83A1-F6EECF244321}">
                <p14:modId xmlns:p14="http://schemas.microsoft.com/office/powerpoint/2010/main" val="2569539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415" imgH="416" progId="TCLayout.ActiveDocument.1">
                  <p:embed/>
                </p:oleObj>
              </mc:Choice>
              <mc:Fallback>
                <p:oleObj name="Diapositiva de think-cell" r:id="rId4" imgW="415" imgH="416" progId="TCLayout.ActiveDocument.1">
                  <p:embed/>
                  <p:pic>
                    <p:nvPicPr>
                      <p:cNvPr id="6"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object 9"/>
          <p:cNvPicPr/>
          <p:nvPr/>
        </p:nvPicPr>
        <p:blipFill>
          <a:blip r:embed="rId6" cstate="print"/>
          <a:stretch>
            <a:fillRect/>
          </a:stretch>
        </p:blipFill>
        <p:spPr>
          <a:xfrm>
            <a:off x="7084866" y="4419876"/>
            <a:ext cx="125806" cy="199339"/>
          </a:xfrm>
          <a:prstGeom prst="rect">
            <a:avLst/>
          </a:prstGeom>
        </p:spPr>
      </p:pic>
      <p:pic>
        <p:nvPicPr>
          <p:cNvPr id="10" name="object 10"/>
          <p:cNvPicPr/>
          <p:nvPr/>
        </p:nvPicPr>
        <p:blipFill>
          <a:blip r:embed="rId7" cstate="print"/>
          <a:stretch>
            <a:fillRect/>
          </a:stretch>
        </p:blipFill>
        <p:spPr>
          <a:xfrm>
            <a:off x="7253990" y="4990198"/>
            <a:ext cx="604053" cy="1305839"/>
          </a:xfrm>
          <a:prstGeom prst="rect">
            <a:avLst/>
          </a:prstGeom>
        </p:spPr>
      </p:pic>
      <p:pic>
        <p:nvPicPr>
          <p:cNvPr id="11" name="object 11"/>
          <p:cNvPicPr/>
          <p:nvPr/>
        </p:nvPicPr>
        <p:blipFill>
          <a:blip r:embed="rId8" cstate="print"/>
          <a:stretch>
            <a:fillRect/>
          </a:stretch>
        </p:blipFill>
        <p:spPr>
          <a:xfrm>
            <a:off x="10609121" y="4990198"/>
            <a:ext cx="604057" cy="1305839"/>
          </a:xfrm>
          <a:prstGeom prst="rect">
            <a:avLst/>
          </a:prstGeom>
        </p:spPr>
      </p:pic>
      <p:pic>
        <p:nvPicPr>
          <p:cNvPr id="12" name="object 12"/>
          <p:cNvPicPr/>
          <p:nvPr/>
        </p:nvPicPr>
        <p:blipFill>
          <a:blip r:embed="rId9" cstate="print"/>
          <a:stretch>
            <a:fillRect/>
          </a:stretch>
        </p:blipFill>
        <p:spPr>
          <a:xfrm>
            <a:off x="10539107" y="4826571"/>
            <a:ext cx="809790" cy="107302"/>
          </a:xfrm>
          <a:prstGeom prst="rect">
            <a:avLst/>
          </a:prstGeom>
        </p:spPr>
      </p:pic>
      <p:pic>
        <p:nvPicPr>
          <p:cNvPr id="47" name="Imagen 46">
            <a:extLst>
              <a:ext uri="{FF2B5EF4-FFF2-40B4-BE49-F238E27FC236}">
                <a16:creationId xmlns:a16="http://schemas.microsoft.com/office/drawing/2014/main" id="{2C0CEF44-CC16-E14F-A9BE-7D88610F0C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94960" y="3348599"/>
            <a:ext cx="6888480" cy="3509401"/>
          </a:xfrm>
          <a:prstGeom prst="rect">
            <a:avLst/>
          </a:prstGeom>
        </p:spPr>
      </p:pic>
      <p:sp>
        <p:nvSpPr>
          <p:cNvPr id="14" name="Marcador de texto 13"/>
          <p:cNvSpPr>
            <a:spLocks noGrp="1"/>
          </p:cNvSpPr>
          <p:nvPr>
            <p:ph type="body" sz="quarter" idx="17"/>
          </p:nvPr>
        </p:nvSpPr>
        <p:spPr>
          <a:xfrm>
            <a:off x="1181162" y="1590584"/>
            <a:ext cx="9953528" cy="2229576"/>
          </a:xfrm>
        </p:spPr>
        <p:txBody>
          <a:bodyPr/>
          <a:lstStyle/>
          <a:p>
            <a:r>
              <a:rPr lang="es-CL" sz="3600" b="1" dirty="0"/>
              <a:t>Difusión: Protocolo de vigilancia de trabajadores expuestos a factores de riesgo de trastornos musculoesqueléticos (TMERT)</a:t>
            </a:r>
            <a:endParaRPr lang="es-CL" sz="4800" dirty="0"/>
          </a:p>
        </p:txBody>
      </p:sp>
    </p:spTree>
    <p:extLst>
      <p:ext uri="{BB962C8B-B14F-4D97-AF65-F5344CB8AC3E}">
        <p14:creationId xmlns:p14="http://schemas.microsoft.com/office/powerpoint/2010/main" val="303196402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Responsabilidades</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 name="Marcador de texto 7">
            <a:extLst>
              <a:ext uri="{FF2B5EF4-FFF2-40B4-BE49-F238E27FC236}">
                <a16:creationId xmlns:a16="http://schemas.microsoft.com/office/drawing/2014/main" id="{4823C2CD-9549-C071-556A-6E2790CD38B9}"/>
              </a:ext>
            </a:extLst>
          </p:cNvPr>
          <p:cNvSpPr txBox="1">
            <a:spLocks/>
          </p:cNvSpPr>
          <p:nvPr/>
        </p:nvSpPr>
        <p:spPr>
          <a:xfrm>
            <a:off x="436563" y="1161492"/>
            <a:ext cx="9978031"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b="1" dirty="0">
                <a:solidFill>
                  <a:srgbClr val="006D36"/>
                </a:solidFill>
              </a:rPr>
              <a:t>OAL</a:t>
            </a:r>
            <a:endParaRPr lang="es-CL" b="1" dirty="0">
              <a:solidFill>
                <a:srgbClr val="006D36"/>
              </a:solidFill>
            </a:endParaRPr>
          </a:p>
        </p:txBody>
      </p:sp>
      <p:grpSp>
        <p:nvGrpSpPr>
          <p:cNvPr id="5" name="object 5">
            <a:extLst>
              <a:ext uri="{FF2B5EF4-FFF2-40B4-BE49-F238E27FC236}">
                <a16:creationId xmlns:a16="http://schemas.microsoft.com/office/drawing/2014/main" id="{9CA0E79B-F72F-A2F4-1994-2ADA5305C1CF}"/>
              </a:ext>
            </a:extLst>
          </p:cNvPr>
          <p:cNvGrpSpPr/>
          <p:nvPr/>
        </p:nvGrpSpPr>
        <p:grpSpPr>
          <a:xfrm>
            <a:off x="7332617" y="1204677"/>
            <a:ext cx="4216453" cy="5051323"/>
            <a:chOff x="6504474" y="486498"/>
            <a:chExt cx="5689053" cy="6093190"/>
          </a:xfrm>
        </p:grpSpPr>
        <p:sp>
          <p:nvSpPr>
            <p:cNvPr id="6" name="object 6">
              <a:extLst>
                <a:ext uri="{FF2B5EF4-FFF2-40B4-BE49-F238E27FC236}">
                  <a16:creationId xmlns:a16="http://schemas.microsoft.com/office/drawing/2014/main" id="{70FB4D64-5BA1-7E51-62EE-D8AEA33F9A62}"/>
                </a:ext>
              </a:extLst>
            </p:cNvPr>
            <p:cNvSpPr/>
            <p:nvPr/>
          </p:nvSpPr>
          <p:spPr>
            <a:xfrm>
              <a:off x="6604892" y="1036269"/>
              <a:ext cx="5588635" cy="5528945"/>
            </a:xfrm>
            <a:custGeom>
              <a:avLst/>
              <a:gdLst/>
              <a:ahLst/>
              <a:cxnLst/>
              <a:rect l="l" t="t" r="r" b="b"/>
              <a:pathLst>
                <a:path w="5588634" h="5528945">
                  <a:moveTo>
                    <a:pt x="5409585" y="0"/>
                  </a:moveTo>
                  <a:lnTo>
                    <a:pt x="5334227" y="1573"/>
                  </a:lnTo>
                  <a:lnTo>
                    <a:pt x="5258556" y="5904"/>
                  </a:lnTo>
                  <a:lnTo>
                    <a:pt x="5182548" y="12779"/>
                  </a:lnTo>
                  <a:lnTo>
                    <a:pt x="5144410" y="17103"/>
                  </a:lnTo>
                  <a:lnTo>
                    <a:pt x="5106179" y="21983"/>
                  </a:lnTo>
                  <a:lnTo>
                    <a:pt x="5067851" y="27392"/>
                  </a:lnTo>
                  <a:lnTo>
                    <a:pt x="5029424" y="33303"/>
                  </a:lnTo>
                  <a:lnTo>
                    <a:pt x="4990894" y="39690"/>
                  </a:lnTo>
                  <a:lnTo>
                    <a:pt x="4952259" y="46524"/>
                  </a:lnTo>
                  <a:lnTo>
                    <a:pt x="4913515" y="53781"/>
                  </a:lnTo>
                  <a:lnTo>
                    <a:pt x="4874659" y="61432"/>
                  </a:lnTo>
                  <a:lnTo>
                    <a:pt x="4835689" y="69452"/>
                  </a:lnTo>
                  <a:lnTo>
                    <a:pt x="4796600" y="77813"/>
                  </a:lnTo>
                  <a:lnTo>
                    <a:pt x="4718058" y="95453"/>
                  </a:lnTo>
                  <a:lnTo>
                    <a:pt x="4639007" y="114136"/>
                  </a:lnTo>
                  <a:lnTo>
                    <a:pt x="4519425" y="143652"/>
                  </a:lnTo>
                  <a:lnTo>
                    <a:pt x="4235278" y="215726"/>
                  </a:lnTo>
                  <a:lnTo>
                    <a:pt x="4152665" y="236179"/>
                  </a:lnTo>
                  <a:lnTo>
                    <a:pt x="4069374" y="256177"/>
                  </a:lnTo>
                  <a:lnTo>
                    <a:pt x="3985378" y="275506"/>
                  </a:lnTo>
                  <a:lnTo>
                    <a:pt x="3943109" y="284852"/>
                  </a:lnTo>
                  <a:lnTo>
                    <a:pt x="3900654" y="293952"/>
                  </a:lnTo>
                  <a:lnTo>
                    <a:pt x="3858012" y="302776"/>
                  </a:lnTo>
                  <a:lnTo>
                    <a:pt x="3815178" y="311300"/>
                  </a:lnTo>
                  <a:lnTo>
                    <a:pt x="3772150" y="319496"/>
                  </a:lnTo>
                  <a:lnTo>
                    <a:pt x="3728925" y="327337"/>
                  </a:lnTo>
                  <a:lnTo>
                    <a:pt x="3685499" y="334796"/>
                  </a:lnTo>
                  <a:lnTo>
                    <a:pt x="3641870" y="341848"/>
                  </a:lnTo>
                  <a:lnTo>
                    <a:pt x="3598034" y="348464"/>
                  </a:lnTo>
                  <a:lnTo>
                    <a:pt x="3553989" y="354619"/>
                  </a:lnTo>
                  <a:lnTo>
                    <a:pt x="3509731" y="360285"/>
                  </a:lnTo>
                  <a:lnTo>
                    <a:pt x="3465257" y="365436"/>
                  </a:lnTo>
                  <a:lnTo>
                    <a:pt x="3420565" y="370045"/>
                  </a:lnTo>
                  <a:lnTo>
                    <a:pt x="3375651" y="374085"/>
                  </a:lnTo>
                  <a:lnTo>
                    <a:pt x="3330512" y="377529"/>
                  </a:lnTo>
                  <a:lnTo>
                    <a:pt x="3285145" y="380351"/>
                  </a:lnTo>
                  <a:lnTo>
                    <a:pt x="3239547" y="382524"/>
                  </a:lnTo>
                  <a:lnTo>
                    <a:pt x="3193715" y="384021"/>
                  </a:lnTo>
                  <a:lnTo>
                    <a:pt x="3147646" y="384815"/>
                  </a:lnTo>
                  <a:lnTo>
                    <a:pt x="3101337" y="384880"/>
                  </a:lnTo>
                  <a:lnTo>
                    <a:pt x="3054785" y="384188"/>
                  </a:lnTo>
                  <a:lnTo>
                    <a:pt x="3007986" y="382714"/>
                  </a:lnTo>
                  <a:lnTo>
                    <a:pt x="2960938" y="380429"/>
                  </a:lnTo>
                  <a:lnTo>
                    <a:pt x="2913638" y="377308"/>
                  </a:lnTo>
                  <a:lnTo>
                    <a:pt x="2866082" y="373324"/>
                  </a:lnTo>
                  <a:lnTo>
                    <a:pt x="2818268" y="368450"/>
                  </a:lnTo>
                  <a:lnTo>
                    <a:pt x="2770192" y="362658"/>
                  </a:lnTo>
                  <a:lnTo>
                    <a:pt x="2721852" y="355923"/>
                  </a:lnTo>
                  <a:lnTo>
                    <a:pt x="2673244" y="348218"/>
                  </a:lnTo>
                  <a:lnTo>
                    <a:pt x="2624366" y="339516"/>
                  </a:lnTo>
                  <a:lnTo>
                    <a:pt x="2575213" y="329789"/>
                  </a:lnTo>
                  <a:lnTo>
                    <a:pt x="2525784" y="319012"/>
                  </a:lnTo>
                  <a:lnTo>
                    <a:pt x="2476075" y="307157"/>
                  </a:lnTo>
                  <a:lnTo>
                    <a:pt x="2426083" y="294198"/>
                  </a:lnTo>
                  <a:lnTo>
                    <a:pt x="2375804" y="280108"/>
                  </a:lnTo>
                  <a:lnTo>
                    <a:pt x="2325237" y="264860"/>
                  </a:lnTo>
                  <a:lnTo>
                    <a:pt x="2220767" y="231167"/>
                  </a:lnTo>
                  <a:lnTo>
                    <a:pt x="2167933" y="215440"/>
                  </a:lnTo>
                  <a:lnTo>
                    <a:pt x="2115879" y="201225"/>
                  </a:lnTo>
                  <a:lnTo>
                    <a:pt x="2064606" y="188501"/>
                  </a:lnTo>
                  <a:lnTo>
                    <a:pt x="2014117" y="177245"/>
                  </a:lnTo>
                  <a:lnTo>
                    <a:pt x="1964415" y="167437"/>
                  </a:lnTo>
                  <a:lnTo>
                    <a:pt x="1915503" y="159055"/>
                  </a:lnTo>
                  <a:lnTo>
                    <a:pt x="1867384" y="152078"/>
                  </a:lnTo>
                  <a:lnTo>
                    <a:pt x="1820059" y="146485"/>
                  </a:lnTo>
                  <a:lnTo>
                    <a:pt x="1773532" y="142253"/>
                  </a:lnTo>
                  <a:lnTo>
                    <a:pt x="1727805" y="139362"/>
                  </a:lnTo>
                  <a:lnTo>
                    <a:pt x="1682881" y="137790"/>
                  </a:lnTo>
                  <a:lnTo>
                    <a:pt x="1638762" y="137516"/>
                  </a:lnTo>
                  <a:lnTo>
                    <a:pt x="1595451" y="138518"/>
                  </a:lnTo>
                  <a:lnTo>
                    <a:pt x="1552951" y="140776"/>
                  </a:lnTo>
                  <a:lnTo>
                    <a:pt x="1511265" y="144266"/>
                  </a:lnTo>
                  <a:lnTo>
                    <a:pt x="1470394" y="148969"/>
                  </a:lnTo>
                  <a:lnTo>
                    <a:pt x="1430342" y="154863"/>
                  </a:lnTo>
                  <a:lnTo>
                    <a:pt x="1391111" y="161926"/>
                  </a:lnTo>
                  <a:lnTo>
                    <a:pt x="1352704" y="170137"/>
                  </a:lnTo>
                  <a:lnTo>
                    <a:pt x="1315123" y="179475"/>
                  </a:lnTo>
                  <a:lnTo>
                    <a:pt x="1278372" y="189917"/>
                  </a:lnTo>
                  <a:lnTo>
                    <a:pt x="1207367" y="214033"/>
                  </a:lnTo>
                  <a:lnTo>
                    <a:pt x="1139710" y="242311"/>
                  </a:lnTo>
                  <a:lnTo>
                    <a:pt x="1075422" y="274583"/>
                  </a:lnTo>
                  <a:lnTo>
                    <a:pt x="1014524" y="310676"/>
                  </a:lnTo>
                  <a:lnTo>
                    <a:pt x="957037" y="350418"/>
                  </a:lnTo>
                  <a:lnTo>
                    <a:pt x="902982" y="393640"/>
                  </a:lnTo>
                  <a:lnTo>
                    <a:pt x="852380" y="440169"/>
                  </a:lnTo>
                  <a:lnTo>
                    <a:pt x="805253" y="489835"/>
                  </a:lnTo>
                  <a:lnTo>
                    <a:pt x="761621" y="542465"/>
                  </a:lnTo>
                  <a:lnTo>
                    <a:pt x="721505" y="597890"/>
                  </a:lnTo>
                  <a:lnTo>
                    <a:pt x="684926" y="655937"/>
                  </a:lnTo>
                  <a:lnTo>
                    <a:pt x="651906" y="716436"/>
                  </a:lnTo>
                  <a:lnTo>
                    <a:pt x="622465" y="779215"/>
                  </a:lnTo>
                  <a:lnTo>
                    <a:pt x="596624" y="844103"/>
                  </a:lnTo>
                  <a:lnTo>
                    <a:pt x="574405" y="910929"/>
                  </a:lnTo>
                  <a:lnTo>
                    <a:pt x="555828" y="979521"/>
                  </a:lnTo>
                  <a:lnTo>
                    <a:pt x="540915" y="1049709"/>
                  </a:lnTo>
                  <a:lnTo>
                    <a:pt x="529687" y="1121321"/>
                  </a:lnTo>
                  <a:lnTo>
                    <a:pt x="522164" y="1194185"/>
                  </a:lnTo>
                  <a:lnTo>
                    <a:pt x="518367" y="1268132"/>
                  </a:lnTo>
                  <a:lnTo>
                    <a:pt x="517873" y="1305457"/>
                  </a:lnTo>
                  <a:lnTo>
                    <a:pt x="518318" y="1342989"/>
                  </a:lnTo>
                  <a:lnTo>
                    <a:pt x="522038" y="1418585"/>
                  </a:lnTo>
                  <a:lnTo>
                    <a:pt x="525318" y="1456606"/>
                  </a:lnTo>
                  <a:lnTo>
                    <a:pt x="529548" y="1494749"/>
                  </a:lnTo>
                  <a:lnTo>
                    <a:pt x="534730" y="1532990"/>
                  </a:lnTo>
                  <a:lnTo>
                    <a:pt x="540868" y="1571309"/>
                  </a:lnTo>
                  <a:lnTo>
                    <a:pt x="547964" y="1609685"/>
                  </a:lnTo>
                  <a:lnTo>
                    <a:pt x="556020" y="1648096"/>
                  </a:lnTo>
                  <a:lnTo>
                    <a:pt x="565040" y="1686520"/>
                  </a:lnTo>
                  <a:lnTo>
                    <a:pt x="575025" y="1724936"/>
                  </a:lnTo>
                  <a:lnTo>
                    <a:pt x="585979" y="1763323"/>
                  </a:lnTo>
                  <a:lnTo>
                    <a:pt x="597904" y="1801660"/>
                  </a:lnTo>
                  <a:lnTo>
                    <a:pt x="610803" y="1839924"/>
                  </a:lnTo>
                  <a:lnTo>
                    <a:pt x="624678" y="1878095"/>
                  </a:lnTo>
                  <a:lnTo>
                    <a:pt x="639532" y="1916152"/>
                  </a:lnTo>
                  <a:lnTo>
                    <a:pt x="655368" y="1954072"/>
                  </a:lnTo>
                  <a:lnTo>
                    <a:pt x="672187" y="1991834"/>
                  </a:lnTo>
                  <a:lnTo>
                    <a:pt x="689994" y="2029417"/>
                  </a:lnTo>
                  <a:lnTo>
                    <a:pt x="708790" y="2066800"/>
                  </a:lnTo>
                  <a:lnTo>
                    <a:pt x="728579" y="2103961"/>
                  </a:lnTo>
                  <a:lnTo>
                    <a:pt x="749362" y="2140878"/>
                  </a:lnTo>
                  <a:lnTo>
                    <a:pt x="784370" y="2200113"/>
                  </a:lnTo>
                  <a:lnTo>
                    <a:pt x="796332" y="2222408"/>
                  </a:lnTo>
                  <a:lnTo>
                    <a:pt x="816566" y="2266183"/>
                  </a:lnTo>
                  <a:lnTo>
                    <a:pt x="832055" y="2308957"/>
                  </a:lnTo>
                  <a:lnTo>
                    <a:pt x="843013" y="2350828"/>
                  </a:lnTo>
                  <a:lnTo>
                    <a:pt x="849651" y="2391898"/>
                  </a:lnTo>
                  <a:lnTo>
                    <a:pt x="852183" y="2432264"/>
                  </a:lnTo>
                  <a:lnTo>
                    <a:pt x="851975" y="2452215"/>
                  </a:lnTo>
                  <a:lnTo>
                    <a:pt x="848746" y="2491713"/>
                  </a:lnTo>
                  <a:lnTo>
                    <a:pt x="841940" y="2530757"/>
                  </a:lnTo>
                  <a:lnTo>
                    <a:pt x="831772" y="2569446"/>
                  </a:lnTo>
                  <a:lnTo>
                    <a:pt x="818452" y="2607879"/>
                  </a:lnTo>
                  <a:lnTo>
                    <a:pt x="802195" y="2646157"/>
                  </a:lnTo>
                  <a:lnTo>
                    <a:pt x="783212" y="2684378"/>
                  </a:lnTo>
                  <a:lnTo>
                    <a:pt x="761715" y="2722641"/>
                  </a:lnTo>
                  <a:lnTo>
                    <a:pt x="737918" y="2761048"/>
                  </a:lnTo>
                  <a:lnTo>
                    <a:pt x="712032" y="2799696"/>
                  </a:lnTo>
                  <a:lnTo>
                    <a:pt x="684271" y="2838685"/>
                  </a:lnTo>
                  <a:lnTo>
                    <a:pt x="654846" y="2878115"/>
                  </a:lnTo>
                  <a:lnTo>
                    <a:pt x="623969" y="2918086"/>
                  </a:lnTo>
                  <a:lnTo>
                    <a:pt x="472766" y="3107305"/>
                  </a:lnTo>
                  <a:lnTo>
                    <a:pt x="437707" y="3152024"/>
                  </a:lnTo>
                  <a:lnTo>
                    <a:pt x="402577" y="3197931"/>
                  </a:lnTo>
                  <a:lnTo>
                    <a:pt x="367590" y="3245123"/>
                  </a:lnTo>
                  <a:lnTo>
                    <a:pt x="332958" y="3293701"/>
                  </a:lnTo>
                  <a:lnTo>
                    <a:pt x="298892" y="3343764"/>
                  </a:lnTo>
                  <a:lnTo>
                    <a:pt x="265607" y="3395412"/>
                  </a:lnTo>
                  <a:lnTo>
                    <a:pt x="233314" y="3448744"/>
                  </a:lnTo>
                  <a:lnTo>
                    <a:pt x="202225" y="3503859"/>
                  </a:lnTo>
                  <a:lnTo>
                    <a:pt x="172553" y="3560857"/>
                  </a:lnTo>
                  <a:lnTo>
                    <a:pt x="144511" y="3619838"/>
                  </a:lnTo>
                  <a:lnTo>
                    <a:pt x="118311" y="3680900"/>
                  </a:lnTo>
                  <a:lnTo>
                    <a:pt x="94165" y="3744144"/>
                  </a:lnTo>
                  <a:lnTo>
                    <a:pt x="72286" y="3809669"/>
                  </a:lnTo>
                  <a:lnTo>
                    <a:pt x="52886" y="3877574"/>
                  </a:lnTo>
                  <a:lnTo>
                    <a:pt x="36178" y="3947958"/>
                  </a:lnTo>
                  <a:lnTo>
                    <a:pt x="22375" y="4020922"/>
                  </a:lnTo>
                  <a:lnTo>
                    <a:pt x="11688" y="4096564"/>
                  </a:lnTo>
                  <a:lnTo>
                    <a:pt x="7579" y="4135421"/>
                  </a:lnTo>
                  <a:lnTo>
                    <a:pt x="4330" y="4174985"/>
                  </a:lnTo>
                  <a:lnTo>
                    <a:pt x="1965" y="4215268"/>
                  </a:lnTo>
                  <a:lnTo>
                    <a:pt x="513" y="4256283"/>
                  </a:lnTo>
                  <a:lnTo>
                    <a:pt x="0" y="4298042"/>
                  </a:lnTo>
                  <a:lnTo>
                    <a:pt x="451" y="4340557"/>
                  </a:lnTo>
                  <a:lnTo>
                    <a:pt x="1894" y="4383842"/>
                  </a:lnTo>
                  <a:lnTo>
                    <a:pt x="4355" y="4427909"/>
                  </a:lnTo>
                  <a:lnTo>
                    <a:pt x="7861" y="4472769"/>
                  </a:lnTo>
                  <a:lnTo>
                    <a:pt x="12438" y="4518436"/>
                  </a:lnTo>
                  <a:lnTo>
                    <a:pt x="18113" y="4564922"/>
                  </a:lnTo>
                  <a:lnTo>
                    <a:pt x="24912" y="4612239"/>
                  </a:lnTo>
                  <a:lnTo>
                    <a:pt x="32863" y="4660400"/>
                  </a:lnTo>
                  <a:lnTo>
                    <a:pt x="41991" y="4709417"/>
                  </a:lnTo>
                  <a:lnTo>
                    <a:pt x="52322" y="4759302"/>
                  </a:lnTo>
                  <a:lnTo>
                    <a:pt x="63885" y="4810069"/>
                  </a:lnTo>
                  <a:lnTo>
                    <a:pt x="76705" y="4861729"/>
                  </a:lnTo>
                  <a:lnTo>
                    <a:pt x="90808" y="4914294"/>
                  </a:lnTo>
                  <a:lnTo>
                    <a:pt x="106222" y="4967779"/>
                  </a:lnTo>
                  <a:lnTo>
                    <a:pt x="122973" y="5022193"/>
                  </a:lnTo>
                  <a:lnTo>
                    <a:pt x="141087" y="5077551"/>
                  </a:lnTo>
                  <a:lnTo>
                    <a:pt x="160591" y="5133865"/>
                  </a:lnTo>
                  <a:lnTo>
                    <a:pt x="181511" y="5191147"/>
                  </a:lnTo>
                  <a:lnTo>
                    <a:pt x="203875" y="5249409"/>
                  </a:lnTo>
                  <a:lnTo>
                    <a:pt x="227708" y="5308664"/>
                  </a:lnTo>
                  <a:lnTo>
                    <a:pt x="253037" y="5368924"/>
                  </a:lnTo>
                  <a:lnTo>
                    <a:pt x="279889" y="5430203"/>
                  </a:lnTo>
                  <a:lnTo>
                    <a:pt x="308291" y="5492511"/>
                  </a:lnTo>
                  <a:lnTo>
                    <a:pt x="5588300" y="5528419"/>
                  </a:lnTo>
                  <a:lnTo>
                    <a:pt x="5588300" y="8730"/>
                  </a:lnTo>
                  <a:lnTo>
                    <a:pt x="5559464" y="5983"/>
                  </a:lnTo>
                  <a:lnTo>
                    <a:pt x="5522091" y="3279"/>
                  </a:lnTo>
                  <a:lnTo>
                    <a:pt x="5484656" y="1398"/>
                  </a:lnTo>
                  <a:lnTo>
                    <a:pt x="5447155" y="314"/>
                  </a:lnTo>
                  <a:lnTo>
                    <a:pt x="5409585" y="0"/>
                  </a:lnTo>
                  <a:close/>
                </a:path>
              </a:pathLst>
            </a:custGeom>
            <a:solidFill>
              <a:srgbClr val="FFFFFF"/>
            </a:solidFill>
          </p:spPr>
          <p:txBody>
            <a:bodyPr wrap="square" lIns="0" tIns="0" rIns="0" bIns="0" rtlCol="0"/>
            <a:lstStyle/>
            <a:p>
              <a:endParaRPr/>
            </a:p>
          </p:txBody>
        </p:sp>
        <p:sp>
          <p:nvSpPr>
            <p:cNvPr id="7" name="object 7">
              <a:extLst>
                <a:ext uri="{FF2B5EF4-FFF2-40B4-BE49-F238E27FC236}">
                  <a16:creationId xmlns:a16="http://schemas.microsoft.com/office/drawing/2014/main" id="{0376446F-9245-357D-46A0-C5A1AB8DF67C}"/>
                </a:ext>
              </a:extLst>
            </p:cNvPr>
            <p:cNvSpPr/>
            <p:nvPr/>
          </p:nvSpPr>
          <p:spPr>
            <a:xfrm>
              <a:off x="6504474" y="6527619"/>
              <a:ext cx="5688965" cy="52069"/>
            </a:xfrm>
            <a:custGeom>
              <a:avLst/>
              <a:gdLst/>
              <a:ahLst/>
              <a:cxnLst/>
              <a:rect l="l" t="t" r="r" b="b"/>
              <a:pathLst>
                <a:path w="5688965" h="52070">
                  <a:moveTo>
                    <a:pt x="5688719" y="0"/>
                  </a:moveTo>
                  <a:lnTo>
                    <a:pt x="25819" y="0"/>
                  </a:lnTo>
                  <a:lnTo>
                    <a:pt x="15794" y="2037"/>
                  </a:lnTo>
                  <a:lnTo>
                    <a:pt x="7585" y="7585"/>
                  </a:lnTo>
                  <a:lnTo>
                    <a:pt x="2037" y="15794"/>
                  </a:lnTo>
                  <a:lnTo>
                    <a:pt x="0" y="25819"/>
                  </a:lnTo>
                  <a:lnTo>
                    <a:pt x="2037" y="35843"/>
                  </a:lnTo>
                  <a:lnTo>
                    <a:pt x="7585" y="44053"/>
                  </a:lnTo>
                  <a:lnTo>
                    <a:pt x="15794" y="49600"/>
                  </a:lnTo>
                  <a:lnTo>
                    <a:pt x="25819" y="51638"/>
                  </a:lnTo>
                  <a:lnTo>
                    <a:pt x="5688719" y="51638"/>
                  </a:lnTo>
                  <a:lnTo>
                    <a:pt x="5688719" y="0"/>
                  </a:lnTo>
                  <a:close/>
                </a:path>
              </a:pathLst>
            </a:custGeom>
            <a:solidFill>
              <a:srgbClr val="263252"/>
            </a:solidFill>
          </p:spPr>
          <p:txBody>
            <a:bodyPr wrap="square" lIns="0" tIns="0" rIns="0" bIns="0" rtlCol="0"/>
            <a:lstStyle/>
            <a:p>
              <a:endParaRPr/>
            </a:p>
          </p:txBody>
        </p:sp>
        <p:sp>
          <p:nvSpPr>
            <p:cNvPr id="10" name="object 8">
              <a:extLst>
                <a:ext uri="{FF2B5EF4-FFF2-40B4-BE49-F238E27FC236}">
                  <a16:creationId xmlns:a16="http://schemas.microsoft.com/office/drawing/2014/main" id="{A045AF79-B3F7-1EBA-1CF6-A91EB2E91BFF}"/>
                </a:ext>
              </a:extLst>
            </p:cNvPr>
            <p:cNvSpPr/>
            <p:nvPr/>
          </p:nvSpPr>
          <p:spPr>
            <a:xfrm>
              <a:off x="7909776" y="2048535"/>
              <a:ext cx="993775" cy="2235200"/>
            </a:xfrm>
            <a:custGeom>
              <a:avLst/>
              <a:gdLst/>
              <a:ahLst/>
              <a:cxnLst/>
              <a:rect l="l" t="t" r="r" b="b"/>
              <a:pathLst>
                <a:path w="993775" h="2235200">
                  <a:moveTo>
                    <a:pt x="993241" y="1995817"/>
                  </a:moveTo>
                  <a:lnTo>
                    <a:pt x="791794" y="0"/>
                  </a:lnTo>
                  <a:lnTo>
                    <a:pt x="787971" y="406"/>
                  </a:lnTo>
                  <a:lnTo>
                    <a:pt x="740244" y="15532"/>
                  </a:lnTo>
                  <a:lnTo>
                    <a:pt x="703211" y="47028"/>
                  </a:lnTo>
                  <a:lnTo>
                    <a:pt x="680466" y="90373"/>
                  </a:lnTo>
                  <a:lnTo>
                    <a:pt x="675640" y="141046"/>
                  </a:lnTo>
                  <a:lnTo>
                    <a:pt x="735342" y="732650"/>
                  </a:lnTo>
                  <a:lnTo>
                    <a:pt x="721652" y="736396"/>
                  </a:lnTo>
                  <a:lnTo>
                    <a:pt x="681901" y="762914"/>
                  </a:lnTo>
                  <a:lnTo>
                    <a:pt x="652195" y="800112"/>
                  </a:lnTo>
                  <a:lnTo>
                    <a:pt x="634796" y="845146"/>
                  </a:lnTo>
                  <a:lnTo>
                    <a:pt x="631977" y="895210"/>
                  </a:lnTo>
                  <a:lnTo>
                    <a:pt x="637717" y="952106"/>
                  </a:lnTo>
                  <a:lnTo>
                    <a:pt x="630872" y="949820"/>
                  </a:lnTo>
                  <a:lnTo>
                    <a:pt x="351993" y="1785302"/>
                  </a:lnTo>
                  <a:lnTo>
                    <a:pt x="340182" y="1830870"/>
                  </a:lnTo>
                  <a:lnTo>
                    <a:pt x="334708" y="1877123"/>
                  </a:lnTo>
                  <a:lnTo>
                    <a:pt x="335483" y="1923427"/>
                  </a:lnTo>
                  <a:lnTo>
                    <a:pt x="342392" y="1969109"/>
                  </a:lnTo>
                  <a:lnTo>
                    <a:pt x="355346" y="2013508"/>
                  </a:lnTo>
                  <a:lnTo>
                    <a:pt x="374230" y="2055964"/>
                  </a:lnTo>
                  <a:lnTo>
                    <a:pt x="398970" y="2095817"/>
                  </a:lnTo>
                  <a:lnTo>
                    <a:pt x="412229" y="2111540"/>
                  </a:lnTo>
                  <a:lnTo>
                    <a:pt x="37934" y="2111540"/>
                  </a:lnTo>
                  <a:lnTo>
                    <a:pt x="23202" y="2114537"/>
                  </a:lnTo>
                  <a:lnTo>
                    <a:pt x="11137" y="2122690"/>
                  </a:lnTo>
                  <a:lnTo>
                    <a:pt x="2997" y="2134755"/>
                  </a:lnTo>
                  <a:lnTo>
                    <a:pt x="0" y="2149487"/>
                  </a:lnTo>
                  <a:lnTo>
                    <a:pt x="2997" y="2164219"/>
                  </a:lnTo>
                  <a:lnTo>
                    <a:pt x="11137" y="2176284"/>
                  </a:lnTo>
                  <a:lnTo>
                    <a:pt x="23202" y="2184438"/>
                  </a:lnTo>
                  <a:lnTo>
                    <a:pt x="37934" y="2187422"/>
                  </a:lnTo>
                  <a:lnTo>
                    <a:pt x="499364" y="2187422"/>
                  </a:lnTo>
                  <a:lnTo>
                    <a:pt x="517575" y="2198725"/>
                  </a:lnTo>
                  <a:lnTo>
                    <a:pt x="565429" y="2218740"/>
                  </a:lnTo>
                  <a:lnTo>
                    <a:pt x="616267" y="2231021"/>
                  </a:lnTo>
                  <a:lnTo>
                    <a:pt x="669391" y="2235187"/>
                  </a:lnTo>
                  <a:lnTo>
                    <a:pt x="871321" y="2235187"/>
                  </a:lnTo>
                  <a:lnTo>
                    <a:pt x="871321" y="2187422"/>
                  </a:lnTo>
                  <a:lnTo>
                    <a:pt x="892517" y="2187422"/>
                  </a:lnTo>
                  <a:lnTo>
                    <a:pt x="907249" y="2184438"/>
                  </a:lnTo>
                  <a:lnTo>
                    <a:pt x="919314" y="2176284"/>
                  </a:lnTo>
                  <a:lnTo>
                    <a:pt x="927468" y="2164219"/>
                  </a:lnTo>
                  <a:lnTo>
                    <a:pt x="930452" y="2149487"/>
                  </a:lnTo>
                  <a:lnTo>
                    <a:pt x="927468" y="2134755"/>
                  </a:lnTo>
                  <a:lnTo>
                    <a:pt x="919314" y="2122690"/>
                  </a:lnTo>
                  <a:lnTo>
                    <a:pt x="907249" y="2114537"/>
                  </a:lnTo>
                  <a:lnTo>
                    <a:pt x="892517" y="2111540"/>
                  </a:lnTo>
                  <a:lnTo>
                    <a:pt x="559485" y="2111540"/>
                  </a:lnTo>
                  <a:lnTo>
                    <a:pt x="541909" y="2102459"/>
                  </a:lnTo>
                  <a:lnTo>
                    <a:pt x="506653" y="2074697"/>
                  </a:lnTo>
                  <a:lnTo>
                    <a:pt x="476453" y="2040001"/>
                  </a:lnTo>
                  <a:lnTo>
                    <a:pt x="452310" y="1998878"/>
                  </a:lnTo>
                  <a:lnTo>
                    <a:pt x="436702" y="1954860"/>
                  </a:lnTo>
                  <a:lnTo>
                    <a:pt x="429780" y="1908949"/>
                  </a:lnTo>
                  <a:lnTo>
                    <a:pt x="431685" y="1862175"/>
                  </a:lnTo>
                  <a:lnTo>
                    <a:pt x="442582" y="1815541"/>
                  </a:lnTo>
                  <a:lnTo>
                    <a:pt x="663981" y="1152258"/>
                  </a:lnTo>
                  <a:lnTo>
                    <a:pt x="666915" y="1163383"/>
                  </a:lnTo>
                  <a:lnTo>
                    <a:pt x="692950" y="1203871"/>
                  </a:lnTo>
                  <a:lnTo>
                    <a:pt x="729462" y="1234135"/>
                  </a:lnTo>
                  <a:lnTo>
                    <a:pt x="773684" y="1251851"/>
                  </a:lnTo>
                  <a:lnTo>
                    <a:pt x="787844" y="1252689"/>
                  </a:lnTo>
                  <a:lnTo>
                    <a:pt x="851344" y="1881784"/>
                  </a:lnTo>
                  <a:lnTo>
                    <a:pt x="866190" y="1930400"/>
                  </a:lnTo>
                  <a:lnTo>
                    <a:pt x="897115" y="1968119"/>
                  </a:lnTo>
                  <a:lnTo>
                    <a:pt x="939660" y="1991283"/>
                  </a:lnTo>
                  <a:lnTo>
                    <a:pt x="989406" y="1996211"/>
                  </a:lnTo>
                  <a:lnTo>
                    <a:pt x="993241" y="1995817"/>
                  </a:lnTo>
                  <a:close/>
                </a:path>
              </a:pathLst>
            </a:custGeom>
            <a:solidFill>
              <a:srgbClr val="F7944A"/>
            </a:solidFill>
          </p:spPr>
          <p:txBody>
            <a:bodyPr wrap="square" lIns="0" tIns="0" rIns="0" bIns="0" rtlCol="0"/>
            <a:lstStyle/>
            <a:p>
              <a:endParaRPr/>
            </a:p>
          </p:txBody>
        </p:sp>
        <p:sp>
          <p:nvSpPr>
            <p:cNvPr id="12" name="object 9">
              <a:extLst>
                <a:ext uri="{FF2B5EF4-FFF2-40B4-BE49-F238E27FC236}">
                  <a16:creationId xmlns:a16="http://schemas.microsoft.com/office/drawing/2014/main" id="{E75AF31C-9B44-94A8-DF03-8DCD4C13377B}"/>
                </a:ext>
              </a:extLst>
            </p:cNvPr>
            <p:cNvSpPr/>
            <p:nvPr/>
          </p:nvSpPr>
          <p:spPr>
            <a:xfrm>
              <a:off x="7560640" y="4215713"/>
              <a:ext cx="2533650" cy="2312035"/>
            </a:xfrm>
            <a:custGeom>
              <a:avLst/>
              <a:gdLst/>
              <a:ahLst/>
              <a:cxnLst/>
              <a:rect l="l" t="t" r="r" b="b"/>
              <a:pathLst>
                <a:path w="2533650" h="2312034">
                  <a:moveTo>
                    <a:pt x="2533091" y="45313"/>
                  </a:moveTo>
                  <a:lnTo>
                    <a:pt x="2529560" y="27851"/>
                  </a:lnTo>
                  <a:lnTo>
                    <a:pt x="2519959" y="13589"/>
                  </a:lnTo>
                  <a:lnTo>
                    <a:pt x="2505697" y="3975"/>
                  </a:lnTo>
                  <a:lnTo>
                    <a:pt x="2488234" y="444"/>
                  </a:lnTo>
                  <a:lnTo>
                    <a:pt x="335521" y="444"/>
                  </a:lnTo>
                  <a:lnTo>
                    <a:pt x="326618" y="0"/>
                  </a:lnTo>
                  <a:lnTo>
                    <a:pt x="326097" y="444"/>
                  </a:lnTo>
                  <a:lnTo>
                    <a:pt x="44869" y="444"/>
                  </a:lnTo>
                  <a:lnTo>
                    <a:pt x="27406" y="3975"/>
                  </a:lnTo>
                  <a:lnTo>
                    <a:pt x="13144" y="13589"/>
                  </a:lnTo>
                  <a:lnTo>
                    <a:pt x="3530" y="27851"/>
                  </a:lnTo>
                  <a:lnTo>
                    <a:pt x="0" y="45313"/>
                  </a:lnTo>
                  <a:lnTo>
                    <a:pt x="3530" y="62776"/>
                  </a:lnTo>
                  <a:lnTo>
                    <a:pt x="13144" y="77025"/>
                  </a:lnTo>
                  <a:lnTo>
                    <a:pt x="27406" y="86639"/>
                  </a:lnTo>
                  <a:lnTo>
                    <a:pt x="44869" y="90170"/>
                  </a:lnTo>
                  <a:lnTo>
                    <a:pt x="314490" y="90170"/>
                  </a:lnTo>
                  <a:lnTo>
                    <a:pt x="194398" y="2311908"/>
                  </a:lnTo>
                  <a:lnTo>
                    <a:pt x="227164" y="2311908"/>
                  </a:lnTo>
                  <a:lnTo>
                    <a:pt x="973264" y="2311908"/>
                  </a:lnTo>
                  <a:lnTo>
                    <a:pt x="967905" y="2285377"/>
                  </a:lnTo>
                  <a:lnTo>
                    <a:pt x="953300" y="2263711"/>
                  </a:lnTo>
                  <a:lnTo>
                    <a:pt x="931633" y="2249106"/>
                  </a:lnTo>
                  <a:lnTo>
                    <a:pt x="905116" y="2243759"/>
                  </a:lnTo>
                  <a:lnTo>
                    <a:pt x="230835" y="2243759"/>
                  </a:lnTo>
                  <a:lnTo>
                    <a:pt x="347179" y="90170"/>
                  </a:lnTo>
                  <a:lnTo>
                    <a:pt x="2488234" y="90170"/>
                  </a:lnTo>
                  <a:lnTo>
                    <a:pt x="2505697" y="86639"/>
                  </a:lnTo>
                  <a:lnTo>
                    <a:pt x="2519959" y="77025"/>
                  </a:lnTo>
                  <a:lnTo>
                    <a:pt x="2529560" y="62776"/>
                  </a:lnTo>
                  <a:lnTo>
                    <a:pt x="2533091" y="45313"/>
                  </a:lnTo>
                  <a:close/>
                </a:path>
              </a:pathLst>
            </a:custGeom>
            <a:solidFill>
              <a:srgbClr val="203866"/>
            </a:solidFill>
          </p:spPr>
          <p:txBody>
            <a:bodyPr wrap="square" lIns="0" tIns="0" rIns="0" bIns="0" rtlCol="0"/>
            <a:lstStyle/>
            <a:p>
              <a:endParaRPr/>
            </a:p>
          </p:txBody>
        </p:sp>
        <p:pic>
          <p:nvPicPr>
            <p:cNvPr id="13" name="object 10">
              <a:extLst>
                <a:ext uri="{FF2B5EF4-FFF2-40B4-BE49-F238E27FC236}">
                  <a16:creationId xmlns:a16="http://schemas.microsoft.com/office/drawing/2014/main" id="{DF08FB54-E636-BB28-7C8B-5A608FF71994}"/>
                </a:ext>
              </a:extLst>
            </p:cNvPr>
            <p:cNvPicPr/>
            <p:nvPr/>
          </p:nvPicPr>
          <p:blipFill>
            <a:blip r:embed="rId3" cstate="print"/>
            <a:stretch>
              <a:fillRect/>
            </a:stretch>
          </p:blipFill>
          <p:spPr>
            <a:xfrm>
              <a:off x="8664910" y="2252562"/>
              <a:ext cx="2938543" cy="4276211"/>
            </a:xfrm>
            <a:prstGeom prst="rect">
              <a:avLst/>
            </a:prstGeom>
          </p:spPr>
        </p:pic>
        <p:sp>
          <p:nvSpPr>
            <p:cNvPr id="15" name="object 12">
              <a:extLst>
                <a:ext uri="{FF2B5EF4-FFF2-40B4-BE49-F238E27FC236}">
                  <a16:creationId xmlns:a16="http://schemas.microsoft.com/office/drawing/2014/main" id="{97AC5DCA-B1C2-66CE-FB1F-76100E0F6644}"/>
                </a:ext>
              </a:extLst>
            </p:cNvPr>
            <p:cNvSpPr/>
            <p:nvPr/>
          </p:nvSpPr>
          <p:spPr>
            <a:xfrm>
              <a:off x="10687507" y="486498"/>
              <a:ext cx="989330" cy="964565"/>
            </a:xfrm>
            <a:custGeom>
              <a:avLst/>
              <a:gdLst/>
              <a:ahLst/>
              <a:cxnLst/>
              <a:rect l="l" t="t" r="r" b="b"/>
              <a:pathLst>
                <a:path w="989329" h="964565">
                  <a:moveTo>
                    <a:pt x="0" y="0"/>
                  </a:moveTo>
                  <a:lnTo>
                    <a:pt x="988987" y="0"/>
                  </a:lnTo>
                  <a:lnTo>
                    <a:pt x="988987" y="964031"/>
                  </a:lnTo>
                  <a:lnTo>
                    <a:pt x="0" y="964031"/>
                  </a:lnTo>
                  <a:lnTo>
                    <a:pt x="0" y="0"/>
                  </a:lnTo>
                  <a:close/>
                </a:path>
              </a:pathLst>
            </a:custGeom>
            <a:ln w="25400">
              <a:solidFill>
                <a:srgbClr val="FFFFFF"/>
              </a:solidFill>
            </a:ln>
          </p:spPr>
          <p:txBody>
            <a:bodyPr wrap="square" lIns="0" tIns="0" rIns="0" bIns="0" rtlCol="0"/>
            <a:lstStyle/>
            <a:p>
              <a:endParaRPr/>
            </a:p>
          </p:txBody>
        </p:sp>
        <p:sp>
          <p:nvSpPr>
            <p:cNvPr id="16" name="object 13">
              <a:extLst>
                <a:ext uri="{FF2B5EF4-FFF2-40B4-BE49-F238E27FC236}">
                  <a16:creationId xmlns:a16="http://schemas.microsoft.com/office/drawing/2014/main" id="{10572C38-0B89-0069-DA6C-CC4BAF85A24C}"/>
                </a:ext>
              </a:extLst>
            </p:cNvPr>
            <p:cNvSpPr/>
            <p:nvPr/>
          </p:nvSpPr>
          <p:spPr>
            <a:xfrm>
              <a:off x="10767700" y="1080025"/>
              <a:ext cx="828675" cy="287020"/>
            </a:xfrm>
            <a:custGeom>
              <a:avLst/>
              <a:gdLst/>
              <a:ahLst/>
              <a:cxnLst/>
              <a:rect l="l" t="t" r="r" b="b"/>
              <a:pathLst>
                <a:path w="828675" h="287019">
                  <a:moveTo>
                    <a:pt x="809853" y="4800"/>
                  </a:moveTo>
                  <a:lnTo>
                    <a:pt x="734212" y="4800"/>
                  </a:lnTo>
                  <a:lnTo>
                    <a:pt x="715818" y="6011"/>
                  </a:lnTo>
                  <a:lnTo>
                    <a:pt x="671055" y="24130"/>
                  </a:lnTo>
                  <a:lnTo>
                    <a:pt x="647641" y="65283"/>
                  </a:lnTo>
                  <a:lnTo>
                    <a:pt x="646074" y="84404"/>
                  </a:lnTo>
                  <a:lnTo>
                    <a:pt x="647404" y="98574"/>
                  </a:lnTo>
                  <a:lnTo>
                    <a:pt x="674197" y="140038"/>
                  </a:lnTo>
                  <a:lnTo>
                    <a:pt x="715937" y="171538"/>
                  </a:lnTo>
                  <a:lnTo>
                    <a:pt x="731144" y="182725"/>
                  </a:lnTo>
                  <a:lnTo>
                    <a:pt x="741914" y="192157"/>
                  </a:lnTo>
                  <a:lnTo>
                    <a:pt x="748323" y="199931"/>
                  </a:lnTo>
                  <a:lnTo>
                    <a:pt x="750442" y="206146"/>
                  </a:lnTo>
                  <a:lnTo>
                    <a:pt x="748536" y="212933"/>
                  </a:lnTo>
                  <a:lnTo>
                    <a:pt x="743437" y="217687"/>
                  </a:lnTo>
                  <a:lnTo>
                    <a:pt x="735078" y="220483"/>
                  </a:lnTo>
                  <a:lnTo>
                    <a:pt x="723391" y="221399"/>
                  </a:lnTo>
                  <a:lnTo>
                    <a:pt x="648195" y="221399"/>
                  </a:lnTo>
                  <a:lnTo>
                    <a:pt x="648195" y="286410"/>
                  </a:lnTo>
                  <a:lnTo>
                    <a:pt x="725868" y="286410"/>
                  </a:lnTo>
                  <a:lnTo>
                    <a:pt x="754387" y="284914"/>
                  </a:lnTo>
                  <a:lnTo>
                    <a:pt x="795561" y="272887"/>
                  </a:lnTo>
                  <a:lnTo>
                    <a:pt x="823517" y="235234"/>
                  </a:lnTo>
                  <a:lnTo>
                    <a:pt x="828547" y="202120"/>
                  </a:lnTo>
                  <a:lnTo>
                    <a:pt x="827074" y="188082"/>
                  </a:lnTo>
                  <a:lnTo>
                    <a:pt x="808227" y="154330"/>
                  </a:lnTo>
                  <a:lnTo>
                    <a:pt x="770155" y="124019"/>
                  </a:lnTo>
                  <a:lnTo>
                    <a:pt x="754164" y="113245"/>
                  </a:lnTo>
                  <a:lnTo>
                    <a:pt x="739183" y="102717"/>
                  </a:lnTo>
                  <a:lnTo>
                    <a:pt x="728538" y="93956"/>
                  </a:lnTo>
                  <a:lnTo>
                    <a:pt x="722185" y="86912"/>
                  </a:lnTo>
                  <a:lnTo>
                    <a:pt x="720077" y="81534"/>
                  </a:lnTo>
                  <a:lnTo>
                    <a:pt x="720509" y="77190"/>
                  </a:lnTo>
                  <a:lnTo>
                    <a:pt x="721766" y="74320"/>
                  </a:lnTo>
                  <a:lnTo>
                    <a:pt x="724636" y="72758"/>
                  </a:lnTo>
                  <a:lnTo>
                    <a:pt x="728014" y="70764"/>
                  </a:lnTo>
                  <a:lnTo>
                    <a:pt x="731723" y="69926"/>
                  </a:lnTo>
                  <a:lnTo>
                    <a:pt x="809853" y="69926"/>
                  </a:lnTo>
                  <a:lnTo>
                    <a:pt x="809853" y="4800"/>
                  </a:lnTo>
                  <a:close/>
                </a:path>
                <a:path w="828675" h="287019">
                  <a:moveTo>
                    <a:pt x="425996" y="4508"/>
                  </a:moveTo>
                  <a:lnTo>
                    <a:pt x="426161" y="286334"/>
                  </a:lnTo>
                  <a:lnTo>
                    <a:pt x="497852" y="286410"/>
                  </a:lnTo>
                  <a:lnTo>
                    <a:pt x="497852" y="179692"/>
                  </a:lnTo>
                  <a:lnTo>
                    <a:pt x="627951" y="179692"/>
                  </a:lnTo>
                  <a:lnTo>
                    <a:pt x="627951" y="112128"/>
                  </a:lnTo>
                  <a:lnTo>
                    <a:pt x="497852" y="112128"/>
                  </a:lnTo>
                  <a:lnTo>
                    <a:pt x="497852" y="4876"/>
                  </a:lnTo>
                  <a:lnTo>
                    <a:pt x="425996" y="4508"/>
                  </a:lnTo>
                  <a:close/>
                </a:path>
                <a:path w="828675" h="287019">
                  <a:moveTo>
                    <a:pt x="627951" y="179692"/>
                  </a:moveTo>
                  <a:lnTo>
                    <a:pt x="555155" y="179692"/>
                  </a:lnTo>
                  <a:lnTo>
                    <a:pt x="555155" y="286410"/>
                  </a:lnTo>
                  <a:lnTo>
                    <a:pt x="627951" y="286410"/>
                  </a:lnTo>
                  <a:lnTo>
                    <a:pt x="627951" y="179692"/>
                  </a:lnTo>
                  <a:close/>
                </a:path>
                <a:path w="828675" h="287019">
                  <a:moveTo>
                    <a:pt x="627951" y="4876"/>
                  </a:moveTo>
                  <a:lnTo>
                    <a:pt x="555155" y="4876"/>
                  </a:lnTo>
                  <a:lnTo>
                    <a:pt x="555155" y="112128"/>
                  </a:lnTo>
                  <a:lnTo>
                    <a:pt x="627951" y="112128"/>
                  </a:lnTo>
                  <a:lnTo>
                    <a:pt x="627951" y="4876"/>
                  </a:lnTo>
                  <a:close/>
                </a:path>
                <a:path w="828675" h="287019">
                  <a:moveTo>
                    <a:pt x="402551" y="4800"/>
                  </a:moveTo>
                  <a:lnTo>
                    <a:pt x="354647" y="4876"/>
                  </a:lnTo>
                  <a:lnTo>
                    <a:pt x="301278" y="15097"/>
                  </a:lnTo>
                  <a:lnTo>
                    <a:pt x="258216" y="45796"/>
                  </a:lnTo>
                  <a:lnTo>
                    <a:pt x="229438" y="91306"/>
                  </a:lnTo>
                  <a:lnTo>
                    <a:pt x="219976" y="145846"/>
                  </a:lnTo>
                  <a:lnTo>
                    <a:pt x="222545" y="174178"/>
                  </a:lnTo>
                  <a:lnTo>
                    <a:pt x="241595" y="223917"/>
                  </a:lnTo>
                  <a:lnTo>
                    <a:pt x="278971" y="263399"/>
                  </a:lnTo>
                  <a:lnTo>
                    <a:pt x="327126" y="283885"/>
                  </a:lnTo>
                  <a:lnTo>
                    <a:pt x="354647" y="286448"/>
                  </a:lnTo>
                  <a:lnTo>
                    <a:pt x="403618" y="285953"/>
                  </a:lnTo>
                  <a:lnTo>
                    <a:pt x="403238" y="218998"/>
                  </a:lnTo>
                  <a:lnTo>
                    <a:pt x="367957" y="218998"/>
                  </a:lnTo>
                  <a:lnTo>
                    <a:pt x="352519" y="217606"/>
                  </a:lnTo>
                  <a:lnTo>
                    <a:pt x="315582" y="200418"/>
                  </a:lnTo>
                  <a:lnTo>
                    <a:pt x="296890" y="162594"/>
                  </a:lnTo>
                  <a:lnTo>
                    <a:pt x="295655" y="145846"/>
                  </a:lnTo>
                  <a:lnTo>
                    <a:pt x="296890" y="128654"/>
                  </a:lnTo>
                  <a:lnTo>
                    <a:pt x="315582" y="91160"/>
                  </a:lnTo>
                  <a:lnTo>
                    <a:pt x="352519" y="73506"/>
                  </a:lnTo>
                  <a:lnTo>
                    <a:pt x="367957" y="72364"/>
                  </a:lnTo>
                  <a:lnTo>
                    <a:pt x="402551" y="72364"/>
                  </a:lnTo>
                  <a:lnTo>
                    <a:pt x="402551" y="4800"/>
                  </a:lnTo>
                  <a:close/>
                </a:path>
                <a:path w="828675" h="287019">
                  <a:moveTo>
                    <a:pt x="403237" y="218909"/>
                  </a:moveTo>
                  <a:lnTo>
                    <a:pt x="367957" y="218998"/>
                  </a:lnTo>
                  <a:lnTo>
                    <a:pt x="403238" y="218998"/>
                  </a:lnTo>
                  <a:close/>
                </a:path>
                <a:path w="828675" h="287019">
                  <a:moveTo>
                    <a:pt x="101879" y="0"/>
                  </a:moveTo>
                  <a:lnTo>
                    <a:pt x="60318" y="7329"/>
                  </a:lnTo>
                  <a:lnTo>
                    <a:pt x="27863" y="28117"/>
                  </a:lnTo>
                  <a:lnTo>
                    <a:pt x="6911" y="60358"/>
                  </a:lnTo>
                  <a:lnTo>
                    <a:pt x="0" y="101676"/>
                  </a:lnTo>
                  <a:lnTo>
                    <a:pt x="0" y="286448"/>
                  </a:lnTo>
                  <a:lnTo>
                    <a:pt x="72301" y="286448"/>
                  </a:lnTo>
                  <a:lnTo>
                    <a:pt x="72301" y="227037"/>
                  </a:lnTo>
                  <a:lnTo>
                    <a:pt x="204088" y="227037"/>
                  </a:lnTo>
                  <a:lnTo>
                    <a:pt x="204088" y="167449"/>
                  </a:lnTo>
                  <a:lnTo>
                    <a:pt x="132041" y="167449"/>
                  </a:lnTo>
                  <a:lnTo>
                    <a:pt x="72364" y="167373"/>
                  </a:lnTo>
                  <a:lnTo>
                    <a:pt x="72410" y="101676"/>
                  </a:lnTo>
                  <a:lnTo>
                    <a:pt x="92786" y="67221"/>
                  </a:lnTo>
                  <a:lnTo>
                    <a:pt x="198715" y="67221"/>
                  </a:lnTo>
                  <a:lnTo>
                    <a:pt x="196849" y="60358"/>
                  </a:lnTo>
                  <a:lnTo>
                    <a:pt x="175894" y="28117"/>
                  </a:lnTo>
                  <a:lnTo>
                    <a:pt x="143040" y="6981"/>
                  </a:lnTo>
                  <a:lnTo>
                    <a:pt x="123517" y="1739"/>
                  </a:lnTo>
                  <a:lnTo>
                    <a:pt x="101879" y="0"/>
                  </a:lnTo>
                  <a:close/>
                </a:path>
                <a:path w="828675" h="287019">
                  <a:moveTo>
                    <a:pt x="204088" y="227037"/>
                  </a:moveTo>
                  <a:lnTo>
                    <a:pt x="131444" y="227037"/>
                  </a:lnTo>
                  <a:lnTo>
                    <a:pt x="131317" y="286448"/>
                  </a:lnTo>
                  <a:lnTo>
                    <a:pt x="204088" y="286448"/>
                  </a:lnTo>
                  <a:lnTo>
                    <a:pt x="204088" y="227037"/>
                  </a:lnTo>
                  <a:close/>
                </a:path>
                <a:path w="828675" h="287019">
                  <a:moveTo>
                    <a:pt x="198715" y="67221"/>
                  </a:moveTo>
                  <a:lnTo>
                    <a:pt x="110997" y="67221"/>
                  </a:lnTo>
                  <a:lnTo>
                    <a:pt x="118033" y="70485"/>
                  </a:lnTo>
                  <a:lnTo>
                    <a:pt x="123062" y="76923"/>
                  </a:lnTo>
                  <a:lnTo>
                    <a:pt x="132041" y="167449"/>
                  </a:lnTo>
                  <a:lnTo>
                    <a:pt x="204088" y="167449"/>
                  </a:lnTo>
                  <a:lnTo>
                    <a:pt x="204088" y="101676"/>
                  </a:lnTo>
                  <a:lnTo>
                    <a:pt x="202155" y="79879"/>
                  </a:lnTo>
                  <a:lnTo>
                    <a:pt x="198715" y="67221"/>
                  </a:lnTo>
                  <a:close/>
                </a:path>
              </a:pathLst>
            </a:custGeom>
            <a:solidFill>
              <a:srgbClr val="FFFFFF"/>
            </a:solidFill>
          </p:spPr>
          <p:txBody>
            <a:bodyPr wrap="square" lIns="0" tIns="0" rIns="0" bIns="0" rtlCol="0"/>
            <a:lstStyle/>
            <a:p>
              <a:endParaRPr/>
            </a:p>
          </p:txBody>
        </p:sp>
      </p:grpSp>
      <p:sp>
        <p:nvSpPr>
          <p:cNvPr id="17" name="Rectángulo redondeado 16"/>
          <p:cNvSpPr/>
          <p:nvPr/>
        </p:nvSpPr>
        <p:spPr>
          <a:xfrm>
            <a:off x="414586" y="1506771"/>
            <a:ext cx="2952000" cy="1800000"/>
          </a:xfrm>
          <a:prstGeom prst="roundRect">
            <a:avLst/>
          </a:prstGeom>
          <a:solidFill>
            <a:srgbClr val="13C045"/>
          </a:solidFill>
          <a:ln w="12700" cap="flat">
            <a:solidFill>
              <a:srgbClr val="13C04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MX" sz="1400" dirty="0">
                <a:solidFill>
                  <a:srgbClr val="FFFFFF"/>
                </a:solidFill>
                <a:ea typeface="Helvetica Neue Medium"/>
                <a:cs typeface="Helvetica Neue Medium"/>
                <a:sym typeface="Helvetica Neue Medium"/>
              </a:rPr>
              <a:t>Desarrollar y establecer los programas de vigilancia de factores de riesgo y de la salud de las personas trabajadoras expuestas a factores de riesgo de TMERT que será fiscalizable por la autoridad sanitaria.</a:t>
            </a:r>
            <a:endParaRPr kumimoji="0" lang="es-CL" sz="14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8" name="Rectángulo redondeado 17"/>
          <p:cNvSpPr/>
          <p:nvPr/>
        </p:nvSpPr>
        <p:spPr>
          <a:xfrm>
            <a:off x="3278182" y="4040953"/>
            <a:ext cx="2952000" cy="1305322"/>
          </a:xfrm>
          <a:prstGeom prst="roundRect">
            <a:avLst/>
          </a:prstGeom>
          <a:solidFill>
            <a:srgbClr val="13C045"/>
          </a:solidFill>
          <a:ln w="12700" cap="flat">
            <a:solidFill>
              <a:srgbClr val="13C04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MX" sz="1400" dirty="0">
                <a:solidFill>
                  <a:srgbClr val="FFFFFF"/>
                </a:solidFill>
                <a:ea typeface="Helvetica Neue Medium"/>
                <a:cs typeface="Helvetica Neue Medium"/>
                <a:sym typeface="Helvetica Neue Medium"/>
              </a:rPr>
              <a:t>Entregar información solicitada por la SEREMI de Salud respecto de los programas de vigilancia y de la gestión de riesgo de las entidades empleadoras.</a:t>
            </a:r>
          </a:p>
        </p:txBody>
      </p:sp>
    </p:spTree>
    <p:extLst>
      <p:ext uri="{BB962C8B-B14F-4D97-AF65-F5344CB8AC3E}">
        <p14:creationId xmlns:p14="http://schemas.microsoft.com/office/powerpoint/2010/main" val="13717697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Difusión</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id="{3CC00F5D-5FE6-DA1C-29BA-656A116F4AFB}"/>
              </a:ext>
            </a:extLst>
          </p:cNvPr>
          <p:cNvSpPr txBox="1">
            <a:spLocks/>
          </p:cNvSpPr>
          <p:nvPr/>
        </p:nvSpPr>
        <p:spPr>
          <a:xfrm>
            <a:off x="436563" y="1102223"/>
            <a:ext cx="11013960" cy="1354217"/>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Tanto la entidad empleadora como el OAL/AD deberán generar mecanismos de difusión verificable (correos electrónicos masivos, cartas, campañas de difusión, seminarios, entre otros), cuyo formato será libre, no obstante, deberá contener toda la información solicitada para tal efecto en este protocolo. </a:t>
            </a:r>
          </a:p>
          <a:p>
            <a:pPr marL="0" indent="0" algn="just">
              <a:lnSpc>
                <a:spcPct val="100000"/>
              </a:lnSpc>
              <a:defRPr/>
            </a:pPr>
            <a:endParaRPr lang="es-CL" sz="1800" dirty="0">
              <a:solidFill>
                <a:schemeClr val="bg1">
                  <a:lumMod val="50000"/>
                </a:schemeClr>
              </a:solidFill>
            </a:endParaRPr>
          </a:p>
        </p:txBody>
      </p:sp>
      <p:sp>
        <p:nvSpPr>
          <p:cNvPr id="2" name="Marcador de texto 9">
            <a:extLst>
              <a:ext uri="{FF2B5EF4-FFF2-40B4-BE49-F238E27FC236}">
                <a16:creationId xmlns:a16="http://schemas.microsoft.com/office/drawing/2014/main" id="{0A7BBC95-9B93-5905-BA21-6F93F0BFB141}"/>
              </a:ext>
            </a:extLst>
          </p:cNvPr>
          <p:cNvSpPr txBox="1">
            <a:spLocks/>
          </p:cNvSpPr>
          <p:nvPr/>
        </p:nvSpPr>
        <p:spPr>
          <a:xfrm>
            <a:off x="436563" y="2456440"/>
            <a:ext cx="6604316" cy="3877985"/>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720725" indent="0" algn="just">
              <a:lnSpc>
                <a:spcPct val="100000"/>
              </a:lnSpc>
              <a:defRPr/>
            </a:pPr>
            <a:r>
              <a:rPr lang="es-CL" sz="1800" dirty="0">
                <a:solidFill>
                  <a:schemeClr val="bg1">
                    <a:lumMod val="50000"/>
                  </a:schemeClr>
                </a:solidFill>
              </a:rPr>
              <a:t>- Equipos de profesionales de los organismos administradores ley (OAL) que estén involucrados en el proceso de vigilancia ambiental y de salud.</a:t>
            </a:r>
          </a:p>
          <a:p>
            <a:pPr marL="720725" indent="0" algn="just">
              <a:lnSpc>
                <a:spcPct val="100000"/>
              </a:lnSpc>
              <a:defRPr/>
            </a:pPr>
            <a:r>
              <a:rPr lang="es-CL" sz="1800" dirty="0">
                <a:solidFill>
                  <a:schemeClr val="bg1">
                    <a:lumMod val="50000"/>
                  </a:schemeClr>
                </a:solidFill>
              </a:rPr>
              <a:t>- Los OAL serán los responsables de la difusión de este protocolo a las entidades empleadoras.</a:t>
            </a:r>
          </a:p>
          <a:p>
            <a:pPr marL="720725" indent="0" algn="just">
              <a:lnSpc>
                <a:spcPct val="100000"/>
              </a:lnSpc>
              <a:defRPr/>
            </a:pPr>
            <a:r>
              <a:rPr lang="es-CL" sz="1800" dirty="0">
                <a:solidFill>
                  <a:schemeClr val="bg1">
                    <a:lumMod val="50000"/>
                  </a:schemeClr>
                </a:solidFill>
              </a:rPr>
              <a:t>- Las entidades empleadoras serán responsables de la difusión de este protocolo a las personas trabajadoras, sindicatos y comités paritarios.</a:t>
            </a:r>
          </a:p>
          <a:p>
            <a:pPr marL="720725" indent="0" algn="just">
              <a:lnSpc>
                <a:spcPct val="100000"/>
              </a:lnSpc>
              <a:defRPr/>
            </a:pPr>
            <a:r>
              <a:rPr lang="es-CL" sz="1800" dirty="0">
                <a:solidFill>
                  <a:schemeClr val="bg1">
                    <a:lumMod val="50000"/>
                  </a:schemeClr>
                </a:solidFill>
              </a:rPr>
              <a:t>- Profesionales de la salud ocupacional, prevención de riesgo, ergonomía y todo aquel que asesore empresas en la identificación, evaluación, control y mejoras de las condiciones laborales.</a:t>
            </a:r>
          </a:p>
        </p:txBody>
      </p:sp>
      <p:pic>
        <p:nvPicPr>
          <p:cNvPr id="4" name="Imagen 3">
            <a:extLst>
              <a:ext uri="{FF2B5EF4-FFF2-40B4-BE49-F238E27FC236}">
                <a16:creationId xmlns:a16="http://schemas.microsoft.com/office/drawing/2014/main" id="{77ED6603-D97C-5565-5928-70B9FF92B2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460" y="4184155"/>
            <a:ext cx="5415280" cy="2758865"/>
          </a:xfrm>
          <a:prstGeom prst="rect">
            <a:avLst/>
          </a:prstGeom>
        </p:spPr>
      </p:pic>
    </p:spTree>
    <p:extLst>
      <p:ext uri="{BB962C8B-B14F-4D97-AF65-F5344CB8AC3E}">
        <p14:creationId xmlns:p14="http://schemas.microsoft.com/office/powerpoint/2010/main" val="14945599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Difusión</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pic>
        <p:nvPicPr>
          <p:cNvPr id="6" name="Imagen 5" descr="Interfaz de usuario gráfica, Texto, Aplicación&#10;&#10;El contenido generado por IA puede ser incorrecto.">
            <a:extLst>
              <a:ext uri="{FF2B5EF4-FFF2-40B4-BE49-F238E27FC236}">
                <a16:creationId xmlns:a16="http://schemas.microsoft.com/office/drawing/2014/main" id="{9A96907B-7AB4-8C1A-34CC-97DFEEF6CE36}"/>
              </a:ext>
            </a:extLst>
          </p:cNvPr>
          <p:cNvPicPr>
            <a:picLocks noChangeAspect="1"/>
          </p:cNvPicPr>
          <p:nvPr/>
        </p:nvPicPr>
        <p:blipFill>
          <a:blip r:embed="rId3"/>
          <a:stretch>
            <a:fillRect/>
          </a:stretch>
        </p:blipFill>
        <p:spPr>
          <a:xfrm>
            <a:off x="3711140" y="496571"/>
            <a:ext cx="4769719" cy="6184187"/>
          </a:xfrm>
          <a:prstGeom prst="rect">
            <a:avLst/>
          </a:prstGeom>
          <a:ln>
            <a:solidFill>
              <a:schemeClr val="tx1"/>
            </a:solidFill>
          </a:ln>
        </p:spPr>
      </p:pic>
    </p:spTree>
    <p:extLst>
      <p:ext uri="{BB962C8B-B14F-4D97-AF65-F5344CB8AC3E}">
        <p14:creationId xmlns:p14="http://schemas.microsoft.com/office/powerpoint/2010/main" val="31536519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2CDB0-0417-4601-B19F-8603E910924A}"/>
            </a:ext>
          </a:extLst>
        </p:cNvPr>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256E9D3A-630A-F028-3F3D-3DE38526EB2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id="{256E9D3A-630A-F028-3F3D-3DE38526EB2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id="{B663A169-FF5C-483D-D541-5CE919394BBD}"/>
              </a:ext>
            </a:extLst>
          </p:cNvPr>
          <p:cNvSpPr/>
          <p:nvPr>
            <p:custDataLst>
              <p:tags r:id="rId2"/>
            </p:custDataLst>
          </p:nvPr>
        </p:nvSpPr>
        <p:spPr>
          <a:xfrm>
            <a:off x="0" y="0"/>
            <a:ext cx="158750" cy="15875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ES" sz="3200" b="1" i="0" u="none" strike="noStrike" kern="0" cap="none" spc="0" normalizeH="0" baseline="0" noProof="0" dirty="0">
              <a:ln>
                <a:noFill/>
              </a:ln>
              <a:solidFill>
                <a:srgbClr val="FFFFFF"/>
              </a:solidFill>
              <a:effectLst/>
              <a:uLnTx/>
              <a:uFillTx/>
              <a:latin typeface="Arial" panose="020B0604020202020204" pitchFamily="34" charset="0"/>
              <a:ea typeface="Helvetica Neue Medium"/>
              <a:cs typeface="Helvetica Neue Medium"/>
              <a:sym typeface="Arial" panose="020B0604020202020204" pitchFamily="34" charset="0"/>
            </a:endParaRPr>
          </a:p>
        </p:txBody>
      </p:sp>
      <p:pic>
        <p:nvPicPr>
          <p:cNvPr id="26" name="Picture 2">
            <a:extLst>
              <a:ext uri="{FF2B5EF4-FFF2-40B4-BE49-F238E27FC236}">
                <a16:creationId xmlns:a16="http://schemas.microsoft.com/office/drawing/2014/main" id="{BBC48586-355C-7DC8-1A01-E0F0A07208F8}"/>
              </a:ext>
            </a:extLst>
          </p:cNvPr>
          <p:cNvPicPr>
            <a:picLocks noChangeAspect="1"/>
          </p:cNvPicPr>
          <p:nvPr/>
        </p:nvPicPr>
        <p:blipFill rotWithShape="1">
          <a:blip r:embed="rId6"/>
          <a:srcRect l="22204" t="33265"/>
          <a:stretch/>
        </p:blipFill>
        <p:spPr>
          <a:xfrm>
            <a:off x="0" y="-1"/>
            <a:ext cx="5727350" cy="4819136"/>
          </a:xfrm>
          <a:prstGeom prst="rect">
            <a:avLst/>
          </a:prstGeom>
        </p:spPr>
      </p:pic>
      <p:sp>
        <p:nvSpPr>
          <p:cNvPr id="56" name="tipografía, estilo y tamaños tipográficos">
            <a:extLst>
              <a:ext uri="{FF2B5EF4-FFF2-40B4-BE49-F238E27FC236}">
                <a16:creationId xmlns:a16="http://schemas.microsoft.com/office/drawing/2014/main" id="{156445EB-98CE-536F-AA2E-39AB0A1A785B}"/>
              </a:ext>
            </a:extLst>
          </p:cNvPr>
          <p:cNvSpPr txBox="1"/>
          <p:nvPr/>
        </p:nvSpPr>
        <p:spPr>
          <a:xfrm>
            <a:off x="570286" y="762441"/>
            <a:ext cx="5078682" cy="716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825500">
              <a:spcBef>
                <a:spcPts val="0"/>
              </a:spcBef>
              <a:defRPr sz="10000" b="1">
                <a:solidFill>
                  <a:srgbClr val="FFFFFF"/>
                </a:solidFill>
                <a:latin typeface="Arial"/>
                <a:ea typeface="Arial"/>
                <a:cs typeface="Arial"/>
                <a:sym typeface="Arial"/>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endParaRPr kumimoji="0" sz="4800" b="1" i="0" u="none" strike="noStrike" kern="0" cap="none" spc="0" normalizeH="0" baseline="0" noProof="0" dirty="0">
              <a:ln>
                <a:noFill/>
              </a:ln>
              <a:solidFill>
                <a:srgbClr val="FFFFFF"/>
              </a:solidFill>
              <a:effectLst/>
              <a:uLnTx/>
              <a:uFillTx/>
              <a:latin typeface="Arial"/>
              <a:cs typeface="Arial"/>
              <a:sym typeface="Arial"/>
            </a:endParaRPr>
          </a:p>
        </p:txBody>
      </p:sp>
      <p:sp>
        <p:nvSpPr>
          <p:cNvPr id="27" name="Título 1">
            <a:extLst>
              <a:ext uri="{FF2B5EF4-FFF2-40B4-BE49-F238E27FC236}">
                <a16:creationId xmlns:a16="http://schemas.microsoft.com/office/drawing/2014/main" id="{79B16EB2-49B3-A9A4-792F-69DD07470548}"/>
              </a:ext>
            </a:extLst>
          </p:cNvPr>
          <p:cNvSpPr>
            <a:spLocks noGrp="1"/>
          </p:cNvSpPr>
          <p:nvPr>
            <p:ph type="title" idx="4294967295" hasCustomPrompt="1"/>
          </p:nvPr>
        </p:nvSpPr>
        <p:spPr>
          <a:xfrm>
            <a:off x="442523" y="592636"/>
            <a:ext cx="4734958" cy="1162442"/>
          </a:xfrm>
          <a:prstGeom prst="rect">
            <a:avLst/>
          </a:prstGeom>
        </p:spPr>
        <p:txBody>
          <a:bodyPr lIns="0" tIns="0" rIns="0" bIns="0"/>
          <a:lstStyle>
            <a:lvl1pPr>
              <a:lnSpc>
                <a:spcPct val="90000"/>
              </a:lnSpc>
              <a:spcBef>
                <a:spcPts val="0"/>
              </a:spcBef>
              <a:spcAft>
                <a:spcPts val="0"/>
              </a:spcAft>
              <a:defRPr sz="8800" b="0">
                <a:solidFill>
                  <a:schemeClr val="bg1"/>
                </a:solidFill>
                <a:latin typeface="Times New Roman" panose="02020603050405020304" pitchFamily="18" charset="0"/>
                <a:cs typeface="Times New Roman" panose="02020603050405020304" pitchFamily="18" charset="0"/>
              </a:defRPr>
            </a:lvl1pPr>
          </a:lstStyle>
          <a:p>
            <a:r>
              <a:rPr lang="es-ES" sz="6800" dirty="0">
                <a:latin typeface="Arial" panose="020B0604020202020204" pitchFamily="34" charset="0"/>
                <a:cs typeface="Arial" panose="020B0604020202020204" pitchFamily="34" charset="0"/>
              </a:rPr>
              <a:t>Contenidos</a:t>
            </a:r>
            <a:endParaRPr lang="es-CL" sz="6800" dirty="0">
              <a:latin typeface="Arial" panose="020B0604020202020204" pitchFamily="34" charset="0"/>
              <a:cs typeface="Arial" panose="020B0604020202020204" pitchFamily="34" charset="0"/>
            </a:endParaRPr>
          </a:p>
        </p:txBody>
      </p:sp>
      <p:sp>
        <p:nvSpPr>
          <p:cNvPr id="28" name="Marcador de texto 4">
            <a:extLst>
              <a:ext uri="{FF2B5EF4-FFF2-40B4-BE49-F238E27FC236}">
                <a16:creationId xmlns:a16="http://schemas.microsoft.com/office/drawing/2014/main" id="{E9DDA66E-56E3-C620-ED0E-49AFBA5D7819}"/>
              </a:ext>
            </a:extLst>
          </p:cNvPr>
          <p:cNvSpPr txBox="1">
            <a:spLocks/>
          </p:cNvSpPr>
          <p:nvPr/>
        </p:nvSpPr>
        <p:spPr>
          <a:xfrm>
            <a:off x="6555556" y="428361"/>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1</a:t>
            </a:r>
            <a:endParaRPr lang="es-CL" dirty="0">
              <a:solidFill>
                <a:srgbClr val="7EFF45"/>
              </a:solidFill>
            </a:endParaRPr>
          </a:p>
        </p:txBody>
      </p:sp>
      <p:sp>
        <p:nvSpPr>
          <p:cNvPr id="29" name="Marcador de texto 4">
            <a:extLst>
              <a:ext uri="{FF2B5EF4-FFF2-40B4-BE49-F238E27FC236}">
                <a16:creationId xmlns:a16="http://schemas.microsoft.com/office/drawing/2014/main" id="{4C4D43AB-2C2E-319F-178C-547C54745074}"/>
              </a:ext>
            </a:extLst>
          </p:cNvPr>
          <p:cNvSpPr txBox="1">
            <a:spLocks/>
          </p:cNvSpPr>
          <p:nvPr/>
        </p:nvSpPr>
        <p:spPr>
          <a:xfrm>
            <a:off x="6589801" y="1438748"/>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2</a:t>
            </a:r>
            <a:endParaRPr lang="es-CL" dirty="0">
              <a:solidFill>
                <a:srgbClr val="7EFF45"/>
              </a:solidFill>
            </a:endParaRPr>
          </a:p>
        </p:txBody>
      </p:sp>
      <p:sp>
        <p:nvSpPr>
          <p:cNvPr id="30" name="Marcador de texto 4">
            <a:extLst>
              <a:ext uri="{FF2B5EF4-FFF2-40B4-BE49-F238E27FC236}">
                <a16:creationId xmlns:a16="http://schemas.microsoft.com/office/drawing/2014/main" id="{331D969A-09EE-AC3A-DF81-9283456357EE}"/>
              </a:ext>
            </a:extLst>
          </p:cNvPr>
          <p:cNvSpPr txBox="1">
            <a:spLocks/>
          </p:cNvSpPr>
          <p:nvPr/>
        </p:nvSpPr>
        <p:spPr>
          <a:xfrm>
            <a:off x="6589801" y="2497624"/>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3</a:t>
            </a:r>
            <a:endParaRPr lang="es-CL" dirty="0">
              <a:solidFill>
                <a:srgbClr val="7EFF45"/>
              </a:solidFill>
            </a:endParaRPr>
          </a:p>
        </p:txBody>
      </p:sp>
      <p:sp>
        <p:nvSpPr>
          <p:cNvPr id="31" name="Marcador de texto 7">
            <a:extLst>
              <a:ext uri="{FF2B5EF4-FFF2-40B4-BE49-F238E27FC236}">
                <a16:creationId xmlns:a16="http://schemas.microsoft.com/office/drawing/2014/main" id="{3E1807BE-547B-8771-8060-A65A6367B05A}"/>
              </a:ext>
            </a:extLst>
          </p:cNvPr>
          <p:cNvSpPr txBox="1">
            <a:spLocks/>
          </p:cNvSpPr>
          <p:nvPr/>
        </p:nvSpPr>
        <p:spPr>
          <a:xfrm>
            <a:off x="7155534" y="267088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a:solidFill>
                  <a:srgbClr val="006D36"/>
                </a:solidFill>
              </a:rPr>
              <a:t>Responsabilidades y difusión</a:t>
            </a:r>
          </a:p>
        </p:txBody>
      </p:sp>
      <p:sp>
        <p:nvSpPr>
          <p:cNvPr id="32" name="Marcador de texto 7">
            <a:extLst>
              <a:ext uri="{FF2B5EF4-FFF2-40B4-BE49-F238E27FC236}">
                <a16:creationId xmlns:a16="http://schemas.microsoft.com/office/drawing/2014/main" id="{4EC8C771-3DD4-CD35-FA85-BE4D6C965835}"/>
              </a:ext>
            </a:extLst>
          </p:cNvPr>
          <p:cNvSpPr txBox="1">
            <a:spLocks/>
          </p:cNvSpPr>
          <p:nvPr/>
        </p:nvSpPr>
        <p:spPr>
          <a:xfrm>
            <a:off x="7204384" y="168583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a:solidFill>
                  <a:srgbClr val="006D36"/>
                </a:solidFill>
              </a:rPr>
              <a:t>Objetivos y definiciones generales</a:t>
            </a:r>
          </a:p>
        </p:txBody>
      </p:sp>
      <p:sp>
        <p:nvSpPr>
          <p:cNvPr id="33" name="Marcador de texto 7">
            <a:extLst>
              <a:ext uri="{FF2B5EF4-FFF2-40B4-BE49-F238E27FC236}">
                <a16:creationId xmlns:a16="http://schemas.microsoft.com/office/drawing/2014/main" id="{B180609A-ED0F-E858-324C-AA1264DAE730}"/>
              </a:ext>
            </a:extLst>
          </p:cNvPr>
          <p:cNvSpPr txBox="1">
            <a:spLocks/>
          </p:cNvSpPr>
          <p:nvPr/>
        </p:nvSpPr>
        <p:spPr>
          <a:xfrm>
            <a:off x="7189780" y="695637"/>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srgbClr val="006D36"/>
                </a:solidFill>
              </a:rPr>
              <a:t>Contexto del protocolo TMERT</a:t>
            </a:r>
          </a:p>
        </p:txBody>
      </p:sp>
      <p:sp>
        <p:nvSpPr>
          <p:cNvPr id="35" name="Marcador de texto 7">
            <a:extLst>
              <a:ext uri="{FF2B5EF4-FFF2-40B4-BE49-F238E27FC236}">
                <a16:creationId xmlns:a16="http://schemas.microsoft.com/office/drawing/2014/main" id="{08CA36BC-5883-67E1-B7E9-390C38944CF6}"/>
              </a:ext>
            </a:extLst>
          </p:cNvPr>
          <p:cNvSpPr txBox="1">
            <a:spLocks/>
          </p:cNvSpPr>
          <p:nvPr/>
        </p:nvSpPr>
        <p:spPr>
          <a:xfrm>
            <a:off x="7189780" y="248231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solidFill>
                <a:srgbClr val="006D36"/>
              </a:solidFill>
            </a:endParaRPr>
          </a:p>
        </p:txBody>
      </p:sp>
      <p:sp>
        <p:nvSpPr>
          <p:cNvPr id="16" name="Marcador de texto 4">
            <a:extLst>
              <a:ext uri="{FF2B5EF4-FFF2-40B4-BE49-F238E27FC236}">
                <a16:creationId xmlns:a16="http://schemas.microsoft.com/office/drawing/2014/main" id="{EE28DA89-499E-A265-AA4C-6262B0CB5852}"/>
              </a:ext>
            </a:extLst>
          </p:cNvPr>
          <p:cNvSpPr txBox="1">
            <a:spLocks/>
          </p:cNvSpPr>
          <p:nvPr/>
        </p:nvSpPr>
        <p:spPr>
          <a:xfrm>
            <a:off x="6589801" y="357663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4</a:t>
            </a:r>
            <a:endParaRPr lang="es-CL" dirty="0">
              <a:solidFill>
                <a:srgbClr val="7EFF45"/>
              </a:solidFill>
            </a:endParaRPr>
          </a:p>
        </p:txBody>
      </p:sp>
      <p:sp>
        <p:nvSpPr>
          <p:cNvPr id="17" name="Marcador de texto 7">
            <a:extLst>
              <a:ext uri="{FF2B5EF4-FFF2-40B4-BE49-F238E27FC236}">
                <a16:creationId xmlns:a16="http://schemas.microsoft.com/office/drawing/2014/main" id="{CA7C7BDE-9DD9-BDB4-74C7-4688C90BBF16}"/>
              </a:ext>
            </a:extLst>
          </p:cNvPr>
          <p:cNvSpPr txBox="1">
            <a:spLocks/>
          </p:cNvSpPr>
          <p:nvPr/>
        </p:nvSpPr>
        <p:spPr>
          <a:xfrm>
            <a:off x="7155533" y="374120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Vigilancia ambiental</a:t>
            </a:r>
            <a:endParaRPr lang="es-CL" dirty="0">
              <a:solidFill>
                <a:srgbClr val="006D36"/>
              </a:solidFill>
            </a:endParaRPr>
          </a:p>
        </p:txBody>
      </p:sp>
      <p:sp>
        <p:nvSpPr>
          <p:cNvPr id="18" name="Marcador de texto 7">
            <a:extLst>
              <a:ext uri="{FF2B5EF4-FFF2-40B4-BE49-F238E27FC236}">
                <a16:creationId xmlns:a16="http://schemas.microsoft.com/office/drawing/2014/main" id="{F86A2A20-C848-7E55-5CE4-91D1F5D7380C}"/>
              </a:ext>
            </a:extLst>
          </p:cNvPr>
          <p:cNvSpPr txBox="1">
            <a:spLocks/>
          </p:cNvSpPr>
          <p:nvPr/>
        </p:nvSpPr>
        <p:spPr>
          <a:xfrm>
            <a:off x="7155532" y="4707812"/>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Metodología protocolo TMERT</a:t>
            </a:r>
            <a:endParaRPr lang="es-CL" dirty="0">
              <a:solidFill>
                <a:srgbClr val="006D36"/>
              </a:solidFill>
            </a:endParaRPr>
          </a:p>
        </p:txBody>
      </p:sp>
      <p:sp>
        <p:nvSpPr>
          <p:cNvPr id="2" name="Marcador de texto 4">
            <a:extLst>
              <a:ext uri="{FF2B5EF4-FFF2-40B4-BE49-F238E27FC236}">
                <a16:creationId xmlns:a16="http://schemas.microsoft.com/office/drawing/2014/main" id="{CDDBEBB6-B223-A437-DAFD-C4A404AFD8D2}"/>
              </a:ext>
            </a:extLst>
          </p:cNvPr>
          <p:cNvSpPr txBox="1">
            <a:spLocks/>
          </p:cNvSpPr>
          <p:nvPr/>
        </p:nvSpPr>
        <p:spPr>
          <a:xfrm>
            <a:off x="6604406" y="4491692"/>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5</a:t>
            </a:r>
            <a:endParaRPr lang="es-CL" dirty="0">
              <a:solidFill>
                <a:srgbClr val="7EFF45"/>
              </a:solidFill>
            </a:endParaRPr>
          </a:p>
        </p:txBody>
      </p:sp>
    </p:spTree>
    <p:extLst>
      <p:ext uri="{BB962C8B-B14F-4D97-AF65-F5344CB8AC3E}">
        <p14:creationId xmlns:p14="http://schemas.microsoft.com/office/powerpoint/2010/main" val="101712639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Vigilancia Ambiental</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 name="Marcador de texto 7">
            <a:extLst>
              <a:ext uri="{FF2B5EF4-FFF2-40B4-BE49-F238E27FC236}">
                <a16:creationId xmlns:a16="http://schemas.microsoft.com/office/drawing/2014/main" id="{F9841CB2-F0F2-CB98-5785-3C0C352E101A}"/>
              </a:ext>
            </a:extLst>
          </p:cNvPr>
          <p:cNvSpPr txBox="1">
            <a:spLocks/>
          </p:cNvSpPr>
          <p:nvPr/>
        </p:nvSpPr>
        <p:spPr>
          <a:xfrm>
            <a:off x="449262" y="872882"/>
            <a:ext cx="9978031"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Factores de riesgo TMERT</a:t>
            </a:r>
            <a:endParaRPr lang="es-CL" dirty="0">
              <a:solidFill>
                <a:srgbClr val="006D36"/>
              </a:solidFill>
            </a:endParaRPr>
          </a:p>
        </p:txBody>
      </p:sp>
      <p:sp>
        <p:nvSpPr>
          <p:cNvPr id="5" name="Marcador de texto 9">
            <a:extLst>
              <a:ext uri="{FF2B5EF4-FFF2-40B4-BE49-F238E27FC236}">
                <a16:creationId xmlns:a16="http://schemas.microsoft.com/office/drawing/2014/main" id="{86E0B116-85D7-2B7C-7832-B98B040DD6F0}"/>
              </a:ext>
            </a:extLst>
          </p:cNvPr>
          <p:cNvSpPr txBox="1">
            <a:spLocks/>
          </p:cNvSpPr>
          <p:nvPr/>
        </p:nvSpPr>
        <p:spPr>
          <a:xfrm>
            <a:off x="436564" y="1507198"/>
            <a:ext cx="11013960" cy="3477875"/>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Es un proceso sistemático y continuo de observación, recolección, análisis y seguimiento de datos relacionados con el entorno y el medio ambiente. </a:t>
            </a:r>
          </a:p>
          <a:p>
            <a:pPr marL="0" indent="0" algn="just">
              <a:lnSpc>
                <a:spcPct val="100000"/>
              </a:lnSpc>
              <a:defRPr/>
            </a:pPr>
            <a:endParaRPr lang="es-CL" sz="1800" dirty="0">
              <a:solidFill>
                <a:schemeClr val="bg1">
                  <a:lumMod val="50000"/>
                </a:schemeClr>
              </a:solidFill>
            </a:endParaRPr>
          </a:p>
          <a:p>
            <a:pPr marL="0" indent="0" algn="just">
              <a:lnSpc>
                <a:spcPct val="100000"/>
              </a:lnSpc>
              <a:defRPr/>
            </a:pPr>
            <a:r>
              <a:rPr lang="es-CL" sz="1800" dirty="0">
                <a:solidFill>
                  <a:schemeClr val="bg1">
                    <a:lumMod val="50000"/>
                  </a:schemeClr>
                </a:solidFill>
              </a:rPr>
              <a:t>El objetivo principal de la vigilancia ambiental definida para este protocolo es evaluar y monitorear las condiciones laborales a las que se encuentran expuestos las personas trabajadoras para detectar posibles impactos negativos en su salud. </a:t>
            </a:r>
          </a:p>
          <a:p>
            <a:pPr marL="0" indent="0" algn="just">
              <a:lnSpc>
                <a:spcPct val="100000"/>
              </a:lnSpc>
              <a:defRPr/>
            </a:pPr>
            <a:endParaRPr lang="es-CL" sz="1800" dirty="0">
              <a:solidFill>
                <a:schemeClr val="bg1">
                  <a:lumMod val="50000"/>
                </a:schemeClr>
              </a:solidFill>
            </a:endParaRPr>
          </a:p>
          <a:p>
            <a:pPr marL="0" indent="0" algn="just">
              <a:lnSpc>
                <a:spcPct val="100000"/>
              </a:lnSpc>
              <a:defRPr/>
            </a:pPr>
            <a:r>
              <a:rPr lang="es-CL" sz="1800" dirty="0">
                <a:solidFill>
                  <a:schemeClr val="bg1">
                    <a:lumMod val="50000"/>
                  </a:schemeClr>
                </a:solidFill>
              </a:rPr>
              <a:t>Los datos recopilados durante la vigilancia ambiental son analizados y utilizados para informar y guiar la toma de decisiones en materia de políticas públicas, regulaciones ambientales y medidas de prevención y control de la exposición a factores de riesgo de trastornos musculoesqueléticos.</a:t>
            </a:r>
          </a:p>
        </p:txBody>
      </p:sp>
    </p:spTree>
    <p:extLst>
      <p:ext uri="{BB962C8B-B14F-4D97-AF65-F5344CB8AC3E}">
        <p14:creationId xmlns:p14="http://schemas.microsoft.com/office/powerpoint/2010/main" val="23888077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Vigilancia Ambiental</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 name="Marcador de texto 7">
            <a:extLst>
              <a:ext uri="{FF2B5EF4-FFF2-40B4-BE49-F238E27FC236}">
                <a16:creationId xmlns:a16="http://schemas.microsoft.com/office/drawing/2014/main" id="{F9841CB2-F0F2-CB98-5785-3C0C352E101A}"/>
              </a:ext>
            </a:extLst>
          </p:cNvPr>
          <p:cNvSpPr txBox="1">
            <a:spLocks/>
          </p:cNvSpPr>
          <p:nvPr/>
        </p:nvSpPr>
        <p:spPr>
          <a:xfrm>
            <a:off x="449262" y="872882"/>
            <a:ext cx="9978031"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Factores de riesgo TMERT</a:t>
            </a:r>
            <a:endParaRPr lang="es-CL" dirty="0">
              <a:solidFill>
                <a:srgbClr val="006D36"/>
              </a:solidFill>
            </a:endParaRPr>
          </a:p>
        </p:txBody>
      </p:sp>
      <p:graphicFrame>
        <p:nvGraphicFramePr>
          <p:cNvPr id="4" name="1 Diagrama">
            <a:extLst>
              <a:ext uri="{FF2B5EF4-FFF2-40B4-BE49-F238E27FC236}">
                <a16:creationId xmlns:a16="http://schemas.microsoft.com/office/drawing/2014/main" id="{99F34D04-7097-885E-D3F0-0C94736D8886}"/>
              </a:ext>
            </a:extLst>
          </p:cNvPr>
          <p:cNvGraphicFramePr/>
          <p:nvPr>
            <p:extLst>
              <p:ext uri="{D42A27DB-BD31-4B8C-83A1-F6EECF244321}">
                <p14:modId xmlns:p14="http://schemas.microsoft.com/office/powerpoint/2010/main" val="701703794"/>
              </p:ext>
            </p:extLst>
          </p:nvPr>
        </p:nvGraphicFramePr>
        <p:xfrm>
          <a:off x="2785446" y="1105989"/>
          <a:ext cx="6096000" cy="5000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02246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Vigilancia Ambiental</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 name="Marcador de texto 7">
            <a:extLst>
              <a:ext uri="{FF2B5EF4-FFF2-40B4-BE49-F238E27FC236}">
                <a16:creationId xmlns:a16="http://schemas.microsoft.com/office/drawing/2014/main" id="{F9841CB2-F0F2-CB98-5785-3C0C352E101A}"/>
              </a:ext>
            </a:extLst>
          </p:cNvPr>
          <p:cNvSpPr txBox="1">
            <a:spLocks/>
          </p:cNvSpPr>
          <p:nvPr/>
        </p:nvSpPr>
        <p:spPr>
          <a:xfrm>
            <a:off x="449262" y="872882"/>
            <a:ext cx="9978031"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Factores de riesgo TMERT</a:t>
            </a:r>
            <a:endParaRPr lang="es-CL" dirty="0">
              <a:solidFill>
                <a:srgbClr val="006D36"/>
              </a:solidFill>
            </a:endParaRPr>
          </a:p>
        </p:txBody>
      </p:sp>
      <p:graphicFrame>
        <p:nvGraphicFramePr>
          <p:cNvPr id="5" name="7 Diagrama">
            <a:extLst>
              <a:ext uri="{FF2B5EF4-FFF2-40B4-BE49-F238E27FC236}">
                <a16:creationId xmlns:a16="http://schemas.microsoft.com/office/drawing/2014/main" id="{AF261AD5-BF7B-5A9D-AEE4-DC4BC44D35FC}"/>
              </a:ext>
            </a:extLst>
          </p:cNvPr>
          <p:cNvGraphicFramePr/>
          <p:nvPr/>
        </p:nvGraphicFramePr>
        <p:xfrm>
          <a:off x="1708418" y="1671276"/>
          <a:ext cx="8262561" cy="4227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8 CuadroTexto">
            <a:extLst>
              <a:ext uri="{FF2B5EF4-FFF2-40B4-BE49-F238E27FC236}">
                <a16:creationId xmlns:a16="http://schemas.microsoft.com/office/drawing/2014/main" id="{51EC584C-8E19-5899-B877-CAB03E1E2547}"/>
              </a:ext>
            </a:extLst>
          </p:cNvPr>
          <p:cNvSpPr txBox="1"/>
          <p:nvPr/>
        </p:nvSpPr>
        <p:spPr>
          <a:xfrm>
            <a:off x="3450922" y="2017253"/>
            <a:ext cx="5586179" cy="369332"/>
          </a:xfrm>
          <a:prstGeom prst="rect">
            <a:avLst/>
          </a:prstGeom>
          <a:noFill/>
        </p:spPr>
        <p:txBody>
          <a:bodyPr wrap="square" lIns="0" tIns="0" rIns="0" bIns="0" rtlCol="0">
            <a:spAutoFit/>
          </a:bodyPr>
          <a:lstStyle/>
          <a:p>
            <a:pPr algn="ctr"/>
            <a:r>
              <a:rPr lang="es-CL" sz="2400" b="1" dirty="0">
                <a:latin typeface="Arial" pitchFamily="34" charset="0"/>
                <a:cs typeface="Arial" pitchFamily="34" charset="0"/>
              </a:rPr>
              <a:t>TMERT VIGILANCIA AMBIENTAL </a:t>
            </a:r>
          </a:p>
        </p:txBody>
      </p:sp>
      <p:sp>
        <p:nvSpPr>
          <p:cNvPr id="7" name="Flecha: hacia abajo 6">
            <a:extLst>
              <a:ext uri="{FF2B5EF4-FFF2-40B4-BE49-F238E27FC236}">
                <a16:creationId xmlns:a16="http://schemas.microsoft.com/office/drawing/2014/main" id="{8D7C6DE7-3F4B-D9F2-2C78-8B7AB2CD508B}"/>
              </a:ext>
            </a:extLst>
          </p:cNvPr>
          <p:cNvSpPr/>
          <p:nvPr/>
        </p:nvSpPr>
        <p:spPr>
          <a:xfrm>
            <a:off x="5567282" y="4513338"/>
            <a:ext cx="535258" cy="592422"/>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9" name="Flecha: hacia abajo 8">
            <a:extLst>
              <a:ext uri="{FF2B5EF4-FFF2-40B4-BE49-F238E27FC236}">
                <a16:creationId xmlns:a16="http://schemas.microsoft.com/office/drawing/2014/main" id="{58448492-8537-F9DF-DF04-86CB3FCC59E6}"/>
              </a:ext>
            </a:extLst>
          </p:cNvPr>
          <p:cNvSpPr/>
          <p:nvPr/>
        </p:nvSpPr>
        <p:spPr>
          <a:xfrm>
            <a:off x="7352372" y="4513338"/>
            <a:ext cx="535258" cy="592422"/>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Flecha: hacia abajo 9">
            <a:extLst>
              <a:ext uri="{FF2B5EF4-FFF2-40B4-BE49-F238E27FC236}">
                <a16:creationId xmlns:a16="http://schemas.microsoft.com/office/drawing/2014/main" id="{4EA8CC28-82C7-E101-D819-E9BCE3A255EA}"/>
              </a:ext>
            </a:extLst>
          </p:cNvPr>
          <p:cNvSpPr/>
          <p:nvPr/>
        </p:nvSpPr>
        <p:spPr>
          <a:xfrm>
            <a:off x="9137462" y="4513338"/>
            <a:ext cx="535258" cy="592422"/>
          </a:xfrm>
          <a:prstGeom prst="down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L"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ángulo: esquinas redondeadas 11">
            <a:extLst>
              <a:ext uri="{FF2B5EF4-FFF2-40B4-BE49-F238E27FC236}">
                <a16:creationId xmlns:a16="http://schemas.microsoft.com/office/drawing/2014/main" id="{0721650F-8664-EDBD-BB16-F335A9CE5F9F}"/>
              </a:ext>
            </a:extLst>
          </p:cNvPr>
          <p:cNvSpPr/>
          <p:nvPr/>
        </p:nvSpPr>
        <p:spPr>
          <a:xfrm>
            <a:off x="5506321" y="5341720"/>
            <a:ext cx="4403697" cy="522129"/>
          </a:xfrm>
          <a:prstGeom prst="roundRect">
            <a:avLst/>
          </a:prstGeom>
          <a:solidFill>
            <a:srgbClr val="13C045"/>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CL" b="1" dirty="0">
                <a:solidFill>
                  <a:srgbClr val="FFFFFF"/>
                </a:solidFill>
                <a:ea typeface="Helvetica Neue Medium"/>
                <a:cs typeface="Helvetica Neue Medium"/>
                <a:sym typeface="Helvetica Neue Medium"/>
              </a:rPr>
              <a:t>Medidas de Control</a:t>
            </a:r>
          </a:p>
        </p:txBody>
      </p:sp>
    </p:spTree>
    <p:extLst>
      <p:ext uri="{BB962C8B-B14F-4D97-AF65-F5344CB8AC3E}">
        <p14:creationId xmlns:p14="http://schemas.microsoft.com/office/powerpoint/2010/main" val="285700089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53162-0502-257D-1C16-3CFF9B7BCFE7}"/>
            </a:ext>
          </a:extLst>
        </p:cNvPr>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4C360F3C-93B7-9FAE-E5D7-80496828EAC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id="{4C360F3C-93B7-9FAE-E5D7-80496828EAC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id="{7F14E42E-456E-5764-168E-5E9A09F74A4E}"/>
              </a:ext>
            </a:extLst>
          </p:cNvPr>
          <p:cNvSpPr/>
          <p:nvPr>
            <p:custDataLst>
              <p:tags r:id="rId2"/>
            </p:custDataLst>
          </p:nvPr>
        </p:nvSpPr>
        <p:spPr>
          <a:xfrm>
            <a:off x="0" y="0"/>
            <a:ext cx="158750" cy="15875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ES" sz="3200" b="1" i="0" u="none" strike="noStrike" kern="0" cap="none" spc="0" normalizeH="0" baseline="0" noProof="0" dirty="0">
              <a:ln>
                <a:noFill/>
              </a:ln>
              <a:solidFill>
                <a:srgbClr val="FFFFFF"/>
              </a:solidFill>
              <a:effectLst/>
              <a:uLnTx/>
              <a:uFillTx/>
              <a:latin typeface="Arial" panose="020B0604020202020204" pitchFamily="34" charset="0"/>
              <a:ea typeface="Helvetica Neue Medium"/>
              <a:cs typeface="Helvetica Neue Medium"/>
              <a:sym typeface="Arial" panose="020B0604020202020204" pitchFamily="34" charset="0"/>
            </a:endParaRPr>
          </a:p>
        </p:txBody>
      </p:sp>
      <p:pic>
        <p:nvPicPr>
          <p:cNvPr id="26" name="Picture 2">
            <a:extLst>
              <a:ext uri="{FF2B5EF4-FFF2-40B4-BE49-F238E27FC236}">
                <a16:creationId xmlns:a16="http://schemas.microsoft.com/office/drawing/2014/main" id="{4B1E953F-0073-484B-4B0B-79491A088A2B}"/>
              </a:ext>
            </a:extLst>
          </p:cNvPr>
          <p:cNvPicPr>
            <a:picLocks noChangeAspect="1"/>
          </p:cNvPicPr>
          <p:nvPr/>
        </p:nvPicPr>
        <p:blipFill rotWithShape="1">
          <a:blip r:embed="rId6"/>
          <a:srcRect l="22204" t="33265"/>
          <a:stretch/>
        </p:blipFill>
        <p:spPr>
          <a:xfrm>
            <a:off x="0" y="-1"/>
            <a:ext cx="5727350" cy="4819136"/>
          </a:xfrm>
          <a:prstGeom prst="rect">
            <a:avLst/>
          </a:prstGeom>
        </p:spPr>
      </p:pic>
      <p:sp>
        <p:nvSpPr>
          <p:cNvPr id="56" name="tipografía, estilo y tamaños tipográficos">
            <a:extLst>
              <a:ext uri="{FF2B5EF4-FFF2-40B4-BE49-F238E27FC236}">
                <a16:creationId xmlns:a16="http://schemas.microsoft.com/office/drawing/2014/main" id="{00BC3B65-96FB-6D42-D478-6A137B766051}"/>
              </a:ext>
            </a:extLst>
          </p:cNvPr>
          <p:cNvSpPr txBox="1"/>
          <p:nvPr/>
        </p:nvSpPr>
        <p:spPr>
          <a:xfrm>
            <a:off x="570286" y="762441"/>
            <a:ext cx="5078682" cy="716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825500">
              <a:spcBef>
                <a:spcPts val="0"/>
              </a:spcBef>
              <a:defRPr sz="10000" b="1">
                <a:solidFill>
                  <a:srgbClr val="FFFFFF"/>
                </a:solidFill>
                <a:latin typeface="Arial"/>
                <a:ea typeface="Arial"/>
                <a:cs typeface="Arial"/>
                <a:sym typeface="Arial"/>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endParaRPr kumimoji="0" sz="4800" b="1" i="0" u="none" strike="noStrike" kern="0" cap="none" spc="0" normalizeH="0" baseline="0" noProof="0" dirty="0">
              <a:ln>
                <a:noFill/>
              </a:ln>
              <a:solidFill>
                <a:srgbClr val="FFFFFF"/>
              </a:solidFill>
              <a:effectLst/>
              <a:uLnTx/>
              <a:uFillTx/>
              <a:latin typeface="Arial"/>
              <a:cs typeface="Arial"/>
              <a:sym typeface="Arial"/>
            </a:endParaRPr>
          </a:p>
        </p:txBody>
      </p:sp>
      <p:sp>
        <p:nvSpPr>
          <p:cNvPr id="27" name="Título 1">
            <a:extLst>
              <a:ext uri="{FF2B5EF4-FFF2-40B4-BE49-F238E27FC236}">
                <a16:creationId xmlns:a16="http://schemas.microsoft.com/office/drawing/2014/main" id="{DCF03040-83D9-26BD-DD77-90A35C08B6EF}"/>
              </a:ext>
            </a:extLst>
          </p:cNvPr>
          <p:cNvSpPr>
            <a:spLocks noGrp="1"/>
          </p:cNvSpPr>
          <p:nvPr>
            <p:ph type="title" idx="4294967295" hasCustomPrompt="1"/>
          </p:nvPr>
        </p:nvSpPr>
        <p:spPr>
          <a:xfrm>
            <a:off x="442523" y="592636"/>
            <a:ext cx="4734958" cy="1162442"/>
          </a:xfrm>
          <a:prstGeom prst="rect">
            <a:avLst/>
          </a:prstGeom>
        </p:spPr>
        <p:txBody>
          <a:bodyPr lIns="0" tIns="0" rIns="0" bIns="0"/>
          <a:lstStyle>
            <a:lvl1pPr>
              <a:lnSpc>
                <a:spcPct val="90000"/>
              </a:lnSpc>
              <a:spcBef>
                <a:spcPts val="0"/>
              </a:spcBef>
              <a:spcAft>
                <a:spcPts val="0"/>
              </a:spcAft>
              <a:defRPr sz="8800" b="0">
                <a:solidFill>
                  <a:schemeClr val="bg1"/>
                </a:solidFill>
                <a:latin typeface="Times New Roman" panose="02020603050405020304" pitchFamily="18" charset="0"/>
                <a:cs typeface="Times New Roman" panose="02020603050405020304" pitchFamily="18" charset="0"/>
              </a:defRPr>
            </a:lvl1pPr>
          </a:lstStyle>
          <a:p>
            <a:r>
              <a:rPr lang="es-ES" sz="6800" dirty="0">
                <a:latin typeface="Arial" panose="020B0604020202020204" pitchFamily="34" charset="0"/>
                <a:cs typeface="Arial" panose="020B0604020202020204" pitchFamily="34" charset="0"/>
              </a:rPr>
              <a:t>Contenidos</a:t>
            </a:r>
            <a:endParaRPr lang="es-CL" sz="6800" dirty="0">
              <a:latin typeface="Arial" panose="020B0604020202020204" pitchFamily="34" charset="0"/>
              <a:cs typeface="Arial" panose="020B0604020202020204" pitchFamily="34" charset="0"/>
            </a:endParaRPr>
          </a:p>
        </p:txBody>
      </p:sp>
      <p:sp>
        <p:nvSpPr>
          <p:cNvPr id="28" name="Marcador de texto 4">
            <a:extLst>
              <a:ext uri="{FF2B5EF4-FFF2-40B4-BE49-F238E27FC236}">
                <a16:creationId xmlns:a16="http://schemas.microsoft.com/office/drawing/2014/main" id="{B04E2510-99F1-FC8C-CC96-B8F670052D15}"/>
              </a:ext>
            </a:extLst>
          </p:cNvPr>
          <p:cNvSpPr txBox="1">
            <a:spLocks/>
          </p:cNvSpPr>
          <p:nvPr/>
        </p:nvSpPr>
        <p:spPr>
          <a:xfrm>
            <a:off x="6555556" y="428361"/>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1</a:t>
            </a:r>
            <a:endParaRPr lang="es-CL" dirty="0">
              <a:solidFill>
                <a:srgbClr val="7EFF45"/>
              </a:solidFill>
            </a:endParaRPr>
          </a:p>
        </p:txBody>
      </p:sp>
      <p:sp>
        <p:nvSpPr>
          <p:cNvPr id="29" name="Marcador de texto 4">
            <a:extLst>
              <a:ext uri="{FF2B5EF4-FFF2-40B4-BE49-F238E27FC236}">
                <a16:creationId xmlns:a16="http://schemas.microsoft.com/office/drawing/2014/main" id="{0D7921B1-9EC3-9F15-84D1-F42BC58F3ADE}"/>
              </a:ext>
            </a:extLst>
          </p:cNvPr>
          <p:cNvSpPr txBox="1">
            <a:spLocks/>
          </p:cNvSpPr>
          <p:nvPr/>
        </p:nvSpPr>
        <p:spPr>
          <a:xfrm>
            <a:off x="6589801" y="1438748"/>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2</a:t>
            </a:r>
            <a:endParaRPr lang="es-CL" dirty="0">
              <a:solidFill>
                <a:srgbClr val="7EFF45"/>
              </a:solidFill>
            </a:endParaRPr>
          </a:p>
        </p:txBody>
      </p:sp>
      <p:sp>
        <p:nvSpPr>
          <p:cNvPr id="30" name="Marcador de texto 4">
            <a:extLst>
              <a:ext uri="{FF2B5EF4-FFF2-40B4-BE49-F238E27FC236}">
                <a16:creationId xmlns:a16="http://schemas.microsoft.com/office/drawing/2014/main" id="{06E9DCA3-6CA3-75B7-1FD1-F372F0570A09}"/>
              </a:ext>
            </a:extLst>
          </p:cNvPr>
          <p:cNvSpPr txBox="1">
            <a:spLocks/>
          </p:cNvSpPr>
          <p:nvPr/>
        </p:nvSpPr>
        <p:spPr>
          <a:xfrm>
            <a:off x="6589801" y="2497624"/>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3</a:t>
            </a:r>
            <a:endParaRPr lang="es-CL" dirty="0">
              <a:solidFill>
                <a:srgbClr val="7EFF45"/>
              </a:solidFill>
            </a:endParaRPr>
          </a:p>
        </p:txBody>
      </p:sp>
      <p:sp>
        <p:nvSpPr>
          <p:cNvPr id="31" name="Marcador de texto 7">
            <a:extLst>
              <a:ext uri="{FF2B5EF4-FFF2-40B4-BE49-F238E27FC236}">
                <a16:creationId xmlns:a16="http://schemas.microsoft.com/office/drawing/2014/main" id="{92EF57A6-8C0B-328E-D345-381439B18E8C}"/>
              </a:ext>
            </a:extLst>
          </p:cNvPr>
          <p:cNvSpPr txBox="1">
            <a:spLocks/>
          </p:cNvSpPr>
          <p:nvPr/>
        </p:nvSpPr>
        <p:spPr>
          <a:xfrm>
            <a:off x="7155534" y="267088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a:solidFill>
                  <a:srgbClr val="006D36"/>
                </a:solidFill>
              </a:rPr>
              <a:t>Responsabilidades y difusión</a:t>
            </a:r>
          </a:p>
        </p:txBody>
      </p:sp>
      <p:sp>
        <p:nvSpPr>
          <p:cNvPr id="32" name="Marcador de texto 7">
            <a:extLst>
              <a:ext uri="{FF2B5EF4-FFF2-40B4-BE49-F238E27FC236}">
                <a16:creationId xmlns:a16="http://schemas.microsoft.com/office/drawing/2014/main" id="{364D655E-5A41-CE0E-CB83-5EC858250BBA}"/>
              </a:ext>
            </a:extLst>
          </p:cNvPr>
          <p:cNvSpPr txBox="1">
            <a:spLocks/>
          </p:cNvSpPr>
          <p:nvPr/>
        </p:nvSpPr>
        <p:spPr>
          <a:xfrm>
            <a:off x="7204384" y="168583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a:solidFill>
                  <a:srgbClr val="006D36"/>
                </a:solidFill>
              </a:rPr>
              <a:t>Objetivos y definiciones generales</a:t>
            </a:r>
          </a:p>
        </p:txBody>
      </p:sp>
      <p:sp>
        <p:nvSpPr>
          <p:cNvPr id="33" name="Marcador de texto 7">
            <a:extLst>
              <a:ext uri="{FF2B5EF4-FFF2-40B4-BE49-F238E27FC236}">
                <a16:creationId xmlns:a16="http://schemas.microsoft.com/office/drawing/2014/main" id="{A5C574F3-68BE-CE6C-B649-B8D0EBD70A1B}"/>
              </a:ext>
            </a:extLst>
          </p:cNvPr>
          <p:cNvSpPr txBox="1">
            <a:spLocks/>
          </p:cNvSpPr>
          <p:nvPr/>
        </p:nvSpPr>
        <p:spPr>
          <a:xfrm>
            <a:off x="7189780" y="695637"/>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srgbClr val="006D36"/>
                </a:solidFill>
              </a:rPr>
              <a:t>Contexto del protocolo TMERT</a:t>
            </a:r>
          </a:p>
        </p:txBody>
      </p:sp>
      <p:sp>
        <p:nvSpPr>
          <p:cNvPr id="35" name="Marcador de texto 7">
            <a:extLst>
              <a:ext uri="{FF2B5EF4-FFF2-40B4-BE49-F238E27FC236}">
                <a16:creationId xmlns:a16="http://schemas.microsoft.com/office/drawing/2014/main" id="{D0081084-A376-7792-C37D-BD52F3E86AC6}"/>
              </a:ext>
            </a:extLst>
          </p:cNvPr>
          <p:cNvSpPr txBox="1">
            <a:spLocks/>
          </p:cNvSpPr>
          <p:nvPr/>
        </p:nvSpPr>
        <p:spPr>
          <a:xfrm>
            <a:off x="7189780" y="248231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solidFill>
                <a:srgbClr val="006D36"/>
              </a:solidFill>
            </a:endParaRPr>
          </a:p>
        </p:txBody>
      </p:sp>
      <p:sp>
        <p:nvSpPr>
          <p:cNvPr id="16" name="Marcador de texto 4">
            <a:extLst>
              <a:ext uri="{FF2B5EF4-FFF2-40B4-BE49-F238E27FC236}">
                <a16:creationId xmlns:a16="http://schemas.microsoft.com/office/drawing/2014/main" id="{CCFF3BB7-F8C0-6901-25F9-CD52E33B98FD}"/>
              </a:ext>
            </a:extLst>
          </p:cNvPr>
          <p:cNvSpPr txBox="1">
            <a:spLocks/>
          </p:cNvSpPr>
          <p:nvPr/>
        </p:nvSpPr>
        <p:spPr>
          <a:xfrm>
            <a:off x="6589801" y="357663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4</a:t>
            </a:r>
            <a:endParaRPr lang="es-CL" dirty="0">
              <a:solidFill>
                <a:srgbClr val="7EFF45"/>
              </a:solidFill>
            </a:endParaRPr>
          </a:p>
        </p:txBody>
      </p:sp>
      <p:sp>
        <p:nvSpPr>
          <p:cNvPr id="17" name="Marcador de texto 7">
            <a:extLst>
              <a:ext uri="{FF2B5EF4-FFF2-40B4-BE49-F238E27FC236}">
                <a16:creationId xmlns:a16="http://schemas.microsoft.com/office/drawing/2014/main" id="{91A8DA99-0316-95B7-8B25-4DA41E45F7AA}"/>
              </a:ext>
            </a:extLst>
          </p:cNvPr>
          <p:cNvSpPr txBox="1">
            <a:spLocks/>
          </p:cNvSpPr>
          <p:nvPr/>
        </p:nvSpPr>
        <p:spPr>
          <a:xfrm>
            <a:off x="7155533" y="374120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Vigilancia ambiental</a:t>
            </a:r>
            <a:endParaRPr lang="es-CL" dirty="0">
              <a:solidFill>
                <a:srgbClr val="006D36"/>
              </a:solidFill>
            </a:endParaRPr>
          </a:p>
        </p:txBody>
      </p:sp>
      <p:sp>
        <p:nvSpPr>
          <p:cNvPr id="18" name="Marcador de texto 7">
            <a:extLst>
              <a:ext uri="{FF2B5EF4-FFF2-40B4-BE49-F238E27FC236}">
                <a16:creationId xmlns:a16="http://schemas.microsoft.com/office/drawing/2014/main" id="{2553DB05-3577-C4E3-FAF4-B260E177157A}"/>
              </a:ext>
            </a:extLst>
          </p:cNvPr>
          <p:cNvSpPr txBox="1">
            <a:spLocks/>
          </p:cNvSpPr>
          <p:nvPr/>
        </p:nvSpPr>
        <p:spPr>
          <a:xfrm>
            <a:off x="7155532" y="4707812"/>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Metodología protocolo TMERT</a:t>
            </a:r>
            <a:endParaRPr lang="es-CL" dirty="0">
              <a:solidFill>
                <a:srgbClr val="006D36"/>
              </a:solidFill>
            </a:endParaRPr>
          </a:p>
        </p:txBody>
      </p:sp>
      <p:sp>
        <p:nvSpPr>
          <p:cNvPr id="2" name="Marcador de texto 4">
            <a:extLst>
              <a:ext uri="{FF2B5EF4-FFF2-40B4-BE49-F238E27FC236}">
                <a16:creationId xmlns:a16="http://schemas.microsoft.com/office/drawing/2014/main" id="{1152ABEC-D4D5-0736-D8F2-D7BFBFCE5986}"/>
              </a:ext>
            </a:extLst>
          </p:cNvPr>
          <p:cNvSpPr txBox="1">
            <a:spLocks/>
          </p:cNvSpPr>
          <p:nvPr/>
        </p:nvSpPr>
        <p:spPr>
          <a:xfrm>
            <a:off x="6604406" y="4491692"/>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5</a:t>
            </a:r>
            <a:endParaRPr lang="es-CL" dirty="0">
              <a:solidFill>
                <a:srgbClr val="7EFF45"/>
              </a:solidFill>
            </a:endParaRPr>
          </a:p>
        </p:txBody>
      </p:sp>
    </p:spTree>
    <p:extLst>
      <p:ext uri="{BB962C8B-B14F-4D97-AF65-F5344CB8AC3E}">
        <p14:creationId xmlns:p14="http://schemas.microsoft.com/office/powerpoint/2010/main" val="327289680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Caracterización</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id="{3CC00F5D-5FE6-DA1C-29BA-656A116F4AFB}"/>
              </a:ext>
            </a:extLst>
          </p:cNvPr>
          <p:cNvSpPr txBox="1">
            <a:spLocks/>
          </p:cNvSpPr>
          <p:nvPr/>
        </p:nvSpPr>
        <p:spPr>
          <a:xfrm>
            <a:off x="436564" y="1507198"/>
            <a:ext cx="11298872" cy="1538883"/>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Todo puesto de trabajo deberá ser caracterizado con los datos generales del proceso y una descripción de sus tareas. Esta etapa es fundamental para un correcto mapeo de sus procesos e interacciones.</a:t>
            </a:r>
          </a:p>
          <a:p>
            <a:pPr marL="0" indent="0" algn="just">
              <a:lnSpc>
                <a:spcPct val="100000"/>
              </a:lnSpc>
              <a:defRPr/>
            </a:pPr>
            <a:r>
              <a:rPr lang="es-CL" sz="1800" dirty="0">
                <a:solidFill>
                  <a:schemeClr val="bg1">
                    <a:lumMod val="50000"/>
                  </a:schemeClr>
                </a:solidFill>
              </a:rPr>
              <a:t>Es de </a:t>
            </a:r>
            <a:r>
              <a:rPr lang="es-CL" sz="2000" b="1" dirty="0">
                <a:solidFill>
                  <a:schemeClr val="bg1">
                    <a:lumMod val="50000"/>
                  </a:schemeClr>
                </a:solidFill>
              </a:rPr>
              <a:t>responsabilidad de la entidad empleadora </a:t>
            </a:r>
            <a:r>
              <a:rPr lang="es-CL" sz="1800" dirty="0">
                <a:solidFill>
                  <a:schemeClr val="bg1">
                    <a:lumMod val="50000"/>
                  </a:schemeClr>
                </a:solidFill>
              </a:rPr>
              <a:t>desarrollarlo y para ello se deberá utilizar: </a:t>
            </a:r>
          </a:p>
          <a:p>
            <a:pPr marL="0" indent="0" algn="just">
              <a:lnSpc>
                <a:spcPct val="100000"/>
              </a:lnSpc>
              <a:defRPr/>
            </a:pPr>
            <a:r>
              <a:rPr lang="es-CL" sz="1800" b="1" u="sng" dirty="0">
                <a:solidFill>
                  <a:schemeClr val="bg1">
                    <a:lumMod val="50000"/>
                  </a:schemeClr>
                </a:solidFill>
              </a:rPr>
              <a:t>Anexo I</a:t>
            </a:r>
            <a:r>
              <a:rPr lang="es-CL" sz="1800" b="1" dirty="0">
                <a:solidFill>
                  <a:schemeClr val="bg1">
                    <a:lumMod val="50000"/>
                  </a:schemeClr>
                </a:solidFill>
              </a:rPr>
              <a:t>: Caracterización de puesto de trabajo.</a:t>
            </a:r>
          </a:p>
        </p:txBody>
      </p:sp>
      <p:pic>
        <p:nvPicPr>
          <p:cNvPr id="2" name="Imagen 1">
            <a:extLst>
              <a:ext uri="{FF2B5EF4-FFF2-40B4-BE49-F238E27FC236}">
                <a16:creationId xmlns:a16="http://schemas.microsoft.com/office/drawing/2014/main" id="{BB3511EF-F0A5-34AE-B74E-EA778D232518}"/>
              </a:ext>
            </a:extLst>
          </p:cNvPr>
          <p:cNvPicPr>
            <a:picLocks noChangeAspect="1"/>
          </p:cNvPicPr>
          <p:nvPr/>
        </p:nvPicPr>
        <p:blipFill>
          <a:blip r:embed="rId3"/>
          <a:stretch>
            <a:fillRect/>
          </a:stretch>
        </p:blipFill>
        <p:spPr>
          <a:xfrm>
            <a:off x="0" y="3429000"/>
            <a:ext cx="12192000" cy="1582237"/>
          </a:xfrm>
          <a:prstGeom prst="rect">
            <a:avLst/>
          </a:prstGeom>
        </p:spPr>
      </p:pic>
    </p:spTree>
    <p:extLst>
      <p:ext uri="{BB962C8B-B14F-4D97-AF65-F5344CB8AC3E}">
        <p14:creationId xmlns:p14="http://schemas.microsoft.com/office/powerpoint/2010/main" val="215981919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Identificación inicial</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id="{3CC00F5D-5FE6-DA1C-29BA-656A116F4AFB}"/>
              </a:ext>
            </a:extLst>
          </p:cNvPr>
          <p:cNvSpPr txBox="1">
            <a:spLocks/>
          </p:cNvSpPr>
          <p:nvPr/>
        </p:nvSpPr>
        <p:spPr>
          <a:xfrm>
            <a:off x="449262" y="1522557"/>
            <a:ext cx="11286174" cy="1354217"/>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Inmediatamente después de caracterizar los puestos y listar sus tareas, se deberá aplicar a cada puesto de trabajo, las preguntas de </a:t>
            </a:r>
            <a:r>
              <a:rPr lang="es-CL" sz="1800" b="1" dirty="0">
                <a:solidFill>
                  <a:schemeClr val="bg1">
                    <a:lumMod val="50000"/>
                  </a:schemeClr>
                </a:solidFill>
              </a:rPr>
              <a:t>identificación inicial</a:t>
            </a:r>
            <a:r>
              <a:rPr lang="es-CL" sz="1800" dirty="0">
                <a:solidFill>
                  <a:schemeClr val="bg1">
                    <a:lumMod val="50000"/>
                  </a:schemeClr>
                </a:solidFill>
              </a:rPr>
              <a:t>, con el objetivo de detectar la presencia de factores de riesgos de TMERT en éste.</a:t>
            </a:r>
          </a:p>
          <a:p>
            <a:pPr marL="0" indent="0" algn="just">
              <a:lnSpc>
                <a:spcPct val="100000"/>
              </a:lnSpc>
              <a:defRPr/>
            </a:pPr>
            <a:r>
              <a:rPr lang="es-CL" sz="1800" b="1" u="sng" dirty="0">
                <a:solidFill>
                  <a:schemeClr val="bg1">
                    <a:lumMod val="50000"/>
                  </a:schemeClr>
                </a:solidFill>
              </a:rPr>
              <a:t>Tabla I</a:t>
            </a:r>
            <a:r>
              <a:rPr lang="es-CL" sz="1800" b="1" dirty="0">
                <a:solidFill>
                  <a:schemeClr val="bg1">
                    <a:lumMod val="50000"/>
                  </a:schemeClr>
                </a:solidFill>
              </a:rPr>
              <a:t>: Identificación Inicial</a:t>
            </a:r>
            <a:r>
              <a:rPr lang="es-CL" sz="1800" dirty="0">
                <a:solidFill>
                  <a:schemeClr val="bg1">
                    <a:lumMod val="50000"/>
                  </a:schemeClr>
                </a:solidFill>
              </a:rPr>
              <a:t>,</a:t>
            </a:r>
          </a:p>
        </p:txBody>
      </p:sp>
      <p:pic>
        <p:nvPicPr>
          <p:cNvPr id="2" name="Imagen 1">
            <a:extLst>
              <a:ext uri="{FF2B5EF4-FFF2-40B4-BE49-F238E27FC236}">
                <a16:creationId xmlns:a16="http://schemas.microsoft.com/office/drawing/2014/main" id="{678E1DCA-CFA1-A64D-4B0A-2B16E4FF38AF}"/>
              </a:ext>
            </a:extLst>
          </p:cNvPr>
          <p:cNvPicPr>
            <a:picLocks noChangeAspect="1"/>
          </p:cNvPicPr>
          <p:nvPr/>
        </p:nvPicPr>
        <p:blipFill>
          <a:blip r:embed="rId3"/>
          <a:stretch>
            <a:fillRect/>
          </a:stretch>
        </p:blipFill>
        <p:spPr>
          <a:xfrm>
            <a:off x="-3651" y="3274639"/>
            <a:ext cx="12192000" cy="1836922"/>
          </a:xfrm>
          <a:prstGeom prst="rect">
            <a:avLst/>
          </a:prstGeom>
        </p:spPr>
      </p:pic>
    </p:spTree>
    <p:extLst>
      <p:ext uri="{BB962C8B-B14F-4D97-AF65-F5344CB8AC3E}">
        <p14:creationId xmlns:p14="http://schemas.microsoft.com/office/powerpoint/2010/main" val="329725410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5BE45A4E-D486-2045-AB18-53AD1BBAB70F}"/>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id="{5BE45A4E-D486-2045-AB18-53AD1BBAB70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id="{255598F9-B7D4-1047-9AB8-F64BB5659CD8}"/>
              </a:ext>
            </a:extLst>
          </p:cNvPr>
          <p:cNvSpPr/>
          <p:nvPr>
            <p:custDataLst>
              <p:tags r:id="rId2"/>
            </p:custDataLst>
          </p:nvPr>
        </p:nvSpPr>
        <p:spPr>
          <a:xfrm>
            <a:off x="0" y="0"/>
            <a:ext cx="158750" cy="15875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ES" sz="3200" b="1" i="0" u="none" strike="noStrike" kern="0" cap="none" spc="0" normalizeH="0" baseline="0" noProof="0" dirty="0">
              <a:ln>
                <a:noFill/>
              </a:ln>
              <a:solidFill>
                <a:srgbClr val="FFFFFF"/>
              </a:solidFill>
              <a:effectLst/>
              <a:uLnTx/>
              <a:uFillTx/>
              <a:latin typeface="Arial" panose="020B0604020202020204" pitchFamily="34" charset="0"/>
              <a:ea typeface="Helvetica Neue Medium"/>
              <a:cs typeface="Helvetica Neue Medium"/>
              <a:sym typeface="Arial" panose="020B0604020202020204" pitchFamily="34" charset="0"/>
            </a:endParaRPr>
          </a:p>
        </p:txBody>
      </p:sp>
      <p:pic>
        <p:nvPicPr>
          <p:cNvPr id="26" name="Picture 2">
            <a:extLst>
              <a:ext uri="{FF2B5EF4-FFF2-40B4-BE49-F238E27FC236}">
                <a16:creationId xmlns:a16="http://schemas.microsoft.com/office/drawing/2014/main" id="{112E8231-3BC4-844F-A985-CEAE42D9C9A1}"/>
              </a:ext>
            </a:extLst>
          </p:cNvPr>
          <p:cNvPicPr>
            <a:picLocks noChangeAspect="1"/>
          </p:cNvPicPr>
          <p:nvPr/>
        </p:nvPicPr>
        <p:blipFill rotWithShape="1">
          <a:blip r:embed="rId6"/>
          <a:srcRect l="22204" t="33265"/>
          <a:stretch/>
        </p:blipFill>
        <p:spPr>
          <a:xfrm>
            <a:off x="0" y="-1"/>
            <a:ext cx="5727350" cy="4819136"/>
          </a:xfrm>
          <a:prstGeom prst="rect">
            <a:avLst/>
          </a:prstGeom>
        </p:spPr>
      </p:pic>
      <p:sp>
        <p:nvSpPr>
          <p:cNvPr id="56" name="tipografía, estilo y tamaños tipográficos"/>
          <p:cNvSpPr txBox="1"/>
          <p:nvPr/>
        </p:nvSpPr>
        <p:spPr>
          <a:xfrm>
            <a:off x="570286" y="762441"/>
            <a:ext cx="5078682" cy="716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825500">
              <a:spcBef>
                <a:spcPts val="0"/>
              </a:spcBef>
              <a:defRPr sz="10000" b="1">
                <a:solidFill>
                  <a:srgbClr val="FFFFFF"/>
                </a:solidFill>
                <a:latin typeface="Arial"/>
                <a:ea typeface="Arial"/>
                <a:cs typeface="Arial"/>
                <a:sym typeface="Arial"/>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endParaRPr kumimoji="0" sz="4800" b="1" i="0" u="none" strike="noStrike" kern="0" cap="none" spc="0" normalizeH="0" baseline="0" noProof="0" dirty="0">
              <a:ln>
                <a:noFill/>
              </a:ln>
              <a:solidFill>
                <a:srgbClr val="FFFFFF"/>
              </a:solidFill>
              <a:effectLst/>
              <a:uLnTx/>
              <a:uFillTx/>
              <a:latin typeface="Arial"/>
              <a:cs typeface="Arial"/>
              <a:sym typeface="Arial"/>
            </a:endParaRPr>
          </a:p>
        </p:txBody>
      </p:sp>
      <p:sp>
        <p:nvSpPr>
          <p:cNvPr id="27" name="Título 1">
            <a:extLst>
              <a:ext uri="{FF2B5EF4-FFF2-40B4-BE49-F238E27FC236}">
                <a16:creationId xmlns:a16="http://schemas.microsoft.com/office/drawing/2014/main" id="{25A2FF12-419B-DE40-B969-D731005F4DE7}"/>
              </a:ext>
            </a:extLst>
          </p:cNvPr>
          <p:cNvSpPr>
            <a:spLocks noGrp="1"/>
          </p:cNvSpPr>
          <p:nvPr>
            <p:ph type="title" idx="4294967295" hasCustomPrompt="1"/>
          </p:nvPr>
        </p:nvSpPr>
        <p:spPr>
          <a:xfrm>
            <a:off x="442523" y="592636"/>
            <a:ext cx="4734958" cy="1162442"/>
          </a:xfrm>
          <a:prstGeom prst="rect">
            <a:avLst/>
          </a:prstGeom>
        </p:spPr>
        <p:txBody>
          <a:bodyPr lIns="0" tIns="0" rIns="0" bIns="0"/>
          <a:lstStyle>
            <a:lvl1pPr>
              <a:lnSpc>
                <a:spcPct val="90000"/>
              </a:lnSpc>
              <a:spcBef>
                <a:spcPts val="0"/>
              </a:spcBef>
              <a:spcAft>
                <a:spcPts val="0"/>
              </a:spcAft>
              <a:defRPr sz="8800" b="0">
                <a:solidFill>
                  <a:schemeClr val="bg1"/>
                </a:solidFill>
                <a:latin typeface="Times New Roman" panose="02020603050405020304" pitchFamily="18" charset="0"/>
                <a:cs typeface="Times New Roman" panose="02020603050405020304" pitchFamily="18" charset="0"/>
              </a:defRPr>
            </a:lvl1pPr>
          </a:lstStyle>
          <a:p>
            <a:r>
              <a:rPr lang="es-ES" sz="6800" dirty="0">
                <a:latin typeface="Arial" panose="020B0604020202020204" pitchFamily="34" charset="0"/>
                <a:cs typeface="Arial" panose="020B0604020202020204" pitchFamily="34" charset="0"/>
              </a:rPr>
              <a:t>Contenidos</a:t>
            </a:r>
            <a:endParaRPr lang="es-CL" sz="6800" dirty="0">
              <a:latin typeface="Arial" panose="020B0604020202020204" pitchFamily="34" charset="0"/>
              <a:cs typeface="Arial" panose="020B0604020202020204" pitchFamily="34" charset="0"/>
            </a:endParaRPr>
          </a:p>
        </p:txBody>
      </p:sp>
      <p:sp>
        <p:nvSpPr>
          <p:cNvPr id="28" name="Marcador de texto 4">
            <a:extLst>
              <a:ext uri="{FF2B5EF4-FFF2-40B4-BE49-F238E27FC236}">
                <a16:creationId xmlns:a16="http://schemas.microsoft.com/office/drawing/2014/main" id="{81023AC9-736B-C44E-8D8C-45AC06343DCA}"/>
              </a:ext>
            </a:extLst>
          </p:cNvPr>
          <p:cNvSpPr txBox="1">
            <a:spLocks/>
          </p:cNvSpPr>
          <p:nvPr/>
        </p:nvSpPr>
        <p:spPr>
          <a:xfrm>
            <a:off x="6555556" y="428361"/>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1</a:t>
            </a:r>
            <a:endParaRPr lang="es-CL" dirty="0">
              <a:solidFill>
                <a:srgbClr val="7EFF45"/>
              </a:solidFill>
            </a:endParaRPr>
          </a:p>
        </p:txBody>
      </p:sp>
      <p:sp>
        <p:nvSpPr>
          <p:cNvPr id="29" name="Marcador de texto 4">
            <a:extLst>
              <a:ext uri="{FF2B5EF4-FFF2-40B4-BE49-F238E27FC236}">
                <a16:creationId xmlns:a16="http://schemas.microsoft.com/office/drawing/2014/main" id="{F06EA527-CC12-6245-9685-5326715D2025}"/>
              </a:ext>
            </a:extLst>
          </p:cNvPr>
          <p:cNvSpPr txBox="1">
            <a:spLocks/>
          </p:cNvSpPr>
          <p:nvPr/>
        </p:nvSpPr>
        <p:spPr>
          <a:xfrm>
            <a:off x="6589801" y="1438748"/>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2</a:t>
            </a:r>
            <a:endParaRPr lang="es-CL" dirty="0">
              <a:solidFill>
                <a:srgbClr val="7EFF45"/>
              </a:solidFill>
            </a:endParaRPr>
          </a:p>
        </p:txBody>
      </p:sp>
      <p:sp>
        <p:nvSpPr>
          <p:cNvPr id="30" name="Marcador de texto 4">
            <a:extLst>
              <a:ext uri="{FF2B5EF4-FFF2-40B4-BE49-F238E27FC236}">
                <a16:creationId xmlns:a16="http://schemas.microsoft.com/office/drawing/2014/main" id="{ACA36803-04DE-104D-BE5D-C1B93843A514}"/>
              </a:ext>
            </a:extLst>
          </p:cNvPr>
          <p:cNvSpPr txBox="1">
            <a:spLocks/>
          </p:cNvSpPr>
          <p:nvPr/>
        </p:nvSpPr>
        <p:spPr>
          <a:xfrm>
            <a:off x="6589801" y="2497624"/>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3</a:t>
            </a:r>
            <a:endParaRPr lang="es-CL" dirty="0">
              <a:solidFill>
                <a:srgbClr val="7EFF45"/>
              </a:solidFill>
            </a:endParaRPr>
          </a:p>
        </p:txBody>
      </p:sp>
      <p:sp>
        <p:nvSpPr>
          <p:cNvPr id="31" name="Marcador de texto 7">
            <a:extLst>
              <a:ext uri="{FF2B5EF4-FFF2-40B4-BE49-F238E27FC236}">
                <a16:creationId xmlns:a16="http://schemas.microsoft.com/office/drawing/2014/main" id="{97AB4DA0-1A33-9841-A3A8-96142A86342F}"/>
              </a:ext>
            </a:extLst>
          </p:cNvPr>
          <p:cNvSpPr txBox="1">
            <a:spLocks/>
          </p:cNvSpPr>
          <p:nvPr/>
        </p:nvSpPr>
        <p:spPr>
          <a:xfrm>
            <a:off x="7155534" y="267088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a:solidFill>
                  <a:srgbClr val="006D36"/>
                </a:solidFill>
              </a:rPr>
              <a:t>Responsabilidades y difusión</a:t>
            </a:r>
          </a:p>
        </p:txBody>
      </p:sp>
      <p:sp>
        <p:nvSpPr>
          <p:cNvPr id="32" name="Marcador de texto 7">
            <a:extLst>
              <a:ext uri="{FF2B5EF4-FFF2-40B4-BE49-F238E27FC236}">
                <a16:creationId xmlns:a16="http://schemas.microsoft.com/office/drawing/2014/main" id="{15DB9E6A-BE2E-314D-BE67-7FC237D93197}"/>
              </a:ext>
            </a:extLst>
          </p:cNvPr>
          <p:cNvSpPr txBox="1">
            <a:spLocks/>
          </p:cNvSpPr>
          <p:nvPr/>
        </p:nvSpPr>
        <p:spPr>
          <a:xfrm>
            <a:off x="7204384" y="168583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a:solidFill>
                  <a:srgbClr val="006D36"/>
                </a:solidFill>
              </a:rPr>
              <a:t>Objetivos y definiciones generales</a:t>
            </a:r>
          </a:p>
        </p:txBody>
      </p:sp>
      <p:sp>
        <p:nvSpPr>
          <p:cNvPr id="33" name="Marcador de texto 7">
            <a:extLst>
              <a:ext uri="{FF2B5EF4-FFF2-40B4-BE49-F238E27FC236}">
                <a16:creationId xmlns:a16="http://schemas.microsoft.com/office/drawing/2014/main" id="{E1687406-101E-9745-AC62-F55C337E9FB1}"/>
              </a:ext>
            </a:extLst>
          </p:cNvPr>
          <p:cNvSpPr txBox="1">
            <a:spLocks/>
          </p:cNvSpPr>
          <p:nvPr/>
        </p:nvSpPr>
        <p:spPr>
          <a:xfrm>
            <a:off x="7189780" y="695637"/>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srgbClr val="006D36"/>
                </a:solidFill>
              </a:rPr>
              <a:t>Contexto del protocolo TMERT</a:t>
            </a:r>
          </a:p>
        </p:txBody>
      </p:sp>
      <p:sp>
        <p:nvSpPr>
          <p:cNvPr id="35" name="Marcador de texto 7">
            <a:extLst>
              <a:ext uri="{FF2B5EF4-FFF2-40B4-BE49-F238E27FC236}">
                <a16:creationId xmlns:a16="http://schemas.microsoft.com/office/drawing/2014/main" id="{BD2BEA51-01A2-B345-854C-0167EFEF50F9}"/>
              </a:ext>
            </a:extLst>
          </p:cNvPr>
          <p:cNvSpPr txBox="1">
            <a:spLocks/>
          </p:cNvSpPr>
          <p:nvPr/>
        </p:nvSpPr>
        <p:spPr>
          <a:xfrm>
            <a:off x="7189780" y="248231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solidFill>
                <a:srgbClr val="006D36"/>
              </a:solidFill>
            </a:endParaRPr>
          </a:p>
        </p:txBody>
      </p:sp>
      <p:sp>
        <p:nvSpPr>
          <p:cNvPr id="16" name="Marcador de texto 4">
            <a:extLst>
              <a:ext uri="{FF2B5EF4-FFF2-40B4-BE49-F238E27FC236}">
                <a16:creationId xmlns:a16="http://schemas.microsoft.com/office/drawing/2014/main" id="{5A6A1ADA-6530-9B3A-1CB0-F3FA20927AAC}"/>
              </a:ext>
            </a:extLst>
          </p:cNvPr>
          <p:cNvSpPr txBox="1">
            <a:spLocks/>
          </p:cNvSpPr>
          <p:nvPr/>
        </p:nvSpPr>
        <p:spPr>
          <a:xfrm>
            <a:off x="6589801" y="357663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4</a:t>
            </a:r>
            <a:endParaRPr lang="es-CL" dirty="0">
              <a:solidFill>
                <a:srgbClr val="7EFF45"/>
              </a:solidFill>
            </a:endParaRPr>
          </a:p>
        </p:txBody>
      </p:sp>
      <p:sp>
        <p:nvSpPr>
          <p:cNvPr id="17" name="Marcador de texto 7">
            <a:extLst>
              <a:ext uri="{FF2B5EF4-FFF2-40B4-BE49-F238E27FC236}">
                <a16:creationId xmlns:a16="http://schemas.microsoft.com/office/drawing/2014/main" id="{237433CE-D5EA-10B1-C463-CB1427372DE6}"/>
              </a:ext>
            </a:extLst>
          </p:cNvPr>
          <p:cNvSpPr txBox="1">
            <a:spLocks/>
          </p:cNvSpPr>
          <p:nvPr/>
        </p:nvSpPr>
        <p:spPr>
          <a:xfrm>
            <a:off x="7155533" y="374120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Vigilancia ambiental</a:t>
            </a:r>
            <a:endParaRPr lang="es-CL" dirty="0">
              <a:solidFill>
                <a:srgbClr val="006D36"/>
              </a:solidFill>
            </a:endParaRPr>
          </a:p>
        </p:txBody>
      </p:sp>
      <p:sp>
        <p:nvSpPr>
          <p:cNvPr id="18" name="Marcador de texto 7">
            <a:extLst>
              <a:ext uri="{FF2B5EF4-FFF2-40B4-BE49-F238E27FC236}">
                <a16:creationId xmlns:a16="http://schemas.microsoft.com/office/drawing/2014/main" id="{7A517885-FFEE-4850-987F-2D89EB73F1B0}"/>
              </a:ext>
            </a:extLst>
          </p:cNvPr>
          <p:cNvSpPr txBox="1">
            <a:spLocks/>
          </p:cNvSpPr>
          <p:nvPr/>
        </p:nvSpPr>
        <p:spPr>
          <a:xfrm>
            <a:off x="7155532" y="4707812"/>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Metodología protocolo TMERT</a:t>
            </a:r>
            <a:endParaRPr lang="es-CL" dirty="0">
              <a:solidFill>
                <a:srgbClr val="006D36"/>
              </a:solidFill>
            </a:endParaRPr>
          </a:p>
        </p:txBody>
      </p:sp>
      <p:sp>
        <p:nvSpPr>
          <p:cNvPr id="2" name="Marcador de texto 4">
            <a:extLst>
              <a:ext uri="{FF2B5EF4-FFF2-40B4-BE49-F238E27FC236}">
                <a16:creationId xmlns:a16="http://schemas.microsoft.com/office/drawing/2014/main" id="{1CD1BADE-F050-F612-852B-62DF1B21392F}"/>
              </a:ext>
            </a:extLst>
          </p:cNvPr>
          <p:cNvSpPr txBox="1">
            <a:spLocks/>
          </p:cNvSpPr>
          <p:nvPr/>
        </p:nvSpPr>
        <p:spPr>
          <a:xfrm>
            <a:off x="6604406" y="4491692"/>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5</a:t>
            </a:r>
            <a:endParaRPr lang="es-CL" dirty="0">
              <a:solidFill>
                <a:srgbClr val="7EFF45"/>
              </a:solidFill>
            </a:endParaRPr>
          </a:p>
        </p:txBody>
      </p:sp>
    </p:spTree>
    <p:extLst>
      <p:ext uri="{BB962C8B-B14F-4D97-AF65-F5344CB8AC3E}">
        <p14:creationId xmlns:p14="http://schemas.microsoft.com/office/powerpoint/2010/main" val="6967910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Identificación Avanzada</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id="{3CC00F5D-5FE6-DA1C-29BA-656A116F4AFB}"/>
              </a:ext>
            </a:extLst>
          </p:cNvPr>
          <p:cNvSpPr txBox="1">
            <a:spLocks/>
          </p:cNvSpPr>
          <p:nvPr/>
        </p:nvSpPr>
        <p:spPr>
          <a:xfrm>
            <a:off x="436564" y="1507198"/>
            <a:ext cx="11298872" cy="1508105"/>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En caso de responder en la identificación inicial al menos 1 SI, se deberá aplicar la identificación avanzada, para esto deberá utilizar:</a:t>
            </a:r>
          </a:p>
          <a:p>
            <a:pPr marL="0" indent="0" algn="just">
              <a:lnSpc>
                <a:spcPct val="100000"/>
              </a:lnSpc>
              <a:defRPr/>
            </a:pPr>
            <a:r>
              <a:rPr lang="es-CL" sz="1800" b="1" dirty="0">
                <a:solidFill>
                  <a:schemeClr val="bg1">
                    <a:lumMod val="50000"/>
                  </a:schemeClr>
                </a:solidFill>
              </a:rPr>
              <a:t>Tabla de Identificación avanzada – Condición Aceptable.</a:t>
            </a:r>
          </a:p>
          <a:p>
            <a:pPr marL="0" indent="0" algn="just">
              <a:lnSpc>
                <a:spcPct val="100000"/>
              </a:lnSpc>
              <a:defRPr/>
            </a:pPr>
            <a:r>
              <a:rPr lang="es-CL" sz="1800" dirty="0">
                <a:solidFill>
                  <a:schemeClr val="bg1">
                    <a:lumMod val="50000"/>
                  </a:schemeClr>
                </a:solidFill>
              </a:rPr>
              <a:t>En casos de Micro y Pequeña empresa, deberán contar con asistencia técnica del OAL.</a:t>
            </a:r>
          </a:p>
        </p:txBody>
      </p:sp>
      <p:pic>
        <p:nvPicPr>
          <p:cNvPr id="6" name="Imagen 5">
            <a:extLst>
              <a:ext uri="{FF2B5EF4-FFF2-40B4-BE49-F238E27FC236}">
                <a16:creationId xmlns:a16="http://schemas.microsoft.com/office/drawing/2014/main" id="{74E3855C-6122-2DF1-459B-AFB4BBC04F83}"/>
              </a:ext>
            </a:extLst>
          </p:cNvPr>
          <p:cNvPicPr>
            <a:picLocks noChangeAspect="1"/>
          </p:cNvPicPr>
          <p:nvPr/>
        </p:nvPicPr>
        <p:blipFill>
          <a:blip r:embed="rId3"/>
          <a:stretch>
            <a:fillRect/>
          </a:stretch>
        </p:blipFill>
        <p:spPr>
          <a:xfrm>
            <a:off x="2261061" y="3340677"/>
            <a:ext cx="7482840" cy="2857500"/>
          </a:xfrm>
          <a:prstGeom prst="rect">
            <a:avLst/>
          </a:prstGeom>
        </p:spPr>
      </p:pic>
    </p:spTree>
    <p:extLst>
      <p:ext uri="{BB962C8B-B14F-4D97-AF65-F5344CB8AC3E}">
        <p14:creationId xmlns:p14="http://schemas.microsoft.com/office/powerpoint/2010/main" val="267340134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A006-C3F7-511D-0C03-6BBFB19CEBCF}"/>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43CAD7C4-13BE-000C-5F84-68BE553457A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Identificación Avanzada</a:t>
            </a:r>
          </a:p>
        </p:txBody>
      </p:sp>
      <p:cxnSp>
        <p:nvCxnSpPr>
          <p:cNvPr id="11" name="Conector recto 18">
            <a:extLst>
              <a:ext uri="{FF2B5EF4-FFF2-40B4-BE49-F238E27FC236}">
                <a16:creationId xmlns:a16="http://schemas.microsoft.com/office/drawing/2014/main" id="{3D8189F4-E3E8-4F09-0C8E-0F8428E81F5C}"/>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499C8006-CE89-E9E2-C654-FA8F1BE087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id="{A9E3084E-C2CB-FD22-B0F3-D36D65BC246F}"/>
              </a:ext>
            </a:extLst>
          </p:cNvPr>
          <p:cNvSpPr txBox="1">
            <a:spLocks/>
          </p:cNvSpPr>
          <p:nvPr/>
        </p:nvSpPr>
        <p:spPr>
          <a:xfrm>
            <a:off x="436564" y="1507198"/>
            <a:ext cx="11298872" cy="1785104"/>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En caso de responder en la identificación inicial al menos 1 SI, se deberá aplicar la identificación avanzada, para esto deberá utilizar:</a:t>
            </a:r>
          </a:p>
          <a:p>
            <a:pPr marL="0" indent="0" algn="just">
              <a:lnSpc>
                <a:spcPct val="100000"/>
              </a:lnSpc>
              <a:defRPr/>
            </a:pPr>
            <a:r>
              <a:rPr lang="es-CL" sz="1800" b="1" dirty="0">
                <a:solidFill>
                  <a:schemeClr val="bg1">
                    <a:lumMod val="50000"/>
                  </a:schemeClr>
                </a:solidFill>
              </a:rPr>
              <a:t>Tabla de Identificación avanzada – Condición Aceptable.</a:t>
            </a:r>
          </a:p>
          <a:p>
            <a:pPr marL="0" indent="0" algn="just">
              <a:lnSpc>
                <a:spcPct val="100000"/>
              </a:lnSpc>
              <a:defRPr/>
            </a:pPr>
            <a:r>
              <a:rPr lang="es-CL" sz="1800" dirty="0">
                <a:solidFill>
                  <a:schemeClr val="bg1">
                    <a:lumMod val="50000"/>
                  </a:schemeClr>
                </a:solidFill>
              </a:rPr>
              <a:t>Si del resultado de esta aplicación, se identifica condición no aceptable, se deberá generar una nomina de personas trabajadoras expuestas.</a:t>
            </a:r>
            <a:endParaRPr lang="es-CL" sz="1800" b="1" dirty="0">
              <a:solidFill>
                <a:schemeClr val="bg1">
                  <a:lumMod val="50000"/>
                </a:schemeClr>
              </a:solidFill>
            </a:endParaRPr>
          </a:p>
        </p:txBody>
      </p:sp>
      <p:pic>
        <p:nvPicPr>
          <p:cNvPr id="4" name="Imagen 3">
            <a:extLst>
              <a:ext uri="{FF2B5EF4-FFF2-40B4-BE49-F238E27FC236}">
                <a16:creationId xmlns:a16="http://schemas.microsoft.com/office/drawing/2014/main" id="{9A19EE1D-793C-58FB-C799-9AB74A04EEED}"/>
              </a:ext>
            </a:extLst>
          </p:cNvPr>
          <p:cNvPicPr>
            <a:picLocks noChangeAspect="1"/>
          </p:cNvPicPr>
          <p:nvPr/>
        </p:nvPicPr>
        <p:blipFill>
          <a:blip r:embed="rId3"/>
          <a:stretch>
            <a:fillRect/>
          </a:stretch>
        </p:blipFill>
        <p:spPr>
          <a:xfrm>
            <a:off x="2354580" y="3429000"/>
            <a:ext cx="7482840" cy="2857500"/>
          </a:xfrm>
          <a:prstGeom prst="rect">
            <a:avLst/>
          </a:prstGeom>
        </p:spPr>
      </p:pic>
    </p:spTree>
    <p:extLst>
      <p:ext uri="{BB962C8B-B14F-4D97-AF65-F5344CB8AC3E}">
        <p14:creationId xmlns:p14="http://schemas.microsoft.com/office/powerpoint/2010/main" val="289598806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2E1FA-C13C-434A-3EFC-B3030018043A}"/>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F6334593-CF68-1291-CDCD-AA44DB4F217A}"/>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Identificación Avanzada</a:t>
            </a:r>
          </a:p>
        </p:txBody>
      </p:sp>
      <p:cxnSp>
        <p:nvCxnSpPr>
          <p:cNvPr id="11" name="Conector recto 18">
            <a:extLst>
              <a:ext uri="{FF2B5EF4-FFF2-40B4-BE49-F238E27FC236}">
                <a16:creationId xmlns:a16="http://schemas.microsoft.com/office/drawing/2014/main" id="{FB24DAF6-3581-D87B-D1A2-C131408E944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A2BCE643-047A-961A-E90D-FE102FBA61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id="{EAC0E04E-2BE8-902E-0028-8BE779A06479}"/>
              </a:ext>
            </a:extLst>
          </p:cNvPr>
          <p:cNvSpPr txBox="1">
            <a:spLocks/>
          </p:cNvSpPr>
          <p:nvPr/>
        </p:nvSpPr>
        <p:spPr>
          <a:xfrm>
            <a:off x="436564" y="1507198"/>
            <a:ext cx="11298872" cy="1508105"/>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b="1" dirty="0">
                <a:solidFill>
                  <a:schemeClr val="bg1">
                    <a:lumMod val="50000"/>
                  </a:schemeClr>
                </a:solidFill>
              </a:rPr>
              <a:t>Tabla de Identificación avanzada – Condición Crítica.</a:t>
            </a:r>
          </a:p>
          <a:p>
            <a:pPr marL="0" indent="0" algn="just">
              <a:lnSpc>
                <a:spcPct val="100000"/>
              </a:lnSpc>
              <a:defRPr/>
            </a:pPr>
            <a:r>
              <a:rPr lang="es-CL" sz="1800" dirty="0">
                <a:solidFill>
                  <a:schemeClr val="bg1">
                    <a:lumMod val="50000"/>
                  </a:schemeClr>
                </a:solidFill>
              </a:rPr>
              <a:t>En caso de responder en la tabla de condiciones criticas, con al menos 1 respuesta </a:t>
            </a:r>
            <a:r>
              <a:rPr lang="es-CL" sz="1800" b="1" dirty="0">
                <a:solidFill>
                  <a:schemeClr val="bg1">
                    <a:lumMod val="50000"/>
                  </a:schemeClr>
                </a:solidFill>
              </a:rPr>
              <a:t>“SI”</a:t>
            </a:r>
            <a:r>
              <a:rPr lang="es-CL" sz="1800" dirty="0">
                <a:solidFill>
                  <a:schemeClr val="bg1">
                    <a:lumMod val="50000"/>
                  </a:schemeClr>
                </a:solidFill>
              </a:rPr>
              <a:t>, entonces se considera </a:t>
            </a:r>
            <a:r>
              <a:rPr lang="es-CL" sz="1800" b="1" dirty="0">
                <a:solidFill>
                  <a:schemeClr val="bg1">
                    <a:lumMod val="50000"/>
                  </a:schemeClr>
                </a:solidFill>
              </a:rPr>
              <a:t>riesgo critico </a:t>
            </a:r>
            <a:r>
              <a:rPr lang="es-CL" sz="1800" dirty="0">
                <a:solidFill>
                  <a:schemeClr val="bg1">
                    <a:lumMod val="50000"/>
                  </a:schemeClr>
                </a:solidFill>
              </a:rPr>
              <a:t>y se deberán implementar medidas de control en un plazo de </a:t>
            </a:r>
            <a:r>
              <a:rPr lang="es-CL" sz="1800" b="1" dirty="0">
                <a:solidFill>
                  <a:schemeClr val="bg1">
                    <a:lumMod val="50000"/>
                  </a:schemeClr>
                </a:solidFill>
              </a:rPr>
              <a:t>90 días</a:t>
            </a:r>
            <a:r>
              <a:rPr lang="es-CL" sz="1800" dirty="0">
                <a:solidFill>
                  <a:schemeClr val="bg1">
                    <a:lumMod val="50000"/>
                  </a:schemeClr>
                </a:solidFill>
              </a:rPr>
              <a:t>.</a:t>
            </a:r>
          </a:p>
          <a:p>
            <a:pPr marL="0" indent="0" algn="just">
              <a:lnSpc>
                <a:spcPct val="100000"/>
              </a:lnSpc>
              <a:defRPr/>
            </a:pPr>
            <a:endParaRPr lang="es-CL" sz="1800" b="1" dirty="0">
              <a:solidFill>
                <a:schemeClr val="bg1">
                  <a:lumMod val="50000"/>
                </a:schemeClr>
              </a:solidFill>
            </a:endParaRPr>
          </a:p>
        </p:txBody>
      </p:sp>
      <p:pic>
        <p:nvPicPr>
          <p:cNvPr id="5" name="Imagen 4">
            <a:extLst>
              <a:ext uri="{FF2B5EF4-FFF2-40B4-BE49-F238E27FC236}">
                <a16:creationId xmlns:a16="http://schemas.microsoft.com/office/drawing/2014/main" id="{FD54039A-9D53-5E8F-9CC0-0B2D30BC4D6E}"/>
              </a:ext>
            </a:extLst>
          </p:cNvPr>
          <p:cNvPicPr>
            <a:picLocks noChangeAspect="1"/>
          </p:cNvPicPr>
          <p:nvPr/>
        </p:nvPicPr>
        <p:blipFill>
          <a:blip r:embed="rId3"/>
          <a:stretch>
            <a:fillRect/>
          </a:stretch>
        </p:blipFill>
        <p:spPr>
          <a:xfrm>
            <a:off x="2344580" y="3015303"/>
            <a:ext cx="7482840" cy="2857500"/>
          </a:xfrm>
          <a:prstGeom prst="rect">
            <a:avLst/>
          </a:prstGeom>
        </p:spPr>
      </p:pic>
    </p:spTree>
    <p:extLst>
      <p:ext uri="{BB962C8B-B14F-4D97-AF65-F5344CB8AC3E}">
        <p14:creationId xmlns:p14="http://schemas.microsoft.com/office/powerpoint/2010/main" val="31213381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069F0-185B-D740-89A1-7928B67C71CB}"/>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CDB64A63-A9A3-7BB9-CEDC-42FF68446A5D}"/>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Identificación Avanzada</a:t>
            </a:r>
          </a:p>
        </p:txBody>
      </p:sp>
      <p:cxnSp>
        <p:nvCxnSpPr>
          <p:cNvPr id="11" name="Conector recto 18">
            <a:extLst>
              <a:ext uri="{FF2B5EF4-FFF2-40B4-BE49-F238E27FC236}">
                <a16:creationId xmlns:a16="http://schemas.microsoft.com/office/drawing/2014/main" id="{DCD110F4-D42C-45D7-B07E-4632223E00B7}"/>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9D3D82C0-4DD0-70D0-E90D-8803E293F5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id="{077FB679-FCBB-2F38-5B28-4634803E1028}"/>
              </a:ext>
            </a:extLst>
          </p:cNvPr>
          <p:cNvSpPr txBox="1">
            <a:spLocks/>
          </p:cNvSpPr>
          <p:nvPr/>
        </p:nvSpPr>
        <p:spPr>
          <a:xfrm>
            <a:off x="436564" y="1507198"/>
            <a:ext cx="11298872" cy="1508105"/>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b="1" dirty="0">
                <a:solidFill>
                  <a:schemeClr val="bg1">
                    <a:lumMod val="50000"/>
                  </a:schemeClr>
                </a:solidFill>
              </a:rPr>
              <a:t>Tabla de Identificación avanzada – Condición Crítica.</a:t>
            </a:r>
          </a:p>
          <a:p>
            <a:pPr marL="0" indent="0" algn="just">
              <a:lnSpc>
                <a:spcPct val="100000"/>
              </a:lnSpc>
              <a:defRPr/>
            </a:pPr>
            <a:r>
              <a:rPr lang="es-CL" sz="1800" dirty="0">
                <a:solidFill>
                  <a:schemeClr val="bg1">
                    <a:lumMod val="50000"/>
                  </a:schemeClr>
                </a:solidFill>
              </a:rPr>
              <a:t>Si todas las preguntas son respondidas </a:t>
            </a:r>
            <a:r>
              <a:rPr lang="es-CL" sz="1800" b="1" dirty="0">
                <a:solidFill>
                  <a:schemeClr val="bg1">
                    <a:lumMod val="50000"/>
                  </a:schemeClr>
                </a:solidFill>
              </a:rPr>
              <a:t>“NO”</a:t>
            </a:r>
            <a:r>
              <a:rPr lang="es-CL" sz="1800" dirty="0">
                <a:solidFill>
                  <a:schemeClr val="bg1">
                    <a:lumMod val="50000"/>
                  </a:schemeClr>
                </a:solidFill>
              </a:rPr>
              <a:t>, el riesgo debe ser considerado como </a:t>
            </a:r>
            <a:r>
              <a:rPr lang="es-CL" sz="1800" b="1" dirty="0">
                <a:solidFill>
                  <a:schemeClr val="bg1">
                    <a:lumMod val="50000"/>
                  </a:schemeClr>
                </a:solidFill>
              </a:rPr>
              <a:t>riesgo intermedio</a:t>
            </a:r>
            <a:r>
              <a:rPr lang="es-CL" sz="1800" dirty="0">
                <a:solidFill>
                  <a:schemeClr val="bg1">
                    <a:lumMod val="50000"/>
                  </a:schemeClr>
                </a:solidFill>
              </a:rPr>
              <a:t> por lo que se deberá evaluar la/s tarea(s) según Metodologías de </a:t>
            </a:r>
            <a:r>
              <a:rPr lang="es-CL" sz="1800" b="1" dirty="0">
                <a:solidFill>
                  <a:schemeClr val="bg1">
                    <a:lumMod val="50000"/>
                  </a:schemeClr>
                </a:solidFill>
              </a:rPr>
              <a:t>Evaluación Inicial</a:t>
            </a:r>
          </a:p>
          <a:p>
            <a:pPr marL="0" indent="0" algn="just">
              <a:lnSpc>
                <a:spcPct val="100000"/>
              </a:lnSpc>
              <a:defRPr/>
            </a:pPr>
            <a:endParaRPr lang="es-CL" sz="1800" b="1" dirty="0">
              <a:solidFill>
                <a:schemeClr val="bg1">
                  <a:lumMod val="50000"/>
                </a:schemeClr>
              </a:solidFill>
            </a:endParaRPr>
          </a:p>
        </p:txBody>
      </p:sp>
      <p:pic>
        <p:nvPicPr>
          <p:cNvPr id="5" name="Imagen 4">
            <a:extLst>
              <a:ext uri="{FF2B5EF4-FFF2-40B4-BE49-F238E27FC236}">
                <a16:creationId xmlns:a16="http://schemas.microsoft.com/office/drawing/2014/main" id="{FF405DBA-17F4-926B-2BD2-805BC642886C}"/>
              </a:ext>
            </a:extLst>
          </p:cNvPr>
          <p:cNvPicPr>
            <a:picLocks noChangeAspect="1"/>
          </p:cNvPicPr>
          <p:nvPr/>
        </p:nvPicPr>
        <p:blipFill>
          <a:blip r:embed="rId3"/>
          <a:stretch>
            <a:fillRect/>
          </a:stretch>
        </p:blipFill>
        <p:spPr>
          <a:xfrm>
            <a:off x="2427316" y="3015303"/>
            <a:ext cx="7482840" cy="2857500"/>
          </a:xfrm>
          <a:prstGeom prst="rect">
            <a:avLst/>
          </a:prstGeom>
        </p:spPr>
      </p:pic>
    </p:spTree>
    <p:extLst>
      <p:ext uri="{BB962C8B-B14F-4D97-AF65-F5344CB8AC3E}">
        <p14:creationId xmlns:p14="http://schemas.microsoft.com/office/powerpoint/2010/main" val="109812235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Identificación Avanzada</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id="{3CC00F5D-5FE6-DA1C-29BA-656A116F4AFB}"/>
              </a:ext>
            </a:extLst>
          </p:cNvPr>
          <p:cNvSpPr txBox="1">
            <a:spLocks/>
          </p:cNvSpPr>
          <p:nvPr/>
        </p:nvSpPr>
        <p:spPr>
          <a:xfrm>
            <a:off x="436564" y="1507198"/>
            <a:ext cx="5273356" cy="3170099"/>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Si del resultado de esta aplicación, se identifica </a:t>
            </a:r>
            <a:r>
              <a:rPr lang="es-CL" sz="1800" b="1" dirty="0">
                <a:solidFill>
                  <a:schemeClr val="bg1">
                    <a:lumMod val="50000"/>
                  </a:schemeClr>
                </a:solidFill>
              </a:rPr>
              <a:t>condición no aceptable</a:t>
            </a:r>
            <a:r>
              <a:rPr lang="es-CL" sz="1800" dirty="0">
                <a:solidFill>
                  <a:schemeClr val="bg1">
                    <a:lumMod val="50000"/>
                  </a:schemeClr>
                </a:solidFill>
              </a:rPr>
              <a:t>, nos encontramos con personas trabajadoras expuestas y se debe activar la </a:t>
            </a:r>
            <a:r>
              <a:rPr lang="es-CL" sz="1800" b="1" dirty="0">
                <a:solidFill>
                  <a:schemeClr val="bg1">
                    <a:lumMod val="50000"/>
                  </a:schemeClr>
                </a:solidFill>
              </a:rPr>
              <a:t>Vigilancia de Salud</a:t>
            </a:r>
          </a:p>
          <a:p>
            <a:pPr marL="0" indent="0" algn="just">
              <a:lnSpc>
                <a:spcPct val="100000"/>
              </a:lnSpc>
              <a:defRPr/>
            </a:pPr>
            <a:r>
              <a:rPr lang="es-CL" sz="1800" dirty="0">
                <a:solidFill>
                  <a:schemeClr val="bg1">
                    <a:lumMod val="50000"/>
                  </a:schemeClr>
                </a:solidFill>
              </a:rPr>
              <a:t>- En 5 días hábiles, el OAL en conjunto con la entidad empleadora deberán elaborar un listado de expuestos.</a:t>
            </a:r>
          </a:p>
          <a:p>
            <a:pPr marL="0" indent="0" algn="just">
              <a:lnSpc>
                <a:spcPct val="100000"/>
              </a:lnSpc>
              <a:defRPr/>
            </a:pPr>
            <a:r>
              <a:rPr lang="es-CL" sz="1800" dirty="0">
                <a:solidFill>
                  <a:schemeClr val="bg1">
                    <a:lumMod val="50000"/>
                  </a:schemeClr>
                </a:solidFill>
              </a:rPr>
              <a:t>- La entidad empleadora </a:t>
            </a:r>
            <a:r>
              <a:rPr lang="es-ES" sz="1800" dirty="0">
                <a:solidFill>
                  <a:schemeClr val="bg1">
                    <a:lumMod val="50000"/>
                  </a:schemeClr>
                </a:solidFill>
              </a:rPr>
              <a:t>actualizará listado de personas trabajadoras expuestas cada 4 meses e informar al OAL.</a:t>
            </a:r>
            <a:endParaRPr lang="es-CL" sz="1800" dirty="0">
              <a:solidFill>
                <a:schemeClr val="bg1">
                  <a:lumMod val="50000"/>
                </a:schemeClr>
              </a:solidFill>
            </a:endParaRPr>
          </a:p>
        </p:txBody>
      </p:sp>
      <p:pic>
        <p:nvPicPr>
          <p:cNvPr id="2" name="Imagen 1">
            <a:extLst>
              <a:ext uri="{FF2B5EF4-FFF2-40B4-BE49-F238E27FC236}">
                <a16:creationId xmlns:a16="http://schemas.microsoft.com/office/drawing/2014/main" id="{3981C277-F259-B98A-6618-5FFA234E452A}"/>
              </a:ext>
            </a:extLst>
          </p:cNvPr>
          <p:cNvPicPr>
            <a:picLocks noChangeAspect="1"/>
          </p:cNvPicPr>
          <p:nvPr/>
        </p:nvPicPr>
        <p:blipFill>
          <a:blip r:embed="rId3"/>
          <a:stretch>
            <a:fillRect/>
          </a:stretch>
        </p:blipFill>
        <p:spPr>
          <a:xfrm>
            <a:off x="7168356" y="1306890"/>
            <a:ext cx="3544888" cy="4244220"/>
          </a:xfrm>
          <a:prstGeom prst="rect">
            <a:avLst/>
          </a:prstGeom>
        </p:spPr>
      </p:pic>
    </p:spTree>
    <p:extLst>
      <p:ext uri="{BB962C8B-B14F-4D97-AF65-F5344CB8AC3E}">
        <p14:creationId xmlns:p14="http://schemas.microsoft.com/office/powerpoint/2010/main" val="284874175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Evaluación inicial</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id="{3CC00F5D-5FE6-DA1C-29BA-656A116F4AFB}"/>
              </a:ext>
            </a:extLst>
          </p:cNvPr>
          <p:cNvSpPr txBox="1">
            <a:spLocks/>
          </p:cNvSpPr>
          <p:nvPr/>
        </p:nvSpPr>
        <p:spPr>
          <a:xfrm>
            <a:off x="436565" y="1507198"/>
            <a:ext cx="5763938" cy="4431983"/>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 El proceso de evaluación es responsabilidad del OAL</a:t>
            </a:r>
          </a:p>
          <a:p>
            <a:pPr marL="0" indent="0" algn="just">
              <a:lnSpc>
                <a:spcPct val="100000"/>
              </a:lnSpc>
              <a:defRPr/>
            </a:pPr>
            <a:r>
              <a:rPr lang="es-CL" sz="1800" dirty="0">
                <a:solidFill>
                  <a:schemeClr val="bg1">
                    <a:lumMod val="50000"/>
                  </a:schemeClr>
                </a:solidFill>
              </a:rPr>
              <a:t>- Debe ser realizada por profesionales que cuenten con las competencias y formación necesaria estipuladas en este protocolo.</a:t>
            </a:r>
          </a:p>
          <a:p>
            <a:pPr marL="0" indent="0" algn="just">
              <a:lnSpc>
                <a:spcPct val="100000"/>
              </a:lnSpc>
              <a:defRPr/>
            </a:pPr>
            <a:r>
              <a:rPr lang="es-CL" sz="1800" dirty="0">
                <a:solidFill>
                  <a:schemeClr val="bg1">
                    <a:lumMod val="50000"/>
                  </a:schemeClr>
                </a:solidFill>
              </a:rPr>
              <a:t>- Si resultado nivel Bajo o Aceptable, corresponde realizar una revisión periódica de la tarea cada 3 años.</a:t>
            </a:r>
          </a:p>
          <a:p>
            <a:pPr marL="0" indent="0" algn="just">
              <a:lnSpc>
                <a:spcPct val="100000"/>
              </a:lnSpc>
              <a:defRPr/>
            </a:pPr>
            <a:r>
              <a:rPr lang="es-CL" sz="1800" dirty="0">
                <a:solidFill>
                  <a:schemeClr val="bg1">
                    <a:lumMod val="50000"/>
                  </a:schemeClr>
                </a:solidFill>
              </a:rPr>
              <a:t>- Resultados con nivel de riesgo Medio/Alto o No Aceptable, se deberá priorizar la disminución de la exposición laboral a aquellos factores que poseen una mayor valoración según la aplicación del método, en un plazo máximo de 90 días, de manera de llevar la tarea a Nivel de Riesgo Bajo o Aceptable y reevaluar aplicando nuevamente la misma metodología de evaluación de primer nivel utilizada con anterioridad.</a:t>
            </a:r>
          </a:p>
        </p:txBody>
      </p:sp>
      <p:pic>
        <p:nvPicPr>
          <p:cNvPr id="2" name="Imagen 1">
            <a:extLst>
              <a:ext uri="{FF2B5EF4-FFF2-40B4-BE49-F238E27FC236}">
                <a16:creationId xmlns:a16="http://schemas.microsoft.com/office/drawing/2014/main" id="{3F6DE770-27E8-555E-497C-526772B883A4}"/>
              </a:ext>
            </a:extLst>
          </p:cNvPr>
          <p:cNvPicPr>
            <a:picLocks noChangeAspect="1"/>
          </p:cNvPicPr>
          <p:nvPr/>
        </p:nvPicPr>
        <p:blipFill>
          <a:blip r:embed="rId3"/>
          <a:stretch>
            <a:fillRect/>
          </a:stretch>
        </p:blipFill>
        <p:spPr>
          <a:xfrm>
            <a:off x="6346197" y="1602376"/>
            <a:ext cx="5678544" cy="4336805"/>
          </a:xfrm>
          <a:prstGeom prst="rect">
            <a:avLst/>
          </a:prstGeom>
        </p:spPr>
      </p:pic>
    </p:spTree>
    <p:extLst>
      <p:ext uri="{BB962C8B-B14F-4D97-AF65-F5344CB8AC3E}">
        <p14:creationId xmlns:p14="http://schemas.microsoft.com/office/powerpoint/2010/main" val="161849974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Evaluación Avanzada</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id="{3CC00F5D-5FE6-DA1C-29BA-656A116F4AFB}"/>
              </a:ext>
            </a:extLst>
          </p:cNvPr>
          <p:cNvSpPr txBox="1">
            <a:spLocks/>
          </p:cNvSpPr>
          <p:nvPr/>
        </p:nvSpPr>
        <p:spPr>
          <a:xfrm>
            <a:off x="436564" y="1507198"/>
            <a:ext cx="11013960" cy="4493538"/>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Esta etapa será requerida si el resultado de la aplicación de la metodología de evaluación inicial expusiera a la tarea en nivel de riesgo Medio (Amarillo) o, una reevaluación con esta misma metodología posterior a la implementación de medidas correctivas, se obtuviera nuevamente un resultado en nivel de riesgo Alto (Rojo). </a:t>
            </a:r>
          </a:p>
          <a:p>
            <a:pPr marL="0" indent="0" algn="just">
              <a:lnSpc>
                <a:spcPct val="100000"/>
              </a:lnSpc>
              <a:defRPr/>
            </a:pPr>
            <a:endParaRPr lang="es-CL" sz="1800" dirty="0">
              <a:solidFill>
                <a:schemeClr val="bg1">
                  <a:lumMod val="50000"/>
                </a:schemeClr>
              </a:solidFill>
            </a:endParaRPr>
          </a:p>
          <a:p>
            <a:pPr marL="0" indent="0" algn="just">
              <a:lnSpc>
                <a:spcPct val="100000"/>
              </a:lnSpc>
              <a:defRPr/>
            </a:pPr>
            <a:r>
              <a:rPr lang="es-CL" sz="1800" dirty="0">
                <a:solidFill>
                  <a:schemeClr val="bg1">
                    <a:lumMod val="50000"/>
                  </a:schemeClr>
                </a:solidFill>
              </a:rPr>
              <a:t>Si el resultado es Aceptable se realizará una revisión periódica de la tarea cada 3 años, comenzando desde la Identificación Inicial como nueva evaluación.</a:t>
            </a:r>
          </a:p>
          <a:p>
            <a:pPr marL="0" indent="0" algn="just">
              <a:lnSpc>
                <a:spcPct val="100000"/>
              </a:lnSpc>
              <a:defRPr/>
            </a:pPr>
            <a:endParaRPr lang="es-CL" sz="1800" dirty="0">
              <a:solidFill>
                <a:schemeClr val="bg1">
                  <a:lumMod val="50000"/>
                </a:schemeClr>
              </a:solidFill>
            </a:endParaRPr>
          </a:p>
          <a:p>
            <a:pPr marL="0" indent="0" algn="just">
              <a:lnSpc>
                <a:spcPct val="100000"/>
              </a:lnSpc>
              <a:defRPr/>
            </a:pPr>
            <a:r>
              <a:rPr lang="es-CL" sz="1800" dirty="0">
                <a:solidFill>
                  <a:schemeClr val="bg1">
                    <a:lumMod val="50000"/>
                  </a:schemeClr>
                </a:solidFill>
              </a:rPr>
              <a:t>Para las tareas cuyo riesgo pueda ser mitigado a niveles aceptables y/o eliminado con:</a:t>
            </a:r>
          </a:p>
          <a:p>
            <a:pPr marL="285750" indent="-285750" algn="just">
              <a:lnSpc>
                <a:spcPct val="100000"/>
              </a:lnSpc>
              <a:buFontTx/>
              <a:buChar char="-"/>
              <a:defRPr/>
            </a:pPr>
            <a:r>
              <a:rPr lang="es-CL" sz="1800" dirty="0">
                <a:solidFill>
                  <a:schemeClr val="bg1">
                    <a:lumMod val="50000"/>
                  </a:schemeClr>
                </a:solidFill>
              </a:rPr>
              <a:t>medidas administrativas intervenir en máximo de 90 días.</a:t>
            </a:r>
          </a:p>
          <a:p>
            <a:pPr marL="285750" indent="-285750" algn="just">
              <a:lnSpc>
                <a:spcPct val="100000"/>
              </a:lnSpc>
              <a:buFontTx/>
              <a:buChar char="-"/>
              <a:defRPr/>
            </a:pPr>
            <a:r>
              <a:rPr lang="es-CL" sz="1800" dirty="0">
                <a:solidFill>
                  <a:schemeClr val="bg1">
                    <a:lumMod val="50000"/>
                  </a:schemeClr>
                </a:solidFill>
              </a:rPr>
              <a:t>medidas ingenieriles intervenir en máximo de 180 días.</a:t>
            </a:r>
          </a:p>
          <a:p>
            <a:pPr marL="0" indent="0" algn="just">
              <a:lnSpc>
                <a:spcPct val="100000"/>
              </a:lnSpc>
              <a:defRPr/>
            </a:pPr>
            <a:endParaRPr lang="es-CL" sz="1800" dirty="0">
              <a:solidFill>
                <a:schemeClr val="bg1">
                  <a:lumMod val="50000"/>
                </a:schemeClr>
              </a:solidFill>
            </a:endParaRPr>
          </a:p>
        </p:txBody>
      </p:sp>
    </p:spTree>
    <p:extLst>
      <p:ext uri="{BB962C8B-B14F-4D97-AF65-F5344CB8AC3E}">
        <p14:creationId xmlns:p14="http://schemas.microsoft.com/office/powerpoint/2010/main" val="65783933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Medidas de control</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id="{3CC00F5D-5FE6-DA1C-29BA-656A116F4AFB}"/>
              </a:ext>
            </a:extLst>
          </p:cNvPr>
          <p:cNvSpPr txBox="1">
            <a:spLocks/>
          </p:cNvSpPr>
          <p:nvPr/>
        </p:nvSpPr>
        <p:spPr>
          <a:xfrm>
            <a:off x="436564" y="1507198"/>
            <a:ext cx="5415596" cy="4031873"/>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gn="just">
              <a:lnSpc>
                <a:spcPct val="100000"/>
              </a:lnSpc>
              <a:buFontTx/>
              <a:buChar char="-"/>
              <a:defRPr/>
            </a:pPr>
            <a:r>
              <a:rPr lang="es-CL" sz="1800" dirty="0">
                <a:solidFill>
                  <a:schemeClr val="bg1">
                    <a:lumMod val="50000"/>
                  </a:schemeClr>
                </a:solidFill>
              </a:rPr>
              <a:t>El diseño e implementación de las medidas preventivas, debe conllevar un proceso participativo </a:t>
            </a:r>
          </a:p>
          <a:p>
            <a:pPr marL="0" indent="0" algn="just">
              <a:lnSpc>
                <a:spcPct val="100000"/>
              </a:lnSpc>
              <a:defRPr/>
            </a:pPr>
            <a:endParaRPr lang="es-CL" sz="1800" dirty="0">
              <a:solidFill>
                <a:schemeClr val="bg1">
                  <a:lumMod val="50000"/>
                </a:schemeClr>
              </a:solidFill>
            </a:endParaRPr>
          </a:p>
          <a:p>
            <a:pPr marL="285750" indent="-285750" algn="just">
              <a:lnSpc>
                <a:spcPct val="100000"/>
              </a:lnSpc>
              <a:buFontTx/>
              <a:buChar char="-"/>
              <a:defRPr/>
            </a:pPr>
            <a:r>
              <a:rPr lang="es-CL" sz="1800" dirty="0">
                <a:solidFill>
                  <a:schemeClr val="bg1">
                    <a:lumMod val="50000"/>
                  </a:schemeClr>
                </a:solidFill>
              </a:rPr>
              <a:t>Las medidas deberán estar siempre jerarquizadas y priorizadas desde las ingenieriles y administrativas.</a:t>
            </a:r>
          </a:p>
          <a:p>
            <a:pPr marL="0" indent="0" algn="just">
              <a:lnSpc>
                <a:spcPct val="100000"/>
              </a:lnSpc>
              <a:defRPr/>
            </a:pPr>
            <a:endParaRPr lang="es-CL" sz="1800" dirty="0">
              <a:solidFill>
                <a:schemeClr val="bg1">
                  <a:lumMod val="50000"/>
                </a:schemeClr>
              </a:solidFill>
            </a:endParaRPr>
          </a:p>
          <a:p>
            <a:pPr marL="285750" indent="-285750" algn="just">
              <a:lnSpc>
                <a:spcPct val="100000"/>
              </a:lnSpc>
              <a:buFontTx/>
              <a:buChar char="-"/>
              <a:defRPr/>
            </a:pPr>
            <a:r>
              <a:rPr lang="es-CL" sz="1800" dirty="0">
                <a:solidFill>
                  <a:schemeClr val="bg1">
                    <a:lumMod val="50000"/>
                  </a:schemeClr>
                </a:solidFill>
              </a:rPr>
              <a:t>Los incumplimientos de medidas prescriptivas, deberán ser informadas a la autoridad dentro de un plazo de 5 días hábiles posterior al plazo máximo de prescripción.</a:t>
            </a:r>
          </a:p>
        </p:txBody>
      </p:sp>
      <p:graphicFrame>
        <p:nvGraphicFramePr>
          <p:cNvPr id="2" name="Diagrama 1">
            <a:extLst>
              <a:ext uri="{FF2B5EF4-FFF2-40B4-BE49-F238E27FC236}">
                <a16:creationId xmlns:a16="http://schemas.microsoft.com/office/drawing/2014/main" id="{F066ED2F-478B-1ABB-42ED-2D8138D9EE57}"/>
              </a:ext>
            </a:extLst>
          </p:cNvPr>
          <p:cNvGraphicFramePr/>
          <p:nvPr>
            <p:extLst>
              <p:ext uri="{D42A27DB-BD31-4B8C-83A1-F6EECF244321}">
                <p14:modId xmlns:p14="http://schemas.microsoft.com/office/powerpoint/2010/main" val="2118031670"/>
              </p:ext>
            </p:extLst>
          </p:nvPr>
        </p:nvGraphicFramePr>
        <p:xfrm>
          <a:off x="6238240" y="1560620"/>
          <a:ext cx="5517196" cy="4840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488994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6953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Contexto</a:t>
            </a:r>
          </a:p>
        </p:txBody>
      </p:sp>
      <p:sp>
        <p:nvSpPr>
          <p:cNvPr id="9" name="Marcador de texto 7">
            <a:extLst>
              <a:ext uri="{FF2B5EF4-FFF2-40B4-BE49-F238E27FC236}">
                <a16:creationId xmlns:a16="http://schemas.microsoft.com/office/drawing/2014/main" id="{5EF7F189-5C98-BB41-B9E6-CD55ED441D8B}"/>
              </a:ext>
            </a:extLst>
          </p:cNvPr>
          <p:cNvSpPr txBox="1">
            <a:spLocks/>
          </p:cNvSpPr>
          <p:nvPr/>
        </p:nvSpPr>
        <p:spPr>
          <a:xfrm>
            <a:off x="449262" y="872882"/>
            <a:ext cx="9978031"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Protocolo vigilancia trabajadores expuestos a factores de riesgo trastornos musculoesqueléticos.</a:t>
            </a:r>
            <a:endParaRPr lang="es-CL" dirty="0">
              <a:solidFill>
                <a:srgbClr val="006D36"/>
              </a:solidFill>
            </a:endParaRP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id="{3CC00F5D-5FE6-DA1C-29BA-656A116F4AFB}"/>
              </a:ext>
            </a:extLst>
          </p:cNvPr>
          <p:cNvSpPr txBox="1">
            <a:spLocks/>
          </p:cNvSpPr>
          <p:nvPr/>
        </p:nvSpPr>
        <p:spPr>
          <a:xfrm>
            <a:off x="6435632" y="1507198"/>
            <a:ext cx="5014891" cy="4647426"/>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2000" b="1" dirty="0">
                <a:solidFill>
                  <a:schemeClr val="bg1">
                    <a:lumMod val="50000"/>
                  </a:schemeClr>
                </a:solidFill>
              </a:rPr>
              <a:t>Actualiza</a:t>
            </a:r>
            <a:r>
              <a:rPr lang="es-CL" sz="1800" dirty="0">
                <a:solidFill>
                  <a:schemeClr val="bg1">
                    <a:lumMod val="50000"/>
                  </a:schemeClr>
                </a:solidFill>
              </a:rPr>
              <a:t> la vigilancia ambiental y de salud a los trabajadores expuestos a factores de riesgo trastornos musculoesqueléticos.</a:t>
            </a:r>
          </a:p>
          <a:p>
            <a:pPr marL="0" indent="0" algn="just">
              <a:lnSpc>
                <a:spcPct val="100000"/>
              </a:lnSpc>
              <a:defRPr/>
            </a:pPr>
            <a:endParaRPr lang="es-CL" sz="1800" dirty="0">
              <a:solidFill>
                <a:schemeClr val="bg1">
                  <a:lumMod val="50000"/>
                </a:schemeClr>
              </a:solidFill>
            </a:endParaRPr>
          </a:p>
          <a:p>
            <a:pPr marL="0" indent="0" algn="just">
              <a:lnSpc>
                <a:spcPct val="100000"/>
              </a:lnSpc>
              <a:defRPr/>
            </a:pPr>
            <a:r>
              <a:rPr lang="es-CL" sz="1800" dirty="0">
                <a:solidFill>
                  <a:schemeClr val="bg1">
                    <a:lumMod val="50000"/>
                  </a:schemeClr>
                </a:solidFill>
              </a:rPr>
              <a:t>Los factores de riesgo que integra esta actualización son los siguientes:</a:t>
            </a:r>
          </a:p>
          <a:p>
            <a:pPr marL="0" indent="0" algn="just">
              <a:lnSpc>
                <a:spcPct val="100000"/>
              </a:lnSpc>
              <a:defRPr/>
            </a:pPr>
            <a:endParaRPr lang="es-CL" sz="1800" dirty="0">
              <a:solidFill>
                <a:schemeClr val="bg1">
                  <a:lumMod val="50000"/>
                </a:schemeClr>
              </a:solidFill>
            </a:endParaRPr>
          </a:p>
          <a:p>
            <a:pPr marL="285750" indent="-285750" algn="just">
              <a:lnSpc>
                <a:spcPct val="100000"/>
              </a:lnSpc>
              <a:buFont typeface="Arial" panose="020B0604020202020204" pitchFamily="34" charset="0"/>
              <a:buChar char="•"/>
              <a:defRPr/>
            </a:pPr>
            <a:r>
              <a:rPr lang="es-CL" sz="1800" dirty="0">
                <a:solidFill>
                  <a:schemeClr val="bg1">
                    <a:lumMod val="50000"/>
                  </a:schemeClr>
                </a:solidFill>
              </a:rPr>
              <a:t>Trabajo repetitivo de miembros superiores</a:t>
            </a:r>
          </a:p>
          <a:p>
            <a:pPr marL="285750" indent="-285750" algn="just">
              <a:lnSpc>
                <a:spcPct val="100000"/>
              </a:lnSpc>
              <a:buFont typeface="Arial" panose="020B0604020202020204" pitchFamily="34" charset="0"/>
              <a:buChar char="•"/>
              <a:defRPr/>
            </a:pPr>
            <a:r>
              <a:rPr lang="es-CL" sz="1800" dirty="0">
                <a:solidFill>
                  <a:schemeClr val="bg1">
                    <a:lumMod val="50000"/>
                  </a:schemeClr>
                </a:solidFill>
              </a:rPr>
              <a:t>Postura de trabajo estática/forzada</a:t>
            </a:r>
          </a:p>
          <a:p>
            <a:pPr marL="285750" indent="-285750" algn="just">
              <a:lnSpc>
                <a:spcPct val="100000"/>
              </a:lnSpc>
              <a:buFont typeface="Arial" panose="020B0604020202020204" pitchFamily="34" charset="0"/>
              <a:buChar char="•"/>
              <a:defRPr/>
            </a:pPr>
            <a:r>
              <a:rPr lang="es-CL" sz="1800" dirty="0">
                <a:solidFill>
                  <a:schemeClr val="bg1">
                    <a:lumMod val="50000"/>
                  </a:schemeClr>
                </a:solidFill>
              </a:rPr>
              <a:t>Manipulación manual de cargas</a:t>
            </a:r>
          </a:p>
          <a:p>
            <a:pPr marL="285750" indent="-285750" algn="just">
              <a:lnSpc>
                <a:spcPct val="100000"/>
              </a:lnSpc>
              <a:buFont typeface="Arial" panose="020B0604020202020204" pitchFamily="34" charset="0"/>
              <a:buChar char="•"/>
              <a:defRPr/>
            </a:pPr>
            <a:r>
              <a:rPr lang="es-CL" sz="1800" dirty="0">
                <a:solidFill>
                  <a:schemeClr val="bg1">
                    <a:lumMod val="50000"/>
                  </a:schemeClr>
                </a:solidFill>
              </a:rPr>
              <a:t>Manejo manual de personas/pacientes</a:t>
            </a:r>
          </a:p>
          <a:p>
            <a:pPr marL="285750" indent="-285750" algn="just">
              <a:lnSpc>
                <a:spcPct val="100000"/>
              </a:lnSpc>
              <a:buFont typeface="Arial" panose="020B0604020202020204" pitchFamily="34" charset="0"/>
              <a:buChar char="•"/>
              <a:defRPr/>
            </a:pPr>
            <a:r>
              <a:rPr lang="es-CL" sz="1800" dirty="0">
                <a:solidFill>
                  <a:schemeClr val="bg1">
                    <a:lumMod val="50000"/>
                  </a:schemeClr>
                </a:solidFill>
              </a:rPr>
              <a:t>Vibración cuerpo completo / mano-brazo</a:t>
            </a:r>
          </a:p>
        </p:txBody>
      </p:sp>
      <p:pic>
        <p:nvPicPr>
          <p:cNvPr id="10" name="Imagen 9">
            <a:extLst>
              <a:ext uri="{FF2B5EF4-FFF2-40B4-BE49-F238E27FC236}">
                <a16:creationId xmlns:a16="http://schemas.microsoft.com/office/drawing/2014/main" id="{4E97FD0B-5FB2-6E6E-0749-B6B4DF74F33F}"/>
              </a:ext>
            </a:extLst>
          </p:cNvPr>
          <p:cNvPicPr>
            <a:picLocks noChangeAspect="1"/>
          </p:cNvPicPr>
          <p:nvPr/>
        </p:nvPicPr>
        <p:blipFill>
          <a:blip r:embed="rId3"/>
          <a:stretch>
            <a:fillRect/>
          </a:stretch>
        </p:blipFill>
        <p:spPr>
          <a:xfrm>
            <a:off x="119373" y="1663757"/>
            <a:ext cx="1815416" cy="2788802"/>
          </a:xfrm>
          <a:prstGeom prst="rect">
            <a:avLst/>
          </a:prstGeom>
          <a:ln>
            <a:solidFill>
              <a:schemeClr val="tx1"/>
            </a:solidFill>
          </a:ln>
        </p:spPr>
      </p:pic>
      <p:pic>
        <p:nvPicPr>
          <p:cNvPr id="16" name="Imagen 15">
            <a:extLst>
              <a:ext uri="{FF2B5EF4-FFF2-40B4-BE49-F238E27FC236}">
                <a16:creationId xmlns:a16="http://schemas.microsoft.com/office/drawing/2014/main" id="{64E003C2-9C89-07F8-E412-EEF0C13B5013}"/>
              </a:ext>
            </a:extLst>
          </p:cNvPr>
          <p:cNvPicPr>
            <a:picLocks noChangeAspect="1"/>
          </p:cNvPicPr>
          <p:nvPr/>
        </p:nvPicPr>
        <p:blipFill>
          <a:blip r:embed="rId4"/>
          <a:stretch>
            <a:fillRect/>
          </a:stretch>
        </p:blipFill>
        <p:spPr>
          <a:xfrm>
            <a:off x="219527" y="2852329"/>
            <a:ext cx="1869631" cy="2788802"/>
          </a:xfrm>
          <a:prstGeom prst="rect">
            <a:avLst/>
          </a:prstGeom>
          <a:ln>
            <a:solidFill>
              <a:schemeClr val="tx1"/>
            </a:solidFill>
          </a:ln>
        </p:spPr>
      </p:pic>
      <p:pic>
        <p:nvPicPr>
          <p:cNvPr id="4" name="Imagen 3">
            <a:extLst>
              <a:ext uri="{FF2B5EF4-FFF2-40B4-BE49-F238E27FC236}">
                <a16:creationId xmlns:a16="http://schemas.microsoft.com/office/drawing/2014/main" id="{6547C2E1-73EF-92EE-66D2-7FB44EA92C52}"/>
              </a:ext>
            </a:extLst>
          </p:cNvPr>
          <p:cNvPicPr>
            <a:picLocks noChangeAspect="1"/>
          </p:cNvPicPr>
          <p:nvPr/>
        </p:nvPicPr>
        <p:blipFill>
          <a:blip r:embed="rId5"/>
          <a:stretch>
            <a:fillRect/>
          </a:stretch>
        </p:blipFill>
        <p:spPr>
          <a:xfrm>
            <a:off x="2210274" y="1644983"/>
            <a:ext cx="1815416" cy="2788802"/>
          </a:xfrm>
          <a:prstGeom prst="rect">
            <a:avLst/>
          </a:prstGeom>
          <a:ln>
            <a:solidFill>
              <a:schemeClr val="tx1"/>
            </a:solidFill>
          </a:ln>
        </p:spPr>
      </p:pic>
      <p:pic>
        <p:nvPicPr>
          <p:cNvPr id="5" name="Imagen 4">
            <a:extLst>
              <a:ext uri="{FF2B5EF4-FFF2-40B4-BE49-F238E27FC236}">
                <a16:creationId xmlns:a16="http://schemas.microsoft.com/office/drawing/2014/main" id="{86CDD220-77E8-749A-1FF0-8B7F0E5F5F3C}"/>
              </a:ext>
            </a:extLst>
          </p:cNvPr>
          <p:cNvPicPr>
            <a:picLocks noChangeAspect="1"/>
          </p:cNvPicPr>
          <p:nvPr/>
        </p:nvPicPr>
        <p:blipFill>
          <a:blip r:embed="rId6"/>
          <a:stretch>
            <a:fillRect/>
          </a:stretch>
        </p:blipFill>
        <p:spPr>
          <a:xfrm>
            <a:off x="2311854" y="2852329"/>
            <a:ext cx="1869631" cy="2788802"/>
          </a:xfrm>
          <a:prstGeom prst="rect">
            <a:avLst/>
          </a:prstGeom>
          <a:ln>
            <a:solidFill>
              <a:schemeClr val="tx1"/>
            </a:solidFill>
          </a:ln>
        </p:spPr>
      </p:pic>
      <p:pic>
        <p:nvPicPr>
          <p:cNvPr id="6" name="Imagen 5" descr="Texto, Carta&#10;&#10;El contenido generado por IA puede ser incorrecto.">
            <a:extLst>
              <a:ext uri="{FF2B5EF4-FFF2-40B4-BE49-F238E27FC236}">
                <a16:creationId xmlns:a16="http://schemas.microsoft.com/office/drawing/2014/main" id="{5F929765-2F65-56D6-869D-5AAA45F6A6A4}"/>
              </a:ext>
            </a:extLst>
          </p:cNvPr>
          <p:cNvPicPr>
            <a:picLocks noChangeAspect="1"/>
          </p:cNvPicPr>
          <p:nvPr/>
        </p:nvPicPr>
        <p:blipFill>
          <a:blip r:embed="rId7"/>
          <a:stretch>
            <a:fillRect/>
          </a:stretch>
        </p:blipFill>
        <p:spPr>
          <a:xfrm>
            <a:off x="4310006" y="1644983"/>
            <a:ext cx="1879410" cy="2788802"/>
          </a:xfrm>
          <a:prstGeom prst="rect">
            <a:avLst/>
          </a:prstGeom>
          <a:ln>
            <a:solidFill>
              <a:schemeClr val="tx1"/>
            </a:solidFill>
          </a:ln>
        </p:spPr>
      </p:pic>
      <p:pic>
        <p:nvPicPr>
          <p:cNvPr id="7" name="Imagen 6" descr="Texto, Carta&#10;&#10;El contenido generado por IA puede ser incorrecto.">
            <a:extLst>
              <a:ext uri="{FF2B5EF4-FFF2-40B4-BE49-F238E27FC236}">
                <a16:creationId xmlns:a16="http://schemas.microsoft.com/office/drawing/2014/main" id="{6C9F7AD6-7CBD-191C-AD6B-1D63DDB0EC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52164" y="2852329"/>
            <a:ext cx="1879410" cy="2788802"/>
          </a:xfrm>
          <a:prstGeom prst="rect">
            <a:avLst/>
          </a:prstGeom>
          <a:ln>
            <a:solidFill>
              <a:schemeClr val="tx1"/>
            </a:solidFill>
          </a:ln>
        </p:spPr>
      </p:pic>
    </p:spTree>
    <p:extLst>
      <p:ext uri="{BB962C8B-B14F-4D97-AF65-F5344CB8AC3E}">
        <p14:creationId xmlns:p14="http://schemas.microsoft.com/office/powerpoint/2010/main" val="9378725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D0519-E084-BCF1-8B43-2DD8C0A8EF64}"/>
            </a:ext>
          </a:extLst>
        </p:cNvPr>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81F72150-DAD4-4878-065A-088C21DB87F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id="{81F72150-DAD4-4878-065A-088C21DB87F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id="{57D178DC-F246-CB21-9D6C-101ED878C1CC}"/>
              </a:ext>
            </a:extLst>
          </p:cNvPr>
          <p:cNvSpPr/>
          <p:nvPr>
            <p:custDataLst>
              <p:tags r:id="rId2"/>
            </p:custDataLst>
          </p:nvPr>
        </p:nvSpPr>
        <p:spPr>
          <a:xfrm>
            <a:off x="0" y="0"/>
            <a:ext cx="158750" cy="15875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ES" sz="3200" b="1" i="0" u="none" strike="noStrike" kern="0" cap="none" spc="0" normalizeH="0" baseline="0" noProof="0" dirty="0">
              <a:ln>
                <a:noFill/>
              </a:ln>
              <a:solidFill>
                <a:srgbClr val="FFFFFF"/>
              </a:solidFill>
              <a:effectLst/>
              <a:uLnTx/>
              <a:uFillTx/>
              <a:latin typeface="Arial" panose="020B0604020202020204" pitchFamily="34" charset="0"/>
              <a:ea typeface="Helvetica Neue Medium"/>
              <a:cs typeface="Helvetica Neue Medium"/>
              <a:sym typeface="Arial" panose="020B0604020202020204" pitchFamily="34" charset="0"/>
            </a:endParaRPr>
          </a:p>
        </p:txBody>
      </p:sp>
      <p:pic>
        <p:nvPicPr>
          <p:cNvPr id="26" name="Picture 2">
            <a:extLst>
              <a:ext uri="{FF2B5EF4-FFF2-40B4-BE49-F238E27FC236}">
                <a16:creationId xmlns:a16="http://schemas.microsoft.com/office/drawing/2014/main" id="{748A1F70-00D6-D35F-D9D8-71CB10114197}"/>
              </a:ext>
            </a:extLst>
          </p:cNvPr>
          <p:cNvPicPr>
            <a:picLocks noChangeAspect="1"/>
          </p:cNvPicPr>
          <p:nvPr/>
        </p:nvPicPr>
        <p:blipFill rotWithShape="1">
          <a:blip r:embed="rId6"/>
          <a:srcRect l="22204" t="33265"/>
          <a:stretch/>
        </p:blipFill>
        <p:spPr>
          <a:xfrm>
            <a:off x="0" y="-1"/>
            <a:ext cx="5727350" cy="4819136"/>
          </a:xfrm>
          <a:prstGeom prst="rect">
            <a:avLst/>
          </a:prstGeom>
        </p:spPr>
      </p:pic>
      <p:sp>
        <p:nvSpPr>
          <p:cNvPr id="56" name="tipografía, estilo y tamaños tipográficos">
            <a:extLst>
              <a:ext uri="{FF2B5EF4-FFF2-40B4-BE49-F238E27FC236}">
                <a16:creationId xmlns:a16="http://schemas.microsoft.com/office/drawing/2014/main" id="{3635F8A3-BC2F-083E-0A8E-134C99C67002}"/>
              </a:ext>
            </a:extLst>
          </p:cNvPr>
          <p:cNvSpPr txBox="1"/>
          <p:nvPr/>
        </p:nvSpPr>
        <p:spPr>
          <a:xfrm>
            <a:off x="570286" y="762441"/>
            <a:ext cx="5078682" cy="716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825500">
              <a:spcBef>
                <a:spcPts val="0"/>
              </a:spcBef>
              <a:defRPr sz="10000" b="1">
                <a:solidFill>
                  <a:srgbClr val="FFFFFF"/>
                </a:solidFill>
                <a:latin typeface="Arial"/>
                <a:ea typeface="Arial"/>
                <a:cs typeface="Arial"/>
                <a:sym typeface="Arial"/>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endParaRPr kumimoji="0" sz="4800" b="1" i="0" u="none" strike="noStrike" kern="0" cap="none" spc="0" normalizeH="0" baseline="0" noProof="0" dirty="0">
              <a:ln>
                <a:noFill/>
              </a:ln>
              <a:solidFill>
                <a:srgbClr val="FFFFFF"/>
              </a:solidFill>
              <a:effectLst/>
              <a:uLnTx/>
              <a:uFillTx/>
              <a:latin typeface="Arial"/>
              <a:cs typeface="Arial"/>
              <a:sym typeface="Arial"/>
            </a:endParaRPr>
          </a:p>
        </p:txBody>
      </p:sp>
      <p:sp>
        <p:nvSpPr>
          <p:cNvPr id="27" name="Título 1">
            <a:extLst>
              <a:ext uri="{FF2B5EF4-FFF2-40B4-BE49-F238E27FC236}">
                <a16:creationId xmlns:a16="http://schemas.microsoft.com/office/drawing/2014/main" id="{51AFEB98-CD9B-8F1F-8748-5FBA60034D63}"/>
              </a:ext>
            </a:extLst>
          </p:cNvPr>
          <p:cNvSpPr>
            <a:spLocks noGrp="1"/>
          </p:cNvSpPr>
          <p:nvPr>
            <p:ph type="title" idx="4294967295" hasCustomPrompt="1"/>
          </p:nvPr>
        </p:nvSpPr>
        <p:spPr>
          <a:xfrm>
            <a:off x="442523" y="592636"/>
            <a:ext cx="4734958" cy="1162442"/>
          </a:xfrm>
          <a:prstGeom prst="rect">
            <a:avLst/>
          </a:prstGeom>
        </p:spPr>
        <p:txBody>
          <a:bodyPr lIns="0" tIns="0" rIns="0" bIns="0"/>
          <a:lstStyle>
            <a:lvl1pPr>
              <a:lnSpc>
                <a:spcPct val="90000"/>
              </a:lnSpc>
              <a:spcBef>
                <a:spcPts val="0"/>
              </a:spcBef>
              <a:spcAft>
                <a:spcPts val="0"/>
              </a:spcAft>
              <a:defRPr sz="8800" b="0">
                <a:solidFill>
                  <a:schemeClr val="bg1"/>
                </a:solidFill>
                <a:latin typeface="Times New Roman" panose="02020603050405020304" pitchFamily="18" charset="0"/>
                <a:cs typeface="Times New Roman" panose="02020603050405020304" pitchFamily="18" charset="0"/>
              </a:defRPr>
            </a:lvl1pPr>
          </a:lstStyle>
          <a:p>
            <a:r>
              <a:rPr lang="es-ES" sz="6800" dirty="0">
                <a:latin typeface="Arial" panose="020B0604020202020204" pitchFamily="34" charset="0"/>
                <a:cs typeface="Arial" panose="020B0604020202020204" pitchFamily="34" charset="0"/>
              </a:rPr>
              <a:t>Contenidos</a:t>
            </a:r>
            <a:endParaRPr lang="es-CL" sz="6800" dirty="0">
              <a:latin typeface="Arial" panose="020B0604020202020204" pitchFamily="34" charset="0"/>
              <a:cs typeface="Arial" panose="020B0604020202020204" pitchFamily="34" charset="0"/>
            </a:endParaRPr>
          </a:p>
        </p:txBody>
      </p:sp>
      <p:sp>
        <p:nvSpPr>
          <p:cNvPr id="28" name="Marcador de texto 4">
            <a:extLst>
              <a:ext uri="{FF2B5EF4-FFF2-40B4-BE49-F238E27FC236}">
                <a16:creationId xmlns:a16="http://schemas.microsoft.com/office/drawing/2014/main" id="{7BF2CC99-9DF6-C10C-E95B-D5DEAC4AC3D7}"/>
              </a:ext>
            </a:extLst>
          </p:cNvPr>
          <p:cNvSpPr txBox="1">
            <a:spLocks/>
          </p:cNvSpPr>
          <p:nvPr/>
        </p:nvSpPr>
        <p:spPr>
          <a:xfrm>
            <a:off x="6555556" y="428361"/>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1</a:t>
            </a:r>
            <a:endParaRPr lang="es-CL" dirty="0">
              <a:solidFill>
                <a:srgbClr val="7EFF45"/>
              </a:solidFill>
            </a:endParaRPr>
          </a:p>
        </p:txBody>
      </p:sp>
      <p:sp>
        <p:nvSpPr>
          <p:cNvPr id="29" name="Marcador de texto 4">
            <a:extLst>
              <a:ext uri="{FF2B5EF4-FFF2-40B4-BE49-F238E27FC236}">
                <a16:creationId xmlns:a16="http://schemas.microsoft.com/office/drawing/2014/main" id="{DC850F96-F544-898A-57D2-E5A6E51F10B7}"/>
              </a:ext>
            </a:extLst>
          </p:cNvPr>
          <p:cNvSpPr txBox="1">
            <a:spLocks/>
          </p:cNvSpPr>
          <p:nvPr/>
        </p:nvSpPr>
        <p:spPr>
          <a:xfrm>
            <a:off x="6589801" y="1438748"/>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2</a:t>
            </a:r>
            <a:endParaRPr lang="es-CL" dirty="0">
              <a:solidFill>
                <a:srgbClr val="7EFF45"/>
              </a:solidFill>
            </a:endParaRPr>
          </a:p>
        </p:txBody>
      </p:sp>
      <p:sp>
        <p:nvSpPr>
          <p:cNvPr id="30" name="Marcador de texto 4">
            <a:extLst>
              <a:ext uri="{FF2B5EF4-FFF2-40B4-BE49-F238E27FC236}">
                <a16:creationId xmlns:a16="http://schemas.microsoft.com/office/drawing/2014/main" id="{09A65B30-4961-70A3-AD6B-01D9BE4ECCB2}"/>
              </a:ext>
            </a:extLst>
          </p:cNvPr>
          <p:cNvSpPr txBox="1">
            <a:spLocks/>
          </p:cNvSpPr>
          <p:nvPr/>
        </p:nvSpPr>
        <p:spPr>
          <a:xfrm>
            <a:off x="6589801" y="2497624"/>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3</a:t>
            </a:r>
            <a:endParaRPr lang="es-CL" dirty="0">
              <a:solidFill>
                <a:srgbClr val="7EFF45"/>
              </a:solidFill>
            </a:endParaRPr>
          </a:p>
        </p:txBody>
      </p:sp>
      <p:sp>
        <p:nvSpPr>
          <p:cNvPr id="31" name="Marcador de texto 7">
            <a:extLst>
              <a:ext uri="{FF2B5EF4-FFF2-40B4-BE49-F238E27FC236}">
                <a16:creationId xmlns:a16="http://schemas.microsoft.com/office/drawing/2014/main" id="{8296F3E9-A18B-501E-5579-060EAA4D002C}"/>
              </a:ext>
            </a:extLst>
          </p:cNvPr>
          <p:cNvSpPr txBox="1">
            <a:spLocks/>
          </p:cNvSpPr>
          <p:nvPr/>
        </p:nvSpPr>
        <p:spPr>
          <a:xfrm>
            <a:off x="7155534" y="267088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a:solidFill>
                  <a:srgbClr val="006D36"/>
                </a:solidFill>
              </a:rPr>
              <a:t>Responsabilidades y difusión</a:t>
            </a:r>
          </a:p>
        </p:txBody>
      </p:sp>
      <p:sp>
        <p:nvSpPr>
          <p:cNvPr id="32" name="Marcador de texto 7">
            <a:extLst>
              <a:ext uri="{FF2B5EF4-FFF2-40B4-BE49-F238E27FC236}">
                <a16:creationId xmlns:a16="http://schemas.microsoft.com/office/drawing/2014/main" id="{10F0AEAC-AC04-A8F9-76E9-FB0CAD0C310D}"/>
              </a:ext>
            </a:extLst>
          </p:cNvPr>
          <p:cNvSpPr txBox="1">
            <a:spLocks/>
          </p:cNvSpPr>
          <p:nvPr/>
        </p:nvSpPr>
        <p:spPr>
          <a:xfrm>
            <a:off x="7204384" y="168583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a:solidFill>
                  <a:srgbClr val="006D36"/>
                </a:solidFill>
              </a:rPr>
              <a:t>Objetivos y definiciones generales</a:t>
            </a:r>
          </a:p>
        </p:txBody>
      </p:sp>
      <p:sp>
        <p:nvSpPr>
          <p:cNvPr id="33" name="Marcador de texto 7">
            <a:extLst>
              <a:ext uri="{FF2B5EF4-FFF2-40B4-BE49-F238E27FC236}">
                <a16:creationId xmlns:a16="http://schemas.microsoft.com/office/drawing/2014/main" id="{B5EC43B9-F54C-50DC-BB52-9D49AD70C67F}"/>
              </a:ext>
            </a:extLst>
          </p:cNvPr>
          <p:cNvSpPr txBox="1">
            <a:spLocks/>
          </p:cNvSpPr>
          <p:nvPr/>
        </p:nvSpPr>
        <p:spPr>
          <a:xfrm>
            <a:off x="7189780" y="695637"/>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srgbClr val="006D36"/>
                </a:solidFill>
              </a:rPr>
              <a:t>Contexto del protocolo TMERT</a:t>
            </a:r>
          </a:p>
        </p:txBody>
      </p:sp>
      <p:sp>
        <p:nvSpPr>
          <p:cNvPr id="35" name="Marcador de texto 7">
            <a:extLst>
              <a:ext uri="{FF2B5EF4-FFF2-40B4-BE49-F238E27FC236}">
                <a16:creationId xmlns:a16="http://schemas.microsoft.com/office/drawing/2014/main" id="{D12482DA-B841-7816-949C-EAF8FB9CA7AD}"/>
              </a:ext>
            </a:extLst>
          </p:cNvPr>
          <p:cNvSpPr txBox="1">
            <a:spLocks/>
          </p:cNvSpPr>
          <p:nvPr/>
        </p:nvSpPr>
        <p:spPr>
          <a:xfrm>
            <a:off x="7189780" y="248231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solidFill>
                <a:srgbClr val="006D36"/>
              </a:solidFill>
            </a:endParaRPr>
          </a:p>
        </p:txBody>
      </p:sp>
      <p:sp>
        <p:nvSpPr>
          <p:cNvPr id="16" name="Marcador de texto 4">
            <a:extLst>
              <a:ext uri="{FF2B5EF4-FFF2-40B4-BE49-F238E27FC236}">
                <a16:creationId xmlns:a16="http://schemas.microsoft.com/office/drawing/2014/main" id="{E451EE8F-D135-71A7-593A-8260EB15420C}"/>
              </a:ext>
            </a:extLst>
          </p:cNvPr>
          <p:cNvSpPr txBox="1">
            <a:spLocks/>
          </p:cNvSpPr>
          <p:nvPr/>
        </p:nvSpPr>
        <p:spPr>
          <a:xfrm>
            <a:off x="6589801" y="357663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4</a:t>
            </a:r>
            <a:endParaRPr lang="es-CL" dirty="0">
              <a:solidFill>
                <a:srgbClr val="7EFF45"/>
              </a:solidFill>
            </a:endParaRPr>
          </a:p>
        </p:txBody>
      </p:sp>
      <p:sp>
        <p:nvSpPr>
          <p:cNvPr id="17" name="Marcador de texto 7">
            <a:extLst>
              <a:ext uri="{FF2B5EF4-FFF2-40B4-BE49-F238E27FC236}">
                <a16:creationId xmlns:a16="http://schemas.microsoft.com/office/drawing/2014/main" id="{AACD7681-131C-CB69-BC9A-5B03F00485AB}"/>
              </a:ext>
            </a:extLst>
          </p:cNvPr>
          <p:cNvSpPr txBox="1">
            <a:spLocks/>
          </p:cNvSpPr>
          <p:nvPr/>
        </p:nvSpPr>
        <p:spPr>
          <a:xfrm>
            <a:off x="7155533" y="374120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Vigilancia ambiental</a:t>
            </a:r>
            <a:endParaRPr lang="es-CL" dirty="0">
              <a:solidFill>
                <a:srgbClr val="006D36"/>
              </a:solidFill>
            </a:endParaRPr>
          </a:p>
        </p:txBody>
      </p:sp>
      <p:sp>
        <p:nvSpPr>
          <p:cNvPr id="18" name="Marcador de texto 7">
            <a:extLst>
              <a:ext uri="{FF2B5EF4-FFF2-40B4-BE49-F238E27FC236}">
                <a16:creationId xmlns:a16="http://schemas.microsoft.com/office/drawing/2014/main" id="{0F77D781-C62F-0025-856C-765143089CC4}"/>
              </a:ext>
            </a:extLst>
          </p:cNvPr>
          <p:cNvSpPr txBox="1">
            <a:spLocks/>
          </p:cNvSpPr>
          <p:nvPr/>
        </p:nvSpPr>
        <p:spPr>
          <a:xfrm>
            <a:off x="7155532" y="4707812"/>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Metodología protocolo TMERT</a:t>
            </a:r>
            <a:endParaRPr lang="es-CL" dirty="0">
              <a:solidFill>
                <a:srgbClr val="006D36"/>
              </a:solidFill>
            </a:endParaRPr>
          </a:p>
        </p:txBody>
      </p:sp>
      <p:sp>
        <p:nvSpPr>
          <p:cNvPr id="2" name="Marcador de texto 4">
            <a:extLst>
              <a:ext uri="{FF2B5EF4-FFF2-40B4-BE49-F238E27FC236}">
                <a16:creationId xmlns:a16="http://schemas.microsoft.com/office/drawing/2014/main" id="{BD875FC1-7F61-E7F2-01F7-A0E37A93C70B}"/>
              </a:ext>
            </a:extLst>
          </p:cNvPr>
          <p:cNvSpPr txBox="1">
            <a:spLocks/>
          </p:cNvSpPr>
          <p:nvPr/>
        </p:nvSpPr>
        <p:spPr>
          <a:xfrm>
            <a:off x="6604406" y="4491692"/>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5</a:t>
            </a:r>
            <a:endParaRPr lang="es-CL" dirty="0">
              <a:solidFill>
                <a:srgbClr val="7EFF45"/>
              </a:solidFill>
            </a:endParaRPr>
          </a:p>
        </p:txBody>
      </p:sp>
    </p:spTree>
    <p:extLst>
      <p:ext uri="{BB962C8B-B14F-4D97-AF65-F5344CB8AC3E}">
        <p14:creationId xmlns:p14="http://schemas.microsoft.com/office/powerpoint/2010/main" val="245697181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Objetivo</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cxnSp>
        <p:nvCxnSpPr>
          <p:cNvPr id="24" name="Conector recto 23">
            <a:extLst>
              <a:ext uri="{FF2B5EF4-FFF2-40B4-BE49-F238E27FC236}">
                <a16:creationId xmlns:a16="http://schemas.microsoft.com/office/drawing/2014/main" id="{BF83CADD-A2B9-9A8C-324C-1DE8B67FBF1F}"/>
              </a:ext>
            </a:extLst>
          </p:cNvPr>
          <p:cNvCxnSpPr/>
          <p:nvPr/>
        </p:nvCxnSpPr>
        <p:spPr>
          <a:xfrm>
            <a:off x="687893" y="6279043"/>
            <a:ext cx="10930758" cy="0"/>
          </a:xfrm>
          <a:prstGeom prst="line">
            <a:avLst/>
          </a:prstGeom>
          <a:noFill/>
          <a:ln w="3175" cap="flat">
            <a:solidFill>
              <a:schemeClr val="bg1">
                <a:lumMod val="65000"/>
              </a:schemeClr>
            </a:solidFill>
            <a:prstDash val="solid"/>
            <a:miter lim="400000"/>
          </a:ln>
          <a:effectLst/>
          <a:sp3d/>
        </p:spPr>
        <p:style>
          <a:lnRef idx="0">
            <a:scrgbClr r="0" g="0" b="0"/>
          </a:lnRef>
          <a:fillRef idx="0">
            <a:scrgbClr r="0" g="0" b="0"/>
          </a:fillRef>
          <a:effectRef idx="0">
            <a:scrgbClr r="0" g="0" b="0"/>
          </a:effectRef>
          <a:fontRef idx="none"/>
        </p:style>
      </p:cxnSp>
      <p:sp>
        <p:nvSpPr>
          <p:cNvPr id="27" name="Rectángulo: esquinas redondeadas 26">
            <a:extLst>
              <a:ext uri="{FF2B5EF4-FFF2-40B4-BE49-F238E27FC236}">
                <a16:creationId xmlns:a16="http://schemas.microsoft.com/office/drawing/2014/main" id="{8A0076F7-E583-3233-7431-FAFA77DA7644}"/>
              </a:ext>
            </a:extLst>
          </p:cNvPr>
          <p:cNvSpPr/>
          <p:nvPr/>
        </p:nvSpPr>
        <p:spPr>
          <a:xfrm>
            <a:off x="776902" y="2426949"/>
            <a:ext cx="10428646" cy="1657349"/>
          </a:xfrm>
          <a:prstGeom prst="roundRect">
            <a:avLst>
              <a:gd name="adj" fmla="val 12289"/>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s-CL" sz="2000" b="1"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rPr>
              <a:t>Establece un sistema integral de monitoreo y seguimiento </a:t>
            </a:r>
            <a:r>
              <a:rPr kumimoji="0" lang="es-CL" sz="1600" b="0"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rPr>
              <a:t>que permita identificar, prevenir y controlar los factores de riesgo ambientales y laborales asociados a las enfermedades musculoesqueléticas, con el fin de promover ambientes de trabajo saludables y reducir la incidencia y el impacto de estas enfermedades en la población trabajadora en chile</a:t>
            </a:r>
          </a:p>
        </p:txBody>
      </p:sp>
    </p:spTree>
    <p:extLst>
      <p:ext uri="{BB962C8B-B14F-4D97-AF65-F5344CB8AC3E}">
        <p14:creationId xmlns:p14="http://schemas.microsoft.com/office/powerpoint/2010/main" val="95826478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2545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Objetivos específicos</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4" name="Rectángulo: esquinas redondeadas 23">
            <a:extLst>
              <a:ext uri="{FF2B5EF4-FFF2-40B4-BE49-F238E27FC236}">
                <a16:creationId xmlns:a16="http://schemas.microsoft.com/office/drawing/2014/main" id="{E3EC9008-C372-DFF2-D6CB-421A2A218209}"/>
              </a:ext>
            </a:extLst>
          </p:cNvPr>
          <p:cNvSpPr/>
          <p:nvPr/>
        </p:nvSpPr>
        <p:spPr>
          <a:xfrm>
            <a:off x="98872" y="1886255"/>
            <a:ext cx="1615214" cy="3914775"/>
          </a:xfrm>
          <a:prstGeom prst="roundRect">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1400" b="1" dirty="0">
                <a:solidFill>
                  <a:schemeClr val="tx1">
                    <a:lumMod val="75000"/>
                    <a:lumOff val="25000"/>
                  </a:schemeClr>
                </a:solidFill>
                <a:latin typeface="+mj-lt"/>
                <a:sym typeface="Helvetica Neue Medium"/>
              </a:rPr>
              <a:t>Estandarizar el proceso </a:t>
            </a:r>
            <a:r>
              <a:rPr lang="es-CL" sz="1400" dirty="0">
                <a:solidFill>
                  <a:schemeClr val="tx1">
                    <a:lumMod val="75000"/>
                    <a:lumOff val="25000"/>
                  </a:schemeClr>
                </a:solidFill>
                <a:latin typeface="+mj-lt"/>
                <a:sym typeface="Helvetica Neue Medium"/>
              </a:rPr>
              <a:t>de vigilancia ambiental de los factores de riesgo.</a:t>
            </a:r>
          </a:p>
        </p:txBody>
      </p:sp>
      <p:sp>
        <p:nvSpPr>
          <p:cNvPr id="25" name="Rectángulo: esquinas redondeadas 24">
            <a:extLst>
              <a:ext uri="{FF2B5EF4-FFF2-40B4-BE49-F238E27FC236}">
                <a16:creationId xmlns:a16="http://schemas.microsoft.com/office/drawing/2014/main" id="{17CC49E1-D920-9093-6DB8-186B75AB90F0}"/>
              </a:ext>
            </a:extLst>
          </p:cNvPr>
          <p:cNvSpPr/>
          <p:nvPr/>
        </p:nvSpPr>
        <p:spPr>
          <a:xfrm>
            <a:off x="3600322" y="1886255"/>
            <a:ext cx="1615215" cy="3914775"/>
          </a:xfrm>
          <a:prstGeom prst="roundRect">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1400" dirty="0">
                <a:solidFill>
                  <a:schemeClr val="tx1">
                    <a:lumMod val="75000"/>
                    <a:lumOff val="25000"/>
                  </a:schemeClr>
                </a:solidFill>
                <a:latin typeface="+mj-lt"/>
                <a:ea typeface="Helvetica Neue Medium"/>
                <a:cs typeface="Helvetica Neue Medium"/>
                <a:sym typeface="Helvetica Neue Medium"/>
              </a:rPr>
              <a:t>Identificar los </a:t>
            </a:r>
            <a:r>
              <a:rPr lang="es-CL" sz="1400" b="1" dirty="0">
                <a:solidFill>
                  <a:schemeClr val="tx1">
                    <a:lumMod val="75000"/>
                    <a:lumOff val="25000"/>
                  </a:schemeClr>
                </a:solidFill>
                <a:latin typeface="+mj-lt"/>
                <a:ea typeface="Helvetica Neue Medium"/>
                <a:cs typeface="Helvetica Neue Medium"/>
                <a:sym typeface="Helvetica Neue Medium"/>
              </a:rPr>
              <a:t>trabajadores expuestos </a:t>
            </a:r>
            <a:r>
              <a:rPr lang="es-CL" sz="1400" dirty="0">
                <a:solidFill>
                  <a:schemeClr val="tx1">
                    <a:lumMod val="75000"/>
                    <a:lumOff val="25000"/>
                  </a:schemeClr>
                </a:solidFill>
                <a:latin typeface="+mj-lt"/>
                <a:ea typeface="Helvetica Neue Medium"/>
                <a:cs typeface="Helvetica Neue Medium"/>
                <a:sym typeface="Helvetica Neue Medium"/>
              </a:rPr>
              <a:t>a factores de riesgo en todos los rubros que requieran vigilancia a la salud.</a:t>
            </a:r>
            <a:endParaRPr kumimoji="0" lang="es-CL" sz="1400" b="0"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s-CL" sz="1400" b="0"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endParaRPr>
          </a:p>
        </p:txBody>
      </p:sp>
      <p:sp>
        <p:nvSpPr>
          <p:cNvPr id="26" name="Rectángulo: esquinas redondeadas 25">
            <a:extLst>
              <a:ext uri="{FF2B5EF4-FFF2-40B4-BE49-F238E27FC236}">
                <a16:creationId xmlns:a16="http://schemas.microsoft.com/office/drawing/2014/main" id="{0E92D996-F795-CCE3-107F-39ADB14F08C4}"/>
              </a:ext>
            </a:extLst>
          </p:cNvPr>
          <p:cNvSpPr/>
          <p:nvPr/>
        </p:nvSpPr>
        <p:spPr>
          <a:xfrm>
            <a:off x="5319721" y="1886249"/>
            <a:ext cx="1615214" cy="3914775"/>
          </a:xfrm>
          <a:prstGeom prst="roundRect">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1400" dirty="0">
                <a:solidFill>
                  <a:schemeClr val="tx1">
                    <a:lumMod val="75000"/>
                    <a:lumOff val="25000"/>
                  </a:schemeClr>
                </a:solidFill>
                <a:latin typeface="+mj-lt"/>
                <a:ea typeface="Helvetica Neue Medium"/>
                <a:cs typeface="Helvetica Neue Medium"/>
                <a:sym typeface="Helvetica Neue Medium"/>
              </a:rPr>
              <a:t>Realizar </a:t>
            </a:r>
            <a:r>
              <a:rPr lang="es-CL" sz="1400" b="1" dirty="0">
                <a:solidFill>
                  <a:schemeClr val="tx1">
                    <a:lumMod val="75000"/>
                    <a:lumOff val="25000"/>
                  </a:schemeClr>
                </a:solidFill>
                <a:latin typeface="+mj-lt"/>
                <a:ea typeface="Helvetica Neue Medium"/>
                <a:cs typeface="Helvetica Neue Medium"/>
                <a:sym typeface="Helvetica Neue Medium"/>
              </a:rPr>
              <a:t>pesquisa precoz </a:t>
            </a:r>
            <a:r>
              <a:rPr lang="es-CL" sz="1400" dirty="0">
                <a:solidFill>
                  <a:schemeClr val="tx1">
                    <a:lumMod val="75000"/>
                    <a:lumOff val="25000"/>
                  </a:schemeClr>
                </a:solidFill>
                <a:latin typeface="+mj-lt"/>
                <a:ea typeface="Helvetica Neue Medium"/>
                <a:cs typeface="Helvetica Neue Medium"/>
                <a:sym typeface="Helvetica Neue Medium"/>
              </a:rPr>
              <a:t>de enfermedades profesionales.</a:t>
            </a:r>
            <a:endParaRPr kumimoji="0" lang="es-CL" sz="1400" b="0"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endParaRPr>
          </a:p>
        </p:txBody>
      </p:sp>
      <p:sp>
        <p:nvSpPr>
          <p:cNvPr id="27" name="Rectángulo: esquinas redondeadas 26">
            <a:extLst>
              <a:ext uri="{FF2B5EF4-FFF2-40B4-BE49-F238E27FC236}">
                <a16:creationId xmlns:a16="http://schemas.microsoft.com/office/drawing/2014/main" id="{6DD2C7E9-CFEC-4F44-31D8-DAE22B321593}"/>
              </a:ext>
            </a:extLst>
          </p:cNvPr>
          <p:cNvSpPr/>
          <p:nvPr/>
        </p:nvSpPr>
        <p:spPr>
          <a:xfrm>
            <a:off x="1854697" y="1886255"/>
            <a:ext cx="1615214" cy="3914775"/>
          </a:xfrm>
          <a:prstGeom prst="roundRect">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a:r>
              <a:rPr lang="es-CL" sz="1400" dirty="0">
                <a:solidFill>
                  <a:schemeClr val="tx1">
                    <a:lumMod val="75000"/>
                    <a:lumOff val="25000"/>
                  </a:schemeClr>
                </a:solidFill>
                <a:latin typeface="+mj-lt"/>
              </a:rPr>
              <a:t>Establecer </a:t>
            </a:r>
            <a:r>
              <a:rPr lang="es-CL" sz="1400" b="1" dirty="0">
                <a:solidFill>
                  <a:schemeClr val="tx1">
                    <a:lumMod val="75000"/>
                    <a:lumOff val="25000"/>
                  </a:schemeClr>
                </a:solidFill>
                <a:latin typeface="+mj-lt"/>
              </a:rPr>
              <a:t>criterios preventivos </a:t>
            </a:r>
            <a:r>
              <a:rPr lang="es-CL" sz="1400" dirty="0">
                <a:solidFill>
                  <a:schemeClr val="tx1">
                    <a:lumMod val="75000"/>
                    <a:lumOff val="25000"/>
                  </a:schemeClr>
                </a:solidFill>
                <a:latin typeface="+mj-lt"/>
              </a:rPr>
              <a:t>para la periodicidad de las evaluaciones ambientales.</a:t>
            </a:r>
          </a:p>
          <a:p>
            <a:pPr algn="ctr"/>
            <a:endParaRPr lang="es-CL" sz="1400" dirty="0">
              <a:solidFill>
                <a:schemeClr val="tx1">
                  <a:lumMod val="75000"/>
                  <a:lumOff val="25000"/>
                </a:schemeClr>
              </a:solidFill>
              <a:latin typeface="+mj-lt"/>
            </a:endParaRPr>
          </a:p>
        </p:txBody>
      </p:sp>
      <p:sp>
        <p:nvSpPr>
          <p:cNvPr id="2" name="Rectángulo: esquinas redondeadas 1">
            <a:extLst>
              <a:ext uri="{FF2B5EF4-FFF2-40B4-BE49-F238E27FC236}">
                <a16:creationId xmlns:a16="http://schemas.microsoft.com/office/drawing/2014/main" id="{A3E658DD-8BD8-0A56-2AC6-C2F44A47452D}"/>
              </a:ext>
            </a:extLst>
          </p:cNvPr>
          <p:cNvSpPr/>
          <p:nvPr/>
        </p:nvSpPr>
        <p:spPr>
          <a:xfrm>
            <a:off x="7039118" y="1886255"/>
            <a:ext cx="1615214" cy="3914775"/>
          </a:xfrm>
          <a:prstGeom prst="roundRect">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1400" dirty="0">
                <a:solidFill>
                  <a:schemeClr val="tx1">
                    <a:lumMod val="75000"/>
                    <a:lumOff val="25000"/>
                  </a:schemeClr>
                </a:solidFill>
                <a:latin typeface="+mj-lt"/>
                <a:ea typeface="Helvetica Neue Medium"/>
                <a:cs typeface="Helvetica Neue Medium"/>
                <a:sym typeface="Helvetica Neue Medium"/>
              </a:rPr>
              <a:t>Aportar datos e información relevante a los </a:t>
            </a:r>
            <a:r>
              <a:rPr lang="es-CL" sz="1400" b="1" dirty="0">
                <a:solidFill>
                  <a:schemeClr val="tx1">
                    <a:lumMod val="75000"/>
                    <a:lumOff val="25000"/>
                  </a:schemeClr>
                </a:solidFill>
                <a:latin typeface="+mj-lt"/>
                <a:ea typeface="Helvetica Neue Medium"/>
                <a:cs typeface="Helvetica Neue Medium"/>
                <a:sym typeface="Helvetica Neue Medium"/>
              </a:rPr>
              <a:t>programas de vigilancia gubernamental y de los OAL</a:t>
            </a:r>
            <a:endParaRPr kumimoji="0" lang="es-CL" sz="1400" b="1"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endParaRPr>
          </a:p>
        </p:txBody>
      </p:sp>
      <p:sp>
        <p:nvSpPr>
          <p:cNvPr id="4" name="Rectángulo: esquinas redondeadas 3">
            <a:extLst>
              <a:ext uri="{FF2B5EF4-FFF2-40B4-BE49-F238E27FC236}">
                <a16:creationId xmlns:a16="http://schemas.microsoft.com/office/drawing/2014/main" id="{306BD9EC-8FAF-9D39-92F5-A8BB55D45136}"/>
              </a:ext>
            </a:extLst>
          </p:cNvPr>
          <p:cNvSpPr/>
          <p:nvPr/>
        </p:nvSpPr>
        <p:spPr>
          <a:xfrm>
            <a:off x="8794114" y="1886255"/>
            <a:ext cx="1615214" cy="3914775"/>
          </a:xfrm>
          <a:prstGeom prst="roundRect">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1400" dirty="0">
                <a:solidFill>
                  <a:schemeClr val="tx1">
                    <a:lumMod val="75000"/>
                    <a:lumOff val="25000"/>
                  </a:schemeClr>
                </a:solidFill>
                <a:latin typeface="+mj-lt"/>
                <a:ea typeface="Helvetica Neue Medium"/>
                <a:cs typeface="Helvetica Neue Medium"/>
                <a:sym typeface="Helvetica Neue Medium"/>
              </a:rPr>
              <a:t>Establecer criterios y forma para que los </a:t>
            </a:r>
            <a:r>
              <a:rPr lang="es-CL" sz="1400" b="1" dirty="0">
                <a:solidFill>
                  <a:schemeClr val="tx1">
                    <a:lumMod val="75000"/>
                    <a:lumOff val="25000"/>
                  </a:schemeClr>
                </a:solidFill>
                <a:latin typeface="+mj-lt"/>
                <a:ea typeface="Helvetica Neue Medium"/>
                <a:cs typeface="Helvetica Neue Medium"/>
                <a:sym typeface="Helvetica Neue Medium"/>
              </a:rPr>
              <a:t>OAL comuniquen la información de este protocolo </a:t>
            </a:r>
            <a:r>
              <a:rPr lang="es-CL" sz="1400" dirty="0">
                <a:solidFill>
                  <a:schemeClr val="tx1">
                    <a:lumMod val="75000"/>
                    <a:lumOff val="25000"/>
                  </a:schemeClr>
                </a:solidFill>
                <a:latin typeface="+mj-lt"/>
                <a:ea typeface="Helvetica Neue Medium"/>
                <a:cs typeface="Helvetica Neue Medium"/>
                <a:sym typeface="Helvetica Neue Medium"/>
              </a:rPr>
              <a:t>al sistema de evaluación y vigilancia ambiental y de salud</a:t>
            </a:r>
            <a:endParaRPr kumimoji="0" lang="es-CL" sz="1400" b="0"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endParaRPr>
          </a:p>
        </p:txBody>
      </p:sp>
      <p:sp>
        <p:nvSpPr>
          <p:cNvPr id="5" name="Rectángulo: esquinas redondeadas 4">
            <a:extLst>
              <a:ext uri="{FF2B5EF4-FFF2-40B4-BE49-F238E27FC236}">
                <a16:creationId xmlns:a16="http://schemas.microsoft.com/office/drawing/2014/main" id="{52BEA39C-6EC2-B66D-18C7-67F352D6DAB7}"/>
              </a:ext>
            </a:extLst>
          </p:cNvPr>
          <p:cNvSpPr/>
          <p:nvPr/>
        </p:nvSpPr>
        <p:spPr>
          <a:xfrm>
            <a:off x="10509242" y="1886246"/>
            <a:ext cx="1615214" cy="3914775"/>
          </a:xfrm>
          <a:prstGeom prst="roundRect">
            <a:avLst/>
          </a:prstGeom>
          <a:solidFill>
            <a:schemeClr val="bg1"/>
          </a:solidFill>
          <a:ln w="19050" cap="flat">
            <a:solidFill>
              <a:schemeClr val="tx1">
                <a:lumMod val="75000"/>
                <a:lumOff val="25000"/>
              </a:schemeClr>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s-CL" sz="1400" dirty="0">
                <a:solidFill>
                  <a:schemeClr val="tx1">
                    <a:lumMod val="75000"/>
                    <a:lumOff val="25000"/>
                  </a:schemeClr>
                </a:solidFill>
                <a:latin typeface="+mj-lt"/>
                <a:ea typeface="Helvetica Neue Medium"/>
                <a:cs typeface="Helvetica Neue Medium"/>
                <a:sym typeface="Helvetica Neue Medium"/>
              </a:rPr>
              <a:t>Evaluar la </a:t>
            </a:r>
            <a:r>
              <a:rPr lang="es-CL" sz="1400" b="1" dirty="0">
                <a:solidFill>
                  <a:schemeClr val="tx1">
                    <a:lumMod val="75000"/>
                    <a:lumOff val="25000"/>
                  </a:schemeClr>
                </a:solidFill>
                <a:latin typeface="+mj-lt"/>
                <a:ea typeface="Helvetica Neue Medium"/>
                <a:cs typeface="Helvetica Neue Medium"/>
                <a:sym typeface="Helvetica Neue Medium"/>
              </a:rPr>
              <a:t>efectividad de las medidas implementadas </a:t>
            </a:r>
            <a:r>
              <a:rPr lang="es-CL" sz="1400" dirty="0">
                <a:solidFill>
                  <a:schemeClr val="tx1">
                    <a:lumMod val="75000"/>
                    <a:lumOff val="25000"/>
                  </a:schemeClr>
                </a:solidFill>
                <a:latin typeface="+mj-lt"/>
                <a:ea typeface="Helvetica Neue Medium"/>
                <a:cs typeface="Helvetica Neue Medium"/>
                <a:sym typeface="Helvetica Neue Medium"/>
              </a:rPr>
              <a:t>y realizar ajustes o modificaciones, con el objetivo de mejorar continuamente la protección de la salud de las y los trabajadores</a:t>
            </a:r>
            <a:endParaRPr kumimoji="0" lang="es-CL" sz="1400" b="0" i="0" u="none" strike="noStrike" cap="none" spc="0" normalizeH="0" baseline="0" dirty="0">
              <a:ln>
                <a:noFill/>
              </a:ln>
              <a:solidFill>
                <a:schemeClr val="tx1">
                  <a:lumMod val="75000"/>
                  <a:lumOff val="25000"/>
                </a:schemeClr>
              </a:solidFill>
              <a:effectLst/>
              <a:uFillTx/>
              <a:latin typeface="+mj-lt"/>
              <a:ea typeface="Helvetica Neue Medium"/>
              <a:cs typeface="Helvetica Neue Medium"/>
              <a:sym typeface="Helvetica Neue Medium"/>
            </a:endParaRPr>
          </a:p>
        </p:txBody>
      </p:sp>
    </p:spTree>
    <p:extLst>
      <p:ext uri="{BB962C8B-B14F-4D97-AF65-F5344CB8AC3E}">
        <p14:creationId xmlns:p14="http://schemas.microsoft.com/office/powerpoint/2010/main" val="309104964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Definiciones</a:t>
            </a: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6" name="Rectángulo: esquinas redondeadas 23">
            <a:extLst>
              <a:ext uri="{FF2B5EF4-FFF2-40B4-BE49-F238E27FC236}">
                <a16:creationId xmlns:a16="http://schemas.microsoft.com/office/drawing/2014/main" id="{E3EC9008-C372-DFF2-D6CB-421A2A218209}"/>
              </a:ext>
            </a:extLst>
          </p:cNvPr>
          <p:cNvSpPr/>
          <p:nvPr/>
        </p:nvSpPr>
        <p:spPr>
          <a:xfrm>
            <a:off x="589019" y="1188820"/>
            <a:ext cx="11013961" cy="1365398"/>
          </a:xfrm>
          <a:prstGeom prst="roundRect">
            <a:avLst/>
          </a:prstGeom>
          <a:solidFill>
            <a:schemeClr val="bg1"/>
          </a:solidFill>
          <a:ln w="28575" cap="flat">
            <a:solidFill>
              <a:srgbClr val="13C045"/>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algn="just">
              <a:lnSpc>
                <a:spcPct val="100000"/>
              </a:lnSpc>
              <a:spcBef>
                <a:spcPts val="0"/>
              </a:spcBef>
              <a:defRPr/>
            </a:pPr>
            <a:r>
              <a:rPr lang="es-CL" b="1" dirty="0">
                <a:solidFill>
                  <a:schemeClr val="tx1">
                    <a:lumMod val="75000"/>
                    <a:lumOff val="25000"/>
                  </a:schemeClr>
                </a:solidFill>
                <a:latin typeface="+mj-lt"/>
              </a:rPr>
              <a:t>Trastorno musculoesqueléticos relacionado con el trabajo (TMERT): </a:t>
            </a:r>
            <a:r>
              <a:rPr lang="es-CL" dirty="0">
                <a:solidFill>
                  <a:schemeClr val="tx1">
                    <a:lumMod val="75000"/>
                    <a:lumOff val="25000"/>
                  </a:schemeClr>
                </a:solidFill>
                <a:latin typeface="+mj-lt"/>
              </a:rPr>
              <a:t>Alteración de las unidades músculo- tendinosas, de los nervios periféricos o del sistema vascular, que conlleve a un diagnóstico médico de patología musculoesquelética y que su origen esté relacionado con los factores de riesgos presentes en el puesto de trabajo o actividad realizada por el trabajador o trabajadora.</a:t>
            </a:r>
            <a:endParaRPr lang="es-CL" sz="1400" dirty="0">
              <a:solidFill>
                <a:schemeClr val="tx1">
                  <a:lumMod val="75000"/>
                  <a:lumOff val="25000"/>
                </a:schemeClr>
              </a:solidFill>
              <a:latin typeface="+mj-lt"/>
            </a:endParaRPr>
          </a:p>
        </p:txBody>
      </p:sp>
      <p:sp>
        <p:nvSpPr>
          <p:cNvPr id="7" name="Rectángulo: esquinas redondeadas 23">
            <a:extLst>
              <a:ext uri="{FF2B5EF4-FFF2-40B4-BE49-F238E27FC236}">
                <a16:creationId xmlns:a16="http://schemas.microsoft.com/office/drawing/2014/main" id="{E3EC9008-C372-DFF2-D6CB-421A2A218209}"/>
              </a:ext>
            </a:extLst>
          </p:cNvPr>
          <p:cNvSpPr/>
          <p:nvPr/>
        </p:nvSpPr>
        <p:spPr>
          <a:xfrm>
            <a:off x="589020" y="2839843"/>
            <a:ext cx="11013961" cy="1821696"/>
          </a:xfrm>
          <a:prstGeom prst="roundRect">
            <a:avLst/>
          </a:prstGeom>
          <a:solidFill>
            <a:schemeClr val="bg1"/>
          </a:solidFill>
          <a:ln w="28575" cap="flat">
            <a:solidFill>
              <a:srgbClr val="13C045"/>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algn="just">
              <a:lnSpc>
                <a:spcPct val="100000"/>
              </a:lnSpc>
              <a:spcBef>
                <a:spcPts val="0"/>
              </a:spcBef>
              <a:defRPr/>
            </a:pPr>
            <a:r>
              <a:rPr lang="es-CL" b="1" dirty="0">
                <a:solidFill>
                  <a:schemeClr val="tx1">
                    <a:lumMod val="75000"/>
                    <a:lumOff val="25000"/>
                  </a:schemeClr>
                </a:solidFill>
                <a:latin typeface="+mj-lt"/>
              </a:rPr>
              <a:t>Trabajador o trabajadora expuesto: </a:t>
            </a:r>
            <a:r>
              <a:rPr lang="es-CL" dirty="0">
                <a:solidFill>
                  <a:schemeClr val="tx1">
                    <a:lumMod val="75000"/>
                    <a:lumOff val="25000"/>
                  </a:schemeClr>
                </a:solidFill>
                <a:latin typeface="+mj-lt"/>
              </a:rPr>
              <a:t>Todos/as aquellos/as que se desempeñen en puestos de trabajo donde las condiciones de riesgo resulten no aceptables (crítico o medio) en la identificación avanzada. </a:t>
            </a:r>
          </a:p>
          <a:p>
            <a:pPr algn="just">
              <a:lnSpc>
                <a:spcPct val="100000"/>
              </a:lnSpc>
              <a:spcBef>
                <a:spcPts val="1200"/>
              </a:spcBef>
              <a:defRPr/>
            </a:pPr>
            <a:r>
              <a:rPr lang="es-CL" dirty="0">
                <a:solidFill>
                  <a:schemeClr val="tx1">
                    <a:lumMod val="75000"/>
                    <a:lumOff val="25000"/>
                  </a:schemeClr>
                </a:solidFill>
                <a:latin typeface="+mj-lt"/>
              </a:rPr>
              <a:t>Se considerará también trabajador/a expuesto/a aquel cuya enfermedad profesional se encuentre asociada a uno o más factores de riesgo de TMERT, según protocolo de calificación SUSESO, y aquellos que pertenezcan al mismo grupo de exposición similar.</a:t>
            </a:r>
          </a:p>
        </p:txBody>
      </p:sp>
      <p:sp>
        <p:nvSpPr>
          <p:cNvPr id="9" name="Rectángulo: esquinas redondeadas 23">
            <a:extLst>
              <a:ext uri="{FF2B5EF4-FFF2-40B4-BE49-F238E27FC236}">
                <a16:creationId xmlns:a16="http://schemas.microsoft.com/office/drawing/2014/main" id="{E3EC9008-C372-DFF2-D6CB-421A2A218209}"/>
              </a:ext>
            </a:extLst>
          </p:cNvPr>
          <p:cNvSpPr/>
          <p:nvPr/>
        </p:nvSpPr>
        <p:spPr>
          <a:xfrm>
            <a:off x="589020" y="4947165"/>
            <a:ext cx="11013961" cy="1365398"/>
          </a:xfrm>
          <a:prstGeom prst="roundRect">
            <a:avLst/>
          </a:prstGeom>
          <a:solidFill>
            <a:schemeClr val="bg1"/>
          </a:solidFill>
          <a:ln w="28575" cap="flat">
            <a:solidFill>
              <a:srgbClr val="13C045"/>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algn="just">
              <a:lnSpc>
                <a:spcPct val="100000"/>
              </a:lnSpc>
              <a:spcBef>
                <a:spcPts val="0"/>
              </a:spcBef>
              <a:defRPr/>
            </a:pPr>
            <a:r>
              <a:rPr lang="es-CL" b="1" dirty="0">
                <a:solidFill>
                  <a:schemeClr val="tx1">
                    <a:lumMod val="75000"/>
                    <a:lumOff val="25000"/>
                  </a:schemeClr>
                </a:solidFill>
                <a:latin typeface="+mj-lt"/>
              </a:rPr>
              <a:t>Grupo de exposición similar (GES): </a:t>
            </a:r>
            <a:r>
              <a:rPr lang="es-CL" dirty="0">
                <a:solidFill>
                  <a:schemeClr val="tx1">
                    <a:lumMod val="75000"/>
                    <a:lumOff val="25000"/>
                  </a:schemeClr>
                </a:solidFill>
                <a:latin typeface="+mj-lt"/>
              </a:rPr>
              <a:t>Grupo de personas trabajadoras que comparten el mismo perfil de exposición general a un determinado factor de riesgo, debido a la similitud y frecuencia de la(s) tarea(s) que realizan, la similitud de los materiales y procesos con los que trabajan y la similitud del modo en que realiza(n) la(s) tarea(s).</a:t>
            </a:r>
          </a:p>
        </p:txBody>
      </p:sp>
    </p:spTree>
    <p:extLst>
      <p:ext uri="{BB962C8B-B14F-4D97-AF65-F5344CB8AC3E}">
        <p14:creationId xmlns:p14="http://schemas.microsoft.com/office/powerpoint/2010/main" val="23000634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5BE45A4E-D486-2045-AB18-53AD1BBAB70F}"/>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id="{5BE45A4E-D486-2045-AB18-53AD1BBAB70F}"/>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ángulo 2" hidden="1">
            <a:extLst>
              <a:ext uri="{FF2B5EF4-FFF2-40B4-BE49-F238E27FC236}">
                <a16:creationId xmlns:a16="http://schemas.microsoft.com/office/drawing/2014/main" id="{255598F9-B7D4-1047-9AB8-F64BB5659CD8}"/>
              </a:ext>
            </a:extLst>
          </p:cNvPr>
          <p:cNvSpPr/>
          <p:nvPr>
            <p:custDataLst>
              <p:tags r:id="rId2"/>
            </p:custDataLst>
          </p:nvPr>
        </p:nvSpPr>
        <p:spPr>
          <a:xfrm>
            <a:off x="0" y="0"/>
            <a:ext cx="158750" cy="15875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0" rtlCol="0" anchor="ctr" anchorCtr="0">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s-ES" sz="3200" b="1" i="0" u="none" strike="noStrike" kern="0" cap="none" spc="0" normalizeH="0" baseline="0" noProof="0" dirty="0">
              <a:ln>
                <a:noFill/>
              </a:ln>
              <a:solidFill>
                <a:srgbClr val="FFFFFF"/>
              </a:solidFill>
              <a:effectLst/>
              <a:uLnTx/>
              <a:uFillTx/>
              <a:latin typeface="Arial" panose="020B0604020202020204" pitchFamily="34" charset="0"/>
              <a:ea typeface="Helvetica Neue Medium"/>
              <a:cs typeface="Helvetica Neue Medium"/>
              <a:sym typeface="Arial" panose="020B0604020202020204" pitchFamily="34" charset="0"/>
            </a:endParaRPr>
          </a:p>
        </p:txBody>
      </p:sp>
      <p:pic>
        <p:nvPicPr>
          <p:cNvPr id="26" name="Picture 2">
            <a:extLst>
              <a:ext uri="{FF2B5EF4-FFF2-40B4-BE49-F238E27FC236}">
                <a16:creationId xmlns:a16="http://schemas.microsoft.com/office/drawing/2014/main" id="{112E8231-3BC4-844F-A985-CEAE42D9C9A1}"/>
              </a:ext>
            </a:extLst>
          </p:cNvPr>
          <p:cNvPicPr>
            <a:picLocks noChangeAspect="1"/>
          </p:cNvPicPr>
          <p:nvPr/>
        </p:nvPicPr>
        <p:blipFill rotWithShape="1">
          <a:blip r:embed="rId6"/>
          <a:srcRect l="22204" t="33265"/>
          <a:stretch/>
        </p:blipFill>
        <p:spPr>
          <a:xfrm>
            <a:off x="0" y="-1"/>
            <a:ext cx="5727350" cy="4819136"/>
          </a:xfrm>
          <a:prstGeom prst="rect">
            <a:avLst/>
          </a:prstGeom>
        </p:spPr>
      </p:pic>
      <p:sp>
        <p:nvSpPr>
          <p:cNvPr id="56" name="tipografía, estilo y tamaños tipográficos"/>
          <p:cNvSpPr txBox="1"/>
          <p:nvPr/>
        </p:nvSpPr>
        <p:spPr>
          <a:xfrm>
            <a:off x="570286" y="762441"/>
            <a:ext cx="5078682" cy="716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spAutoFit/>
          </a:bodyPr>
          <a:lstStyle>
            <a:lvl1pPr defTabSz="825500">
              <a:spcBef>
                <a:spcPts val="0"/>
              </a:spcBef>
              <a:defRPr sz="10000" b="1">
                <a:solidFill>
                  <a:srgbClr val="FFFFFF"/>
                </a:solidFill>
                <a:latin typeface="Arial"/>
                <a:ea typeface="Arial"/>
                <a:cs typeface="Arial"/>
                <a:sym typeface="Arial"/>
              </a:defRPr>
            </a:lvl1pPr>
          </a:lstStyle>
          <a:p>
            <a:pPr marL="0" marR="0" lvl="0" indent="0" algn="l" defTabSz="825500" rtl="0" eaLnBrk="1" fontAlgn="auto" latinLnBrk="0" hangingPunct="0">
              <a:lnSpc>
                <a:spcPct val="90000"/>
              </a:lnSpc>
              <a:spcBef>
                <a:spcPts val="0"/>
              </a:spcBef>
              <a:spcAft>
                <a:spcPts val="0"/>
              </a:spcAft>
              <a:buClrTx/>
              <a:buSzTx/>
              <a:buFontTx/>
              <a:buNone/>
              <a:tabLst/>
              <a:defRPr/>
            </a:pPr>
            <a:endParaRPr kumimoji="0" sz="4800" b="1" i="0" u="none" strike="noStrike" kern="0" cap="none" spc="0" normalizeH="0" baseline="0" noProof="0" dirty="0">
              <a:ln>
                <a:noFill/>
              </a:ln>
              <a:solidFill>
                <a:srgbClr val="FFFFFF"/>
              </a:solidFill>
              <a:effectLst/>
              <a:uLnTx/>
              <a:uFillTx/>
              <a:latin typeface="Arial"/>
              <a:cs typeface="Arial"/>
              <a:sym typeface="Arial"/>
            </a:endParaRPr>
          </a:p>
        </p:txBody>
      </p:sp>
      <p:sp>
        <p:nvSpPr>
          <p:cNvPr id="27" name="Título 1">
            <a:extLst>
              <a:ext uri="{FF2B5EF4-FFF2-40B4-BE49-F238E27FC236}">
                <a16:creationId xmlns:a16="http://schemas.microsoft.com/office/drawing/2014/main" id="{25A2FF12-419B-DE40-B969-D731005F4DE7}"/>
              </a:ext>
            </a:extLst>
          </p:cNvPr>
          <p:cNvSpPr>
            <a:spLocks noGrp="1"/>
          </p:cNvSpPr>
          <p:nvPr>
            <p:ph type="title" idx="4294967295" hasCustomPrompt="1"/>
          </p:nvPr>
        </p:nvSpPr>
        <p:spPr>
          <a:xfrm>
            <a:off x="442523" y="592636"/>
            <a:ext cx="4734958" cy="1162442"/>
          </a:xfrm>
          <a:prstGeom prst="rect">
            <a:avLst/>
          </a:prstGeom>
        </p:spPr>
        <p:txBody>
          <a:bodyPr lIns="0" tIns="0" rIns="0" bIns="0"/>
          <a:lstStyle>
            <a:lvl1pPr>
              <a:lnSpc>
                <a:spcPct val="90000"/>
              </a:lnSpc>
              <a:spcBef>
                <a:spcPts val="0"/>
              </a:spcBef>
              <a:spcAft>
                <a:spcPts val="0"/>
              </a:spcAft>
              <a:defRPr sz="8800" b="0">
                <a:solidFill>
                  <a:schemeClr val="bg1"/>
                </a:solidFill>
                <a:latin typeface="Times New Roman" panose="02020603050405020304" pitchFamily="18" charset="0"/>
                <a:cs typeface="Times New Roman" panose="02020603050405020304" pitchFamily="18" charset="0"/>
              </a:defRPr>
            </a:lvl1pPr>
          </a:lstStyle>
          <a:p>
            <a:r>
              <a:rPr lang="es-ES" sz="6800" dirty="0">
                <a:latin typeface="Arial" panose="020B0604020202020204" pitchFamily="34" charset="0"/>
                <a:cs typeface="Arial" panose="020B0604020202020204" pitchFamily="34" charset="0"/>
              </a:rPr>
              <a:t>Contenidos</a:t>
            </a:r>
            <a:endParaRPr lang="es-CL" sz="6800" dirty="0">
              <a:latin typeface="Arial" panose="020B0604020202020204" pitchFamily="34" charset="0"/>
              <a:cs typeface="Arial" panose="020B0604020202020204" pitchFamily="34" charset="0"/>
            </a:endParaRPr>
          </a:p>
        </p:txBody>
      </p:sp>
      <p:sp>
        <p:nvSpPr>
          <p:cNvPr id="28" name="Marcador de texto 4">
            <a:extLst>
              <a:ext uri="{FF2B5EF4-FFF2-40B4-BE49-F238E27FC236}">
                <a16:creationId xmlns:a16="http://schemas.microsoft.com/office/drawing/2014/main" id="{81023AC9-736B-C44E-8D8C-45AC06343DCA}"/>
              </a:ext>
            </a:extLst>
          </p:cNvPr>
          <p:cNvSpPr txBox="1">
            <a:spLocks/>
          </p:cNvSpPr>
          <p:nvPr/>
        </p:nvSpPr>
        <p:spPr>
          <a:xfrm>
            <a:off x="6555556" y="428361"/>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1</a:t>
            </a:r>
            <a:endParaRPr lang="es-CL" dirty="0">
              <a:solidFill>
                <a:srgbClr val="7EFF45"/>
              </a:solidFill>
            </a:endParaRPr>
          </a:p>
        </p:txBody>
      </p:sp>
      <p:sp>
        <p:nvSpPr>
          <p:cNvPr id="29" name="Marcador de texto 4">
            <a:extLst>
              <a:ext uri="{FF2B5EF4-FFF2-40B4-BE49-F238E27FC236}">
                <a16:creationId xmlns:a16="http://schemas.microsoft.com/office/drawing/2014/main" id="{F06EA527-CC12-6245-9685-5326715D2025}"/>
              </a:ext>
            </a:extLst>
          </p:cNvPr>
          <p:cNvSpPr txBox="1">
            <a:spLocks/>
          </p:cNvSpPr>
          <p:nvPr/>
        </p:nvSpPr>
        <p:spPr>
          <a:xfrm>
            <a:off x="6589801" y="1438748"/>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2</a:t>
            </a:r>
            <a:endParaRPr lang="es-CL" dirty="0">
              <a:solidFill>
                <a:srgbClr val="7EFF45"/>
              </a:solidFill>
            </a:endParaRPr>
          </a:p>
        </p:txBody>
      </p:sp>
      <p:sp>
        <p:nvSpPr>
          <p:cNvPr id="30" name="Marcador de texto 4">
            <a:extLst>
              <a:ext uri="{FF2B5EF4-FFF2-40B4-BE49-F238E27FC236}">
                <a16:creationId xmlns:a16="http://schemas.microsoft.com/office/drawing/2014/main" id="{ACA36803-04DE-104D-BE5D-C1B93843A514}"/>
              </a:ext>
            </a:extLst>
          </p:cNvPr>
          <p:cNvSpPr txBox="1">
            <a:spLocks/>
          </p:cNvSpPr>
          <p:nvPr/>
        </p:nvSpPr>
        <p:spPr>
          <a:xfrm>
            <a:off x="6589801" y="2497624"/>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3</a:t>
            </a:r>
            <a:endParaRPr lang="es-CL" dirty="0">
              <a:solidFill>
                <a:srgbClr val="7EFF45"/>
              </a:solidFill>
            </a:endParaRPr>
          </a:p>
        </p:txBody>
      </p:sp>
      <p:sp>
        <p:nvSpPr>
          <p:cNvPr id="31" name="Marcador de texto 7">
            <a:extLst>
              <a:ext uri="{FF2B5EF4-FFF2-40B4-BE49-F238E27FC236}">
                <a16:creationId xmlns:a16="http://schemas.microsoft.com/office/drawing/2014/main" id="{97AB4DA0-1A33-9841-A3A8-96142A86342F}"/>
              </a:ext>
            </a:extLst>
          </p:cNvPr>
          <p:cNvSpPr txBox="1">
            <a:spLocks/>
          </p:cNvSpPr>
          <p:nvPr/>
        </p:nvSpPr>
        <p:spPr>
          <a:xfrm>
            <a:off x="7155534" y="2670880"/>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a:solidFill>
                  <a:srgbClr val="006D36"/>
                </a:solidFill>
              </a:rPr>
              <a:t>Responsabilidades y Difusión</a:t>
            </a:r>
          </a:p>
        </p:txBody>
      </p:sp>
      <p:sp>
        <p:nvSpPr>
          <p:cNvPr id="32" name="Marcador de texto 7">
            <a:extLst>
              <a:ext uri="{FF2B5EF4-FFF2-40B4-BE49-F238E27FC236}">
                <a16:creationId xmlns:a16="http://schemas.microsoft.com/office/drawing/2014/main" id="{15DB9E6A-BE2E-314D-BE67-7FC237D93197}"/>
              </a:ext>
            </a:extLst>
          </p:cNvPr>
          <p:cNvSpPr txBox="1">
            <a:spLocks/>
          </p:cNvSpPr>
          <p:nvPr/>
        </p:nvSpPr>
        <p:spPr>
          <a:xfrm>
            <a:off x="7204384" y="168583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CL" dirty="0">
                <a:solidFill>
                  <a:srgbClr val="006D36"/>
                </a:solidFill>
              </a:rPr>
              <a:t>Objetivos y Definiciones Generales</a:t>
            </a:r>
          </a:p>
        </p:txBody>
      </p:sp>
      <p:sp>
        <p:nvSpPr>
          <p:cNvPr id="33" name="Marcador de texto 7">
            <a:extLst>
              <a:ext uri="{FF2B5EF4-FFF2-40B4-BE49-F238E27FC236}">
                <a16:creationId xmlns:a16="http://schemas.microsoft.com/office/drawing/2014/main" id="{E1687406-101E-9745-AC62-F55C337E9FB1}"/>
              </a:ext>
            </a:extLst>
          </p:cNvPr>
          <p:cNvSpPr txBox="1">
            <a:spLocks/>
          </p:cNvSpPr>
          <p:nvPr/>
        </p:nvSpPr>
        <p:spPr>
          <a:xfrm>
            <a:off x="7189780" y="695637"/>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srgbClr val="006D36"/>
                </a:solidFill>
              </a:rPr>
              <a:t>Contexto y Actualización Protocolo TMERT</a:t>
            </a:r>
          </a:p>
        </p:txBody>
      </p:sp>
      <p:sp>
        <p:nvSpPr>
          <p:cNvPr id="35" name="Marcador de texto 7">
            <a:extLst>
              <a:ext uri="{FF2B5EF4-FFF2-40B4-BE49-F238E27FC236}">
                <a16:creationId xmlns:a16="http://schemas.microsoft.com/office/drawing/2014/main" id="{BD2BEA51-01A2-B345-854C-0167EFEF50F9}"/>
              </a:ext>
            </a:extLst>
          </p:cNvPr>
          <p:cNvSpPr txBox="1">
            <a:spLocks/>
          </p:cNvSpPr>
          <p:nvPr/>
        </p:nvSpPr>
        <p:spPr>
          <a:xfrm>
            <a:off x="7189780" y="2482314"/>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endParaRPr lang="es-CL" dirty="0">
              <a:solidFill>
                <a:srgbClr val="006D36"/>
              </a:solidFill>
            </a:endParaRPr>
          </a:p>
        </p:txBody>
      </p:sp>
      <p:sp>
        <p:nvSpPr>
          <p:cNvPr id="16" name="Marcador de texto 4">
            <a:extLst>
              <a:ext uri="{FF2B5EF4-FFF2-40B4-BE49-F238E27FC236}">
                <a16:creationId xmlns:a16="http://schemas.microsoft.com/office/drawing/2014/main" id="{5A6A1ADA-6530-9B3A-1CB0-F3FA20927AAC}"/>
              </a:ext>
            </a:extLst>
          </p:cNvPr>
          <p:cNvSpPr txBox="1">
            <a:spLocks/>
          </p:cNvSpPr>
          <p:nvPr/>
        </p:nvSpPr>
        <p:spPr>
          <a:xfrm>
            <a:off x="6589801" y="3576637"/>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4</a:t>
            </a:r>
            <a:endParaRPr lang="es-CL" dirty="0">
              <a:solidFill>
                <a:srgbClr val="7EFF45"/>
              </a:solidFill>
            </a:endParaRPr>
          </a:p>
        </p:txBody>
      </p:sp>
      <p:sp>
        <p:nvSpPr>
          <p:cNvPr id="17" name="Marcador de texto 7">
            <a:extLst>
              <a:ext uri="{FF2B5EF4-FFF2-40B4-BE49-F238E27FC236}">
                <a16:creationId xmlns:a16="http://schemas.microsoft.com/office/drawing/2014/main" id="{237433CE-D5EA-10B1-C463-CB1427372DE6}"/>
              </a:ext>
            </a:extLst>
          </p:cNvPr>
          <p:cNvSpPr txBox="1">
            <a:spLocks/>
          </p:cNvSpPr>
          <p:nvPr/>
        </p:nvSpPr>
        <p:spPr>
          <a:xfrm>
            <a:off x="7155533" y="3741205"/>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Vigilancia Ambiental</a:t>
            </a:r>
            <a:endParaRPr lang="es-CL" dirty="0">
              <a:solidFill>
                <a:srgbClr val="006D36"/>
              </a:solidFill>
            </a:endParaRPr>
          </a:p>
        </p:txBody>
      </p:sp>
      <p:sp>
        <p:nvSpPr>
          <p:cNvPr id="18" name="Marcador de texto 7">
            <a:extLst>
              <a:ext uri="{FF2B5EF4-FFF2-40B4-BE49-F238E27FC236}">
                <a16:creationId xmlns:a16="http://schemas.microsoft.com/office/drawing/2014/main" id="{7A517885-FFEE-4850-987F-2D89EB73F1B0}"/>
              </a:ext>
            </a:extLst>
          </p:cNvPr>
          <p:cNvSpPr txBox="1">
            <a:spLocks/>
          </p:cNvSpPr>
          <p:nvPr/>
        </p:nvSpPr>
        <p:spPr>
          <a:xfrm>
            <a:off x="7155532" y="4707812"/>
            <a:ext cx="4545093" cy="4469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006D36"/>
                </a:solidFill>
              </a:rPr>
              <a:t>Metodología Protocolo TMERT</a:t>
            </a:r>
            <a:endParaRPr lang="es-CL" dirty="0">
              <a:solidFill>
                <a:srgbClr val="006D36"/>
              </a:solidFill>
            </a:endParaRPr>
          </a:p>
        </p:txBody>
      </p:sp>
      <p:sp>
        <p:nvSpPr>
          <p:cNvPr id="2" name="Marcador de texto 4">
            <a:extLst>
              <a:ext uri="{FF2B5EF4-FFF2-40B4-BE49-F238E27FC236}">
                <a16:creationId xmlns:a16="http://schemas.microsoft.com/office/drawing/2014/main" id="{1CD1BADE-F050-F612-852B-62DF1B21392F}"/>
              </a:ext>
            </a:extLst>
          </p:cNvPr>
          <p:cNvSpPr txBox="1">
            <a:spLocks/>
          </p:cNvSpPr>
          <p:nvPr/>
        </p:nvSpPr>
        <p:spPr>
          <a:xfrm>
            <a:off x="6604406" y="4491692"/>
            <a:ext cx="1199956"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7EFF45"/>
                </a:solidFill>
              </a:rPr>
              <a:t>5</a:t>
            </a:r>
            <a:endParaRPr lang="es-CL" dirty="0">
              <a:solidFill>
                <a:srgbClr val="7EFF45"/>
              </a:solidFill>
            </a:endParaRPr>
          </a:p>
        </p:txBody>
      </p:sp>
    </p:spTree>
    <p:extLst>
      <p:ext uri="{BB962C8B-B14F-4D97-AF65-F5344CB8AC3E}">
        <p14:creationId xmlns:p14="http://schemas.microsoft.com/office/powerpoint/2010/main" val="331258827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1"/>
            <a:ext cx="8347075" cy="3355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Responsabilidades</a:t>
            </a:r>
          </a:p>
        </p:txBody>
      </p:sp>
      <p:sp>
        <p:nvSpPr>
          <p:cNvPr id="9" name="Marcador de texto 7">
            <a:extLst>
              <a:ext uri="{FF2B5EF4-FFF2-40B4-BE49-F238E27FC236}">
                <a16:creationId xmlns:a16="http://schemas.microsoft.com/office/drawing/2014/main" id="{5EF7F189-5C98-BB41-B9E6-CD55ED441D8B}"/>
              </a:ext>
            </a:extLst>
          </p:cNvPr>
          <p:cNvSpPr txBox="1">
            <a:spLocks/>
          </p:cNvSpPr>
          <p:nvPr/>
        </p:nvSpPr>
        <p:spPr>
          <a:xfrm>
            <a:off x="527640" y="1150485"/>
            <a:ext cx="9978031"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b="1" dirty="0">
                <a:solidFill>
                  <a:srgbClr val="006D36"/>
                </a:solidFill>
              </a:rPr>
              <a:t>Empresas</a:t>
            </a:r>
            <a:endParaRPr lang="es-CL" b="1" dirty="0">
              <a:solidFill>
                <a:srgbClr val="006D36"/>
              </a:solidFill>
            </a:endParaRP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293" y="457063"/>
            <a:ext cx="1308143" cy="534402"/>
          </a:xfrm>
          <a:prstGeom prst="rect">
            <a:avLst/>
          </a:prstGeom>
        </p:spPr>
      </p:pic>
      <p:sp>
        <p:nvSpPr>
          <p:cNvPr id="22" name="Marcador de texto 9">
            <a:extLst>
              <a:ext uri="{FF2B5EF4-FFF2-40B4-BE49-F238E27FC236}">
                <a16:creationId xmlns:a16="http://schemas.microsoft.com/office/drawing/2014/main" id="{3CC00F5D-5FE6-DA1C-29BA-656A116F4AFB}"/>
              </a:ext>
            </a:extLst>
          </p:cNvPr>
          <p:cNvSpPr txBox="1">
            <a:spLocks/>
          </p:cNvSpPr>
          <p:nvPr/>
        </p:nvSpPr>
        <p:spPr>
          <a:xfrm>
            <a:off x="436564" y="1507198"/>
            <a:ext cx="5415596" cy="2369880"/>
          </a:xfrm>
          <a:prstGeom prst="rect">
            <a:avLst/>
          </a:prstGeom>
        </p:spPr>
        <p:txBody>
          <a:bodyPr wrap="square">
            <a:spAutoFit/>
          </a:bodyPr>
          <a:lstStyle>
            <a:lvl1pPr marL="304800" marR="0" indent="-304800" algn="l" defTabSz="1218406" eaLnBrk="1" latinLnBrk="0" hangingPunct="1">
              <a:lnSpc>
                <a:spcPct val="90000"/>
              </a:lnSpc>
              <a:spcBef>
                <a:spcPts val="600"/>
              </a:spcBef>
              <a:spcAft>
                <a:spcPts val="600"/>
              </a:spcAft>
              <a:buClrTx/>
              <a:buSzPct val="123000"/>
              <a:buFontTx/>
              <a:buNone/>
              <a:tabLst/>
              <a:defRPr sz="1600" b="0" i="0" u="none" strike="noStrike" cap="none" spc="0" baseline="0">
                <a:solidFill>
                  <a:schemeClr val="tx2"/>
                </a:solidFill>
                <a:uFillTx/>
                <a:latin typeface="Arial"/>
                <a:ea typeface="Arial"/>
                <a:cs typeface="Arial"/>
                <a:sym typeface="Arial"/>
              </a:defRPr>
            </a:lvl1pPr>
            <a:lvl2pPr marL="676275" marR="0" indent="-371475" algn="l" defTabSz="1218406" eaLnBrk="1" latinLnBrk="0" hangingPunct="1">
              <a:lnSpc>
                <a:spcPct val="90000"/>
              </a:lnSpc>
              <a:spcBef>
                <a:spcPts val="600"/>
              </a:spcBef>
              <a:spcAft>
                <a:spcPts val="600"/>
              </a:spcAft>
              <a:buClr>
                <a:schemeClr val="bg2"/>
              </a:buClr>
              <a:buSzPct val="100000"/>
              <a:buFont typeface="Wingdings" pitchFamily="2" charset="2"/>
              <a:buChar char="§"/>
              <a:tabLst/>
              <a:defRPr sz="1400" b="0" i="0" u="none" strike="noStrike" cap="none" spc="0" baseline="0">
                <a:solidFill>
                  <a:schemeClr val="tx2"/>
                </a:solidFill>
                <a:uFillTx/>
                <a:latin typeface="Arial"/>
                <a:ea typeface="Arial"/>
                <a:cs typeface="Arial"/>
                <a:sym typeface="Arial"/>
              </a:defRPr>
            </a:lvl2pPr>
            <a:lvl3pPr marL="941388" marR="0" indent="-331788"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3pPr>
            <a:lvl4pPr marL="1247775" marR="0" indent="-333375"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4pPr>
            <a:lvl5pPr marL="1651000" marR="0" indent="-431800" algn="l" defTabSz="1218406" eaLnBrk="1" latinLnBrk="0" hangingPunct="1">
              <a:lnSpc>
                <a:spcPct val="90000"/>
              </a:lnSpc>
              <a:spcBef>
                <a:spcPts val="600"/>
              </a:spcBef>
              <a:spcAft>
                <a:spcPts val="600"/>
              </a:spcAft>
              <a:buClr>
                <a:schemeClr val="bg2"/>
              </a:buClr>
              <a:buSzPct val="90000"/>
              <a:buFont typeface=".Lucida Grande UI Regular"/>
              <a:buChar char="▫"/>
              <a:tabLst/>
              <a:defRPr sz="1400" b="0" i="0" u="none" strike="noStrike" cap="none" spc="0" baseline="0">
                <a:solidFill>
                  <a:schemeClr val="tx2"/>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algn="just">
              <a:lnSpc>
                <a:spcPct val="100000"/>
              </a:lnSpc>
              <a:defRPr/>
            </a:pPr>
            <a:r>
              <a:rPr lang="es-CL" sz="1800" dirty="0">
                <a:solidFill>
                  <a:schemeClr val="bg1">
                    <a:lumMod val="50000"/>
                  </a:schemeClr>
                </a:solidFill>
              </a:rPr>
              <a:t>La entidad empleadora, como lo determina la </a:t>
            </a:r>
            <a:r>
              <a:rPr lang="es-CL" sz="1800" b="1" dirty="0">
                <a:solidFill>
                  <a:schemeClr val="bg1">
                    <a:lumMod val="50000"/>
                  </a:schemeClr>
                </a:solidFill>
              </a:rPr>
              <a:t>Ley 16.744, en su artículo Nº68 </a:t>
            </a:r>
            <a:r>
              <a:rPr lang="es-CL" sz="1800" dirty="0">
                <a:solidFill>
                  <a:schemeClr val="bg1">
                    <a:lumMod val="50000"/>
                  </a:schemeClr>
                </a:solidFill>
              </a:rPr>
              <a:t>deberá:</a:t>
            </a:r>
          </a:p>
          <a:p>
            <a:pPr marL="0" indent="0" algn="just">
              <a:lnSpc>
                <a:spcPct val="100000"/>
              </a:lnSpc>
              <a:defRPr/>
            </a:pPr>
            <a:endParaRPr lang="es-CL" sz="1800" dirty="0">
              <a:solidFill>
                <a:schemeClr val="bg1">
                  <a:lumMod val="50000"/>
                </a:schemeClr>
              </a:solidFill>
            </a:endParaRPr>
          </a:p>
          <a:p>
            <a:pPr marL="0" indent="0" algn="just">
              <a:lnSpc>
                <a:spcPct val="100000"/>
              </a:lnSpc>
              <a:defRPr/>
            </a:pPr>
            <a:endParaRPr lang="es-CL" sz="1800" dirty="0">
              <a:solidFill>
                <a:schemeClr val="bg1">
                  <a:lumMod val="50000"/>
                </a:schemeClr>
              </a:solidFill>
            </a:endParaRPr>
          </a:p>
          <a:p>
            <a:pPr marL="0" indent="0" algn="just">
              <a:lnSpc>
                <a:spcPct val="100000"/>
              </a:lnSpc>
              <a:defRPr/>
            </a:pPr>
            <a:endParaRPr lang="es-CL" sz="1800" dirty="0">
              <a:solidFill>
                <a:schemeClr val="bg1">
                  <a:lumMod val="50000"/>
                </a:schemeClr>
              </a:solidFill>
            </a:endParaRPr>
          </a:p>
          <a:p>
            <a:pPr marL="0" indent="0" algn="just">
              <a:lnSpc>
                <a:spcPct val="100000"/>
              </a:lnSpc>
              <a:defRPr/>
            </a:pPr>
            <a:endParaRPr lang="es-CL" sz="1800" dirty="0">
              <a:solidFill>
                <a:schemeClr val="bg1">
                  <a:lumMod val="50000"/>
                </a:schemeClr>
              </a:solidFill>
            </a:endParaRPr>
          </a:p>
        </p:txBody>
      </p:sp>
      <p:pic>
        <p:nvPicPr>
          <p:cNvPr id="5" name="Imagen 4">
            <a:extLst>
              <a:ext uri="{FF2B5EF4-FFF2-40B4-BE49-F238E27FC236}">
                <a16:creationId xmlns:a16="http://schemas.microsoft.com/office/drawing/2014/main" id="{D37AFA6B-05E6-56E8-D2E3-4604367F2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5084" y="2531657"/>
            <a:ext cx="5521234" cy="3245525"/>
          </a:xfrm>
          <a:prstGeom prst="rect">
            <a:avLst/>
          </a:prstGeom>
        </p:spPr>
      </p:pic>
      <p:sp>
        <p:nvSpPr>
          <p:cNvPr id="2" name="Rectángulo redondeado 1"/>
          <p:cNvSpPr/>
          <p:nvPr/>
        </p:nvSpPr>
        <p:spPr>
          <a:xfrm>
            <a:off x="436563" y="2776339"/>
            <a:ext cx="2952000" cy="1305322"/>
          </a:xfrm>
          <a:prstGeom prst="roundRect">
            <a:avLst/>
          </a:prstGeom>
          <a:solidFill>
            <a:srgbClr val="13C045"/>
          </a:solidFill>
          <a:ln w="12700" cap="flat">
            <a:solidFill>
              <a:srgbClr val="13C04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MX" sz="1400" dirty="0">
                <a:solidFill>
                  <a:srgbClr val="FFFFFF"/>
                </a:solidFill>
                <a:ea typeface="Helvetica Neue Medium"/>
                <a:cs typeface="Helvetica Neue Medium"/>
                <a:sym typeface="Helvetica Neue Medium"/>
              </a:rPr>
              <a:t>Implementar todas las medidas de Higiene y Seguridad en el trabajo que le prescriba el Organismo Administrador a que se encuentren afectas</a:t>
            </a:r>
            <a:endParaRPr kumimoji="0" lang="es-CL" sz="1400" b="0" i="0" u="none" strike="noStrike" cap="none" spc="0" normalizeH="0" baseline="0" dirty="0">
              <a:ln>
                <a:noFill/>
              </a:ln>
              <a:solidFill>
                <a:srgbClr val="FFFFFF"/>
              </a:solidFill>
              <a:effectLst/>
              <a:uFillTx/>
              <a:ea typeface="Helvetica Neue Medium"/>
              <a:cs typeface="Helvetica Neue Medium"/>
              <a:sym typeface="Helvetica Neue Medium"/>
            </a:endParaRPr>
          </a:p>
        </p:txBody>
      </p:sp>
      <p:sp>
        <p:nvSpPr>
          <p:cNvPr id="10" name="Rectángulo redondeado 9"/>
          <p:cNvSpPr/>
          <p:nvPr/>
        </p:nvSpPr>
        <p:spPr>
          <a:xfrm>
            <a:off x="2900160" y="4345802"/>
            <a:ext cx="2952000" cy="1305322"/>
          </a:xfrm>
          <a:prstGeom prst="roundRect">
            <a:avLst/>
          </a:prstGeom>
          <a:solidFill>
            <a:srgbClr val="13C045"/>
          </a:solidFill>
          <a:ln w="12700" cap="flat">
            <a:solidFill>
              <a:srgbClr val="13C04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s-MX" sz="1400" dirty="0">
                <a:solidFill>
                  <a:srgbClr val="FFFFFF"/>
                </a:solidFill>
                <a:ea typeface="Helvetica Neue Medium"/>
                <a:cs typeface="Helvetica Neue Medium"/>
                <a:sym typeface="Helvetica Neue Medium"/>
              </a:rPr>
              <a:t>Mantener actualizados los programas de gestión del riesgo, donde deben estar considerados los riesgos específicos para TMERT</a:t>
            </a:r>
            <a:endParaRPr lang="es-CL" sz="1400" dirty="0">
              <a:solidFill>
                <a:srgbClr val="FFFFFF"/>
              </a:solidFill>
              <a:ea typeface="Helvetica Neue Medium"/>
              <a:cs typeface="Helvetica Neue Medium"/>
              <a:sym typeface="Helvetica Neue Medium"/>
            </a:endParaRPr>
          </a:p>
        </p:txBody>
      </p:sp>
    </p:spTree>
    <p:extLst>
      <p:ext uri="{BB962C8B-B14F-4D97-AF65-F5344CB8AC3E}">
        <p14:creationId xmlns:p14="http://schemas.microsoft.com/office/powerpoint/2010/main" val="2246283776"/>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8&quot;&gt;&lt;elem m_fUsage=&quot;6.08274838900000069941E+00&quot;&gt;&lt;m_msothmcolidx val=&quot;0&quot;/&gt;&lt;m_rgb r=&quot;FC&quot; g=&quot;95&quot; b=&quot;2E&quot;/&gt;&lt;/elem&gt;&lt;elem m_fUsage=&quot;1.52653860316424361265E+00&quot;&gt;&lt;m_msothmcolidx val=&quot;0&quot;/&gt;&lt;m_rgb r=&quot;FD&quot; g=&quot;99&quot; b=&quot;35&quot;/&gt;&lt;/elem&gt;&lt;elem m_fUsage=&quot;5.54569572194649307306E-01&quot;&gt;&lt;m_msothmcolidx val=&quot;0&quot;/&gt;&lt;m_rgb r=&quot;7A&quot; g=&quot;BD&quot; b=&quot;26&quot;/&gt;&lt;/elem&gt;&lt;elem m_fUsage=&quot;4.39488601718084181957E-01&quot;&gt;&lt;m_msothmcolidx val=&quot;0&quot;/&gt;&lt;m_rgb r=&quot;F3&quot; g=&quot;7D&quot; b=&quot;1E&quot;/&gt;&lt;/elem&gt;&lt;elem m_fUsage=&quot;3.13810596090000171188E-01&quot;&gt;&lt;m_msothmcolidx val=&quot;0&quot;/&gt;&lt;m_rgb r=&quot;00&quot; g=&quot;66&quot; b=&quot;1C&quot;/&gt;&lt;/elem&gt;&lt;elem m_fUsage=&quot;1.51556241846057815348E-01&quot;&gt;&lt;m_msothmcolidx val=&quot;0&quot;/&gt;&lt;m_rgb r=&quot;FD&quot; g=&quot;B1&quot; b=&quot;66&quot;/&gt;&lt;/elem&gt;&lt;elem m_fUsage=&quot;1.50094635296999207030E-01&quot;&gt;&lt;m_msothmcolidx val=&quot;0&quot;/&gt;&lt;m_rgb r=&quot;19&quot; g=&quot;5A&quot; b=&quot;28&quot;/&gt;&lt;/elem&gt;&lt;elem m_fUsage=&quot;1.35085171767299283552E-01&quot;&gt;&lt;m_msothmcolidx val=&quot;0&quot;/&gt;&lt;m_rgb r=&quot;00&quot; g=&quot;85&quot; b=&quot;7D&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TlA5XPePmQKBijDHX2wjN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lA5XPePmQKBijDHX2wjN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HvxTBd9rD6FWRtZER_vA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1Jdn7lnFnLKILanjy1rOr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tOLZN3RSng7Q7OL6fDEgP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1g5wTvh7A0PMtCYHw7Uiz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dbg7lgRhLit3Ex1k8JYPI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u4bYVqNE3nowdV9P5brC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8ai8Hb3YkAywYpZA1u39y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9ue3ftJn24p2SR8NaGwal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cCLL8TDB4GyIrf4rFqvYh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MfY7512g37Kt9s.4Dg9Ou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ymZcK4Rgn2gAw72NhFRN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w67l4Lp5M_zZiwbFquRub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67l4Lp5M_zZiwbFquRub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w67l4Lp5M_zZiwbFquRub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w67l4Lp5M_zZiwbFquRub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w67l4Lp5M_zZiwbFquRubQ"/>
</p:tagLst>
</file>

<file path=ppt/theme/theme1.xml><?xml version="1.0" encoding="utf-8"?>
<a:theme xmlns:a="http://schemas.openxmlformats.org/drawingml/2006/main" name="Portadas y cierres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ido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9291</TotalTime>
  <Words>1711</Words>
  <Application>Microsoft Office PowerPoint</Application>
  <PresentationFormat>Panorámica</PresentationFormat>
  <Paragraphs>174</Paragraphs>
  <Slides>28</Slides>
  <Notes>1</Notes>
  <HiddenSlides>0</HiddenSlides>
  <MMClips>0</MMClips>
  <ScaleCrop>false</ScaleCrop>
  <HeadingPairs>
    <vt:vector size="4" baseType="variant">
      <vt:variant>
        <vt:lpstr>Tema</vt:lpstr>
      </vt:variant>
      <vt:variant>
        <vt:i4>2</vt:i4>
      </vt:variant>
      <vt:variant>
        <vt:lpstr>Títulos de diapositiva</vt:lpstr>
      </vt:variant>
      <vt:variant>
        <vt:i4>28</vt:i4>
      </vt:variant>
    </vt:vector>
  </HeadingPairs>
  <TitlesOfParts>
    <vt:vector size="30" baseType="lpstr">
      <vt:lpstr>Portadas y cierres_Achs Seguro Laboral</vt:lpstr>
      <vt:lpstr>Contenido_Achs Seguro Laboral</vt:lpstr>
      <vt:lpstr>Presentación de PowerPoint</vt:lpstr>
      <vt:lpstr>Contenidos</vt:lpstr>
      <vt:lpstr>Presentación de PowerPoint</vt:lpstr>
      <vt:lpstr>Contenidos</vt:lpstr>
      <vt:lpstr>Presentación de PowerPoint</vt:lpstr>
      <vt:lpstr>Presentación de PowerPoint</vt:lpstr>
      <vt:lpstr>Presentación de PowerPoint</vt:lpstr>
      <vt:lpstr>Contenidos</vt:lpstr>
      <vt:lpstr>Presentación de PowerPoint</vt:lpstr>
      <vt:lpstr>Presentación de PowerPoint</vt:lpstr>
      <vt:lpstr>Presentación de PowerPoint</vt:lpstr>
      <vt:lpstr>Presentación de PowerPoint</vt:lpstr>
      <vt:lpstr>Contenidos</vt:lpstr>
      <vt:lpstr>Presentación de PowerPoint</vt:lpstr>
      <vt:lpstr>Presentación de PowerPoint</vt:lpstr>
      <vt:lpstr>Presentación de PowerPoint</vt:lpstr>
      <vt:lpstr>Contenidos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Achs</dc:creator>
  <cp:lastModifiedBy>Gatica Agüero, Ignacio Alberto</cp:lastModifiedBy>
  <cp:revision>463</cp:revision>
  <dcterms:created xsi:type="dcterms:W3CDTF">2023-07-11T20:17:04Z</dcterms:created>
  <dcterms:modified xsi:type="dcterms:W3CDTF">2026-02-27T15:16:30Z</dcterms:modified>
</cp:coreProperties>
</file>