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25" r:id="rId5"/>
    <p:sldId id="688" r:id="rId6"/>
    <p:sldId id="690" r:id="rId7"/>
    <p:sldId id="691" r:id="rId8"/>
    <p:sldId id="692" r:id="rId9"/>
    <p:sldId id="693" r:id="rId10"/>
    <p:sldId id="413" r:id="rId11"/>
  </p:sldIdLst>
  <p:sldSz cx="12192000" cy="6858000"/>
  <p:notesSz cx="6858000" cy="9144000"/>
  <p:custDataLst>
    <p:tags r:id="rId14"/>
  </p:custData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orient="horz" pos="2183" userDrawn="1">
          <p15:clr>
            <a:srgbClr val="A4A3A4"/>
          </p15:clr>
        </p15:guide>
        <p15:guide id="3" pos="4543" userDrawn="1">
          <p15:clr>
            <a:srgbClr val="A4A3A4"/>
          </p15:clr>
        </p15:guide>
        <p15:guide id="4" pos="5586" userDrawn="1">
          <p15:clr>
            <a:srgbClr val="A4A3A4"/>
          </p15:clr>
        </p15:guide>
        <p15:guide id="5" pos="2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López" initials="FL" lastIdx="1" clrIdx="0">
    <p:extLst>
      <p:ext uri="{19B8F6BF-5375-455C-9EA6-DF929625EA0E}">
        <p15:presenceInfo xmlns:p15="http://schemas.microsoft.com/office/powerpoint/2012/main" userId="c583e4eeb9a72cae" providerId="Windows Live"/>
      </p:ext>
    </p:extLst>
  </p:cmAuthor>
  <p:cmAuthor id="2" name="Labus Seric, Aneta" initials="LSA" lastIdx="13" clrIdx="1">
    <p:extLst>
      <p:ext uri="{19B8F6BF-5375-455C-9EA6-DF929625EA0E}">
        <p15:presenceInfo xmlns:p15="http://schemas.microsoft.com/office/powerpoint/2012/main" userId="S::alabuss@achs.cl::3e6a394c-38a0-4673-baac-c345465d03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106737"/>
    <a:srgbClr val="004F59"/>
    <a:srgbClr val="5F5F5F"/>
    <a:srgbClr val="8A8A8A"/>
    <a:srgbClr val="C98539"/>
    <a:srgbClr val="F2E500"/>
    <a:srgbClr val="ECC3B2"/>
    <a:srgbClr val="578D86"/>
    <a:srgbClr val="9D4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6758F-3798-4BD4-AC2F-CAC7444424D1}" v="2921" dt="2022-06-07T19:49:38.9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3"/>
  </p:normalViewPr>
  <p:slideViewPr>
    <p:cSldViewPr snapToGrid="0" snapToObjects="1" showGuides="1">
      <p:cViewPr varScale="1">
        <p:scale>
          <a:sx n="52" d="100"/>
          <a:sy n="52" d="100"/>
        </p:scale>
        <p:origin x="717" y="41"/>
      </p:cViewPr>
      <p:guideLst>
        <p:guide orient="horz" pos="2183"/>
        <p:guide pos="4543"/>
        <p:guide pos="5586"/>
        <p:guide pos="20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68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to Retamal, Rodrigo Enrique" userId="09b922dc-e301-4f7a-90fe-e924f95e94b9" providerId="ADAL" clId="{C576758F-3798-4BD4-AC2F-CAC7444424D1}"/>
    <pc:docChg chg="undo custSel modSld">
      <pc:chgData name="Pinto Retamal, Rodrigo Enrique" userId="09b922dc-e301-4f7a-90fe-e924f95e94b9" providerId="ADAL" clId="{C576758F-3798-4BD4-AC2F-CAC7444424D1}" dt="2022-06-07T19:29:32.309" v="2008" actId="20577"/>
      <pc:docMkLst>
        <pc:docMk/>
      </pc:docMkLst>
      <pc:sldChg chg="addSp delSp modSp mod">
        <pc:chgData name="Pinto Retamal, Rodrigo Enrique" userId="09b922dc-e301-4f7a-90fe-e924f95e94b9" providerId="ADAL" clId="{C576758F-3798-4BD4-AC2F-CAC7444424D1}" dt="2022-06-03T12:40:43.160" v="12" actId="1076"/>
        <pc:sldMkLst>
          <pc:docMk/>
          <pc:sldMk cId="4124398915" sldId="688"/>
        </pc:sldMkLst>
        <pc:picChg chg="del">
          <ac:chgData name="Pinto Retamal, Rodrigo Enrique" userId="09b922dc-e301-4f7a-90fe-e924f95e94b9" providerId="ADAL" clId="{C576758F-3798-4BD4-AC2F-CAC7444424D1}" dt="2022-06-03T12:38:21.823" v="0" actId="478"/>
          <ac:picMkLst>
            <pc:docMk/>
            <pc:sldMk cId="4124398915" sldId="688"/>
            <ac:picMk id="4" creationId="{95FA0A58-0B08-4960-B520-6F310AEA21CF}"/>
          </ac:picMkLst>
        </pc:picChg>
        <pc:picChg chg="add mod modCrop">
          <ac:chgData name="Pinto Retamal, Rodrigo Enrique" userId="09b922dc-e301-4f7a-90fe-e924f95e94b9" providerId="ADAL" clId="{C576758F-3798-4BD4-AC2F-CAC7444424D1}" dt="2022-06-03T12:40:43.160" v="12" actId="1076"/>
          <ac:picMkLst>
            <pc:docMk/>
            <pc:sldMk cId="4124398915" sldId="688"/>
            <ac:picMk id="5" creationId="{6D6E1009-F6DC-4F1D-9A4F-C0D623FA6AC1}"/>
          </ac:picMkLst>
        </pc:picChg>
      </pc:sldChg>
      <pc:sldChg chg="addSp delSp modSp mod">
        <pc:chgData name="Pinto Retamal, Rodrigo Enrique" userId="09b922dc-e301-4f7a-90fe-e924f95e94b9" providerId="ADAL" clId="{C576758F-3798-4BD4-AC2F-CAC7444424D1}" dt="2022-06-03T14:12:19.327" v="521" actId="14100"/>
        <pc:sldMkLst>
          <pc:docMk/>
          <pc:sldMk cId="2635848757" sldId="690"/>
        </pc:sldMkLst>
        <pc:spChg chg="mod">
          <ac:chgData name="Pinto Retamal, Rodrigo Enrique" userId="09b922dc-e301-4f7a-90fe-e924f95e94b9" providerId="ADAL" clId="{C576758F-3798-4BD4-AC2F-CAC7444424D1}" dt="2022-06-03T13:30:33.243" v="223" actId="1076"/>
          <ac:spMkLst>
            <pc:docMk/>
            <pc:sldMk cId="2635848757" sldId="690"/>
            <ac:spMk id="10" creationId="{188F7E02-E3B0-E243-B6C7-271683C98156}"/>
          </ac:spMkLst>
        </pc:spChg>
        <pc:spChg chg="mod">
          <ac:chgData name="Pinto Retamal, Rodrigo Enrique" userId="09b922dc-e301-4f7a-90fe-e924f95e94b9" providerId="ADAL" clId="{C576758F-3798-4BD4-AC2F-CAC7444424D1}" dt="2022-06-03T13:31:09.442" v="228" actId="1076"/>
          <ac:spMkLst>
            <pc:docMk/>
            <pc:sldMk cId="2635848757" sldId="690"/>
            <ac:spMk id="11" creationId="{338C3E28-584A-481D-9727-82D5904B58C1}"/>
          </ac:spMkLst>
        </pc:spChg>
        <pc:spChg chg="mod">
          <ac:chgData name="Pinto Retamal, Rodrigo Enrique" userId="09b922dc-e301-4f7a-90fe-e924f95e94b9" providerId="ADAL" clId="{C576758F-3798-4BD4-AC2F-CAC7444424D1}" dt="2022-06-03T13:30:54.107" v="227" actId="1076"/>
          <ac:spMkLst>
            <pc:docMk/>
            <pc:sldMk cId="2635848757" sldId="690"/>
            <ac:spMk id="12" creationId="{60CB04F7-18DB-4947-B427-5F52C106A705}"/>
          </ac:spMkLst>
        </pc:spChg>
        <pc:spChg chg="mod">
          <ac:chgData name="Pinto Retamal, Rodrigo Enrique" userId="09b922dc-e301-4f7a-90fe-e924f95e94b9" providerId="ADAL" clId="{C576758F-3798-4BD4-AC2F-CAC7444424D1}" dt="2022-06-03T13:31:21.254" v="229" actId="1076"/>
          <ac:spMkLst>
            <pc:docMk/>
            <pc:sldMk cId="2635848757" sldId="690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C576758F-3798-4BD4-AC2F-CAC7444424D1}" dt="2022-06-03T14:12:19.327" v="521" actId="14100"/>
          <ac:spMkLst>
            <pc:docMk/>
            <pc:sldMk cId="2635848757" sldId="690"/>
            <ac:spMk id="15" creationId="{475950D1-4FC9-4694-B215-482A912B9031}"/>
          </ac:spMkLst>
        </pc:spChg>
        <pc:spChg chg="mod">
          <ac:chgData name="Pinto Retamal, Rodrigo Enrique" userId="09b922dc-e301-4f7a-90fe-e924f95e94b9" providerId="ADAL" clId="{C576758F-3798-4BD4-AC2F-CAC7444424D1}" dt="2022-06-03T13:30:24.230" v="220" actId="1076"/>
          <ac:spMkLst>
            <pc:docMk/>
            <pc:sldMk cId="2635848757" sldId="690"/>
            <ac:spMk id="25" creationId="{895E7C57-E423-7444-A1F9-CACBB7D8C0FB}"/>
          </ac:spMkLst>
        </pc:spChg>
        <pc:picChg chg="del mod">
          <ac:chgData name="Pinto Retamal, Rodrigo Enrique" userId="09b922dc-e301-4f7a-90fe-e924f95e94b9" providerId="ADAL" clId="{C576758F-3798-4BD4-AC2F-CAC7444424D1}" dt="2022-06-03T13:24:00.146" v="184" actId="478"/>
          <ac:picMkLst>
            <pc:docMk/>
            <pc:sldMk cId="2635848757" sldId="690"/>
            <ac:picMk id="4" creationId="{B6E48128-A02D-475E-B249-3C1792DAE8B1}"/>
          </ac:picMkLst>
        </pc:picChg>
        <pc:picChg chg="del">
          <ac:chgData name="Pinto Retamal, Rodrigo Enrique" userId="09b922dc-e301-4f7a-90fe-e924f95e94b9" providerId="ADAL" clId="{C576758F-3798-4BD4-AC2F-CAC7444424D1}" dt="2022-06-03T12:41:45.530" v="13" actId="478"/>
          <ac:picMkLst>
            <pc:docMk/>
            <pc:sldMk cId="2635848757" sldId="690"/>
            <ac:picMk id="5" creationId="{CBB749E7-A8B7-4CAE-BC32-519A458A62D4}"/>
          </ac:picMkLst>
        </pc:picChg>
        <pc:picChg chg="del">
          <ac:chgData name="Pinto Retamal, Rodrigo Enrique" userId="09b922dc-e301-4f7a-90fe-e924f95e94b9" providerId="ADAL" clId="{C576758F-3798-4BD4-AC2F-CAC7444424D1}" dt="2022-06-03T13:24:03.094" v="185" actId="478"/>
          <ac:picMkLst>
            <pc:docMk/>
            <pc:sldMk cId="2635848757" sldId="690"/>
            <ac:picMk id="6" creationId="{FE72F25E-AE1F-4BFE-AF13-07DEA3A5A01B}"/>
          </ac:picMkLst>
        </pc:picChg>
        <pc:picChg chg="add mod modCrop">
          <ac:chgData name="Pinto Retamal, Rodrigo Enrique" userId="09b922dc-e301-4f7a-90fe-e924f95e94b9" providerId="ADAL" clId="{C576758F-3798-4BD4-AC2F-CAC7444424D1}" dt="2022-06-03T13:30:27.309" v="221" actId="1076"/>
          <ac:picMkLst>
            <pc:docMk/>
            <pc:sldMk cId="2635848757" sldId="690"/>
            <ac:picMk id="7" creationId="{B4284413-1C3B-4425-8B9E-31986428B569}"/>
          </ac:picMkLst>
        </pc:picChg>
        <pc:picChg chg="add mod modCrop">
          <ac:chgData name="Pinto Retamal, Rodrigo Enrique" userId="09b922dc-e301-4f7a-90fe-e924f95e94b9" providerId="ADAL" clId="{C576758F-3798-4BD4-AC2F-CAC7444424D1}" dt="2022-06-03T13:30:29.501" v="222" actId="1076"/>
          <ac:picMkLst>
            <pc:docMk/>
            <pc:sldMk cId="2635848757" sldId="690"/>
            <ac:picMk id="9" creationId="{54FB8938-B689-421D-A8FE-2C674A123107}"/>
          </ac:picMkLst>
        </pc:picChg>
        <pc:picChg chg="del mod">
          <ac:chgData name="Pinto Retamal, Rodrigo Enrique" userId="09b922dc-e301-4f7a-90fe-e924f95e94b9" providerId="ADAL" clId="{C576758F-3798-4BD4-AC2F-CAC7444424D1}" dt="2022-06-03T13:25:47.352" v="198" actId="478"/>
          <ac:picMkLst>
            <pc:docMk/>
            <pc:sldMk cId="2635848757" sldId="690"/>
            <ac:picMk id="13" creationId="{A66859EC-0F1D-48B6-B078-0914CDBEC73C}"/>
          </ac:picMkLst>
        </pc:picChg>
        <pc:picChg chg="add mod modCrop">
          <ac:chgData name="Pinto Retamal, Rodrigo Enrique" userId="09b922dc-e301-4f7a-90fe-e924f95e94b9" providerId="ADAL" clId="{C576758F-3798-4BD4-AC2F-CAC7444424D1}" dt="2022-06-03T13:30:42.500" v="225" actId="1076"/>
          <ac:picMkLst>
            <pc:docMk/>
            <pc:sldMk cId="2635848757" sldId="690"/>
            <ac:picMk id="17" creationId="{BC65C3AB-B78A-4D2B-BD50-4989AEB8A6C9}"/>
          </ac:picMkLst>
        </pc:picChg>
        <pc:picChg chg="add mod modCrop">
          <ac:chgData name="Pinto Retamal, Rodrigo Enrique" userId="09b922dc-e301-4f7a-90fe-e924f95e94b9" providerId="ADAL" clId="{C576758F-3798-4BD4-AC2F-CAC7444424D1}" dt="2022-06-03T13:30:47.357" v="226" actId="1076"/>
          <ac:picMkLst>
            <pc:docMk/>
            <pc:sldMk cId="2635848757" sldId="690"/>
            <ac:picMk id="19" creationId="{93BFA774-35F6-4AE2-8E38-7DF038B268A8}"/>
          </ac:picMkLst>
        </pc:picChg>
        <pc:picChg chg="add mod">
          <ac:chgData name="Pinto Retamal, Rodrigo Enrique" userId="09b922dc-e301-4f7a-90fe-e924f95e94b9" providerId="ADAL" clId="{C576758F-3798-4BD4-AC2F-CAC7444424D1}" dt="2022-06-03T14:12:01.666" v="518" actId="1076"/>
          <ac:picMkLst>
            <pc:docMk/>
            <pc:sldMk cId="2635848757" sldId="690"/>
            <ac:picMk id="21" creationId="{DD1CDD2B-1601-4546-8191-28EAB22D17A1}"/>
          </ac:picMkLst>
        </pc:picChg>
        <pc:picChg chg="add mod">
          <ac:chgData name="Pinto Retamal, Rodrigo Enrique" userId="09b922dc-e301-4f7a-90fe-e924f95e94b9" providerId="ADAL" clId="{C576758F-3798-4BD4-AC2F-CAC7444424D1}" dt="2022-06-03T14:11:58.758" v="517" actId="1076"/>
          <ac:picMkLst>
            <pc:docMk/>
            <pc:sldMk cId="2635848757" sldId="690"/>
            <ac:picMk id="23" creationId="{B47DAD3E-76E4-4F4E-A959-FA2868CFD999}"/>
          </ac:picMkLst>
        </pc:picChg>
      </pc:sldChg>
      <pc:sldChg chg="addSp delSp modSp mod">
        <pc:chgData name="Pinto Retamal, Rodrigo Enrique" userId="09b922dc-e301-4f7a-90fe-e924f95e94b9" providerId="ADAL" clId="{C576758F-3798-4BD4-AC2F-CAC7444424D1}" dt="2022-06-07T19:29:32.309" v="2008" actId="20577"/>
        <pc:sldMkLst>
          <pc:docMk/>
          <pc:sldMk cId="20312371" sldId="691"/>
        </pc:sldMkLst>
        <pc:spChg chg="mod">
          <ac:chgData name="Pinto Retamal, Rodrigo Enrique" userId="09b922dc-e301-4f7a-90fe-e924f95e94b9" providerId="ADAL" clId="{C576758F-3798-4BD4-AC2F-CAC7444424D1}" dt="2022-06-03T14:41:23.098" v="985" actId="1076"/>
          <ac:spMkLst>
            <pc:docMk/>
            <pc:sldMk cId="20312371" sldId="691"/>
            <ac:spMk id="10" creationId="{188F7E02-E3B0-E243-B6C7-271683C98156}"/>
          </ac:spMkLst>
        </pc:spChg>
        <pc:spChg chg="del">
          <ac:chgData name="Pinto Retamal, Rodrigo Enrique" userId="09b922dc-e301-4f7a-90fe-e924f95e94b9" providerId="ADAL" clId="{C576758F-3798-4BD4-AC2F-CAC7444424D1}" dt="2022-06-07T19:09:37.851" v="1309" actId="478"/>
          <ac:spMkLst>
            <pc:docMk/>
            <pc:sldMk cId="20312371" sldId="691"/>
            <ac:spMk id="11" creationId="{338C3E28-584A-481D-9727-82D5904B58C1}"/>
          </ac:spMkLst>
        </pc:spChg>
        <pc:spChg chg="mod">
          <ac:chgData name="Pinto Retamal, Rodrigo Enrique" userId="09b922dc-e301-4f7a-90fe-e924f95e94b9" providerId="ADAL" clId="{C576758F-3798-4BD4-AC2F-CAC7444424D1}" dt="2022-06-03T14:41:12.175" v="984" actId="1076"/>
          <ac:spMkLst>
            <pc:docMk/>
            <pc:sldMk cId="20312371" sldId="691"/>
            <ac:spMk id="12" creationId="{60CB04F7-18DB-4947-B427-5F52C106A705}"/>
          </ac:spMkLst>
        </pc:spChg>
        <pc:spChg chg="mod">
          <ac:chgData name="Pinto Retamal, Rodrigo Enrique" userId="09b922dc-e301-4f7a-90fe-e924f95e94b9" providerId="ADAL" clId="{C576758F-3798-4BD4-AC2F-CAC7444424D1}" dt="2022-06-07T19:09:52.321" v="1312" actId="20577"/>
          <ac:spMkLst>
            <pc:docMk/>
            <pc:sldMk cId="20312371" sldId="691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C576758F-3798-4BD4-AC2F-CAC7444424D1}" dt="2022-06-07T19:29:32.309" v="2008" actId="20577"/>
          <ac:spMkLst>
            <pc:docMk/>
            <pc:sldMk cId="20312371" sldId="691"/>
            <ac:spMk id="15" creationId="{475950D1-4FC9-4694-B215-482A912B9031}"/>
          </ac:spMkLst>
        </pc:spChg>
        <pc:spChg chg="mod">
          <ac:chgData name="Pinto Retamal, Rodrigo Enrique" userId="09b922dc-e301-4f7a-90fe-e924f95e94b9" providerId="ADAL" clId="{C576758F-3798-4BD4-AC2F-CAC7444424D1}" dt="2022-06-07T19:09:45.290" v="1310" actId="1076"/>
          <ac:spMkLst>
            <pc:docMk/>
            <pc:sldMk cId="20312371" sldId="691"/>
            <ac:spMk id="25" creationId="{895E7C57-E423-7444-A1F9-CACBB7D8C0FB}"/>
          </ac:spMkLst>
        </pc:spChg>
        <pc:picChg chg="add mod modCrop">
          <ac:chgData name="Pinto Retamal, Rodrigo Enrique" userId="09b922dc-e301-4f7a-90fe-e924f95e94b9" providerId="ADAL" clId="{C576758F-3798-4BD4-AC2F-CAC7444424D1}" dt="2022-06-03T14:26:07.077" v="591" actId="208"/>
          <ac:picMkLst>
            <pc:docMk/>
            <pc:sldMk cId="20312371" sldId="691"/>
            <ac:picMk id="4" creationId="{0E7A4671-B07B-4A19-87E7-A9C0558437C9}"/>
          </ac:picMkLst>
        </pc:picChg>
        <pc:picChg chg="add mod modCrop">
          <ac:chgData name="Pinto Retamal, Rodrigo Enrique" userId="09b922dc-e301-4f7a-90fe-e924f95e94b9" providerId="ADAL" clId="{C576758F-3798-4BD4-AC2F-CAC7444424D1}" dt="2022-06-03T14:36:20.182" v="745" actId="208"/>
          <ac:picMkLst>
            <pc:docMk/>
            <pc:sldMk cId="20312371" sldId="691"/>
            <ac:picMk id="6" creationId="{55FF0EB6-5588-4B05-8330-C1F369911185}"/>
          </ac:picMkLst>
        </pc:picChg>
        <pc:picChg chg="del">
          <ac:chgData name="Pinto Retamal, Rodrigo Enrique" userId="09b922dc-e301-4f7a-90fe-e924f95e94b9" providerId="ADAL" clId="{C576758F-3798-4BD4-AC2F-CAC7444424D1}" dt="2022-06-03T14:17:15.358" v="522" actId="478"/>
          <ac:picMkLst>
            <pc:docMk/>
            <pc:sldMk cId="20312371" sldId="691"/>
            <ac:picMk id="7" creationId="{DB715D40-D443-4415-96AF-81557E17AF00}"/>
          </ac:picMkLst>
        </pc:picChg>
        <pc:picChg chg="add mod modCrop">
          <ac:chgData name="Pinto Retamal, Rodrigo Enrique" userId="09b922dc-e301-4f7a-90fe-e924f95e94b9" providerId="ADAL" clId="{C576758F-3798-4BD4-AC2F-CAC7444424D1}" dt="2022-06-03T14:37:56.255" v="757" actId="1076"/>
          <ac:picMkLst>
            <pc:docMk/>
            <pc:sldMk cId="20312371" sldId="691"/>
            <ac:picMk id="13" creationId="{844F433F-748C-4CE7-9561-CD3EBB4C1A86}"/>
          </ac:picMkLst>
        </pc:picChg>
        <pc:picChg chg="del">
          <ac:chgData name="Pinto Retamal, Rodrigo Enrique" userId="09b922dc-e301-4f7a-90fe-e924f95e94b9" providerId="ADAL" clId="{C576758F-3798-4BD4-AC2F-CAC7444424D1}" dt="2022-06-03T14:28:42.422" v="730" actId="478"/>
          <ac:picMkLst>
            <pc:docMk/>
            <pc:sldMk cId="20312371" sldId="691"/>
            <ac:picMk id="17" creationId="{617604ED-287C-4854-833F-EA0DE7F112B8}"/>
          </ac:picMkLst>
        </pc:picChg>
      </pc:sldChg>
      <pc:sldChg chg="addSp delSp modSp mod">
        <pc:chgData name="Pinto Retamal, Rodrigo Enrique" userId="09b922dc-e301-4f7a-90fe-e924f95e94b9" providerId="ADAL" clId="{C576758F-3798-4BD4-AC2F-CAC7444424D1}" dt="2022-06-03T15:40:22.720" v="1282" actId="1076"/>
        <pc:sldMkLst>
          <pc:docMk/>
          <pc:sldMk cId="2412653768" sldId="692"/>
        </pc:sldMkLst>
        <pc:spChg chg="mod">
          <ac:chgData name="Pinto Retamal, Rodrigo Enrique" userId="09b922dc-e301-4f7a-90fe-e924f95e94b9" providerId="ADAL" clId="{C576758F-3798-4BD4-AC2F-CAC7444424D1}" dt="2022-06-03T15:40:12.113" v="1281" actId="20577"/>
          <ac:spMkLst>
            <pc:docMk/>
            <pc:sldMk cId="2412653768" sldId="692"/>
            <ac:spMk id="11" creationId="{338C3E28-584A-481D-9727-82D5904B58C1}"/>
          </ac:spMkLst>
        </pc:spChg>
        <pc:spChg chg="del mod">
          <ac:chgData name="Pinto Retamal, Rodrigo Enrique" userId="09b922dc-e301-4f7a-90fe-e924f95e94b9" providerId="ADAL" clId="{C576758F-3798-4BD4-AC2F-CAC7444424D1}" dt="2022-06-03T14:51:05.454" v="1020" actId="478"/>
          <ac:spMkLst>
            <pc:docMk/>
            <pc:sldMk cId="2412653768" sldId="692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C576758F-3798-4BD4-AC2F-CAC7444424D1}" dt="2022-06-03T14:52:58.183" v="1156" actId="1076"/>
          <ac:spMkLst>
            <pc:docMk/>
            <pc:sldMk cId="2412653768" sldId="692"/>
            <ac:spMk id="15" creationId="{475950D1-4FC9-4694-B215-482A912B9031}"/>
          </ac:spMkLst>
        </pc:spChg>
        <pc:spChg chg="mod">
          <ac:chgData name="Pinto Retamal, Rodrigo Enrique" userId="09b922dc-e301-4f7a-90fe-e924f95e94b9" providerId="ADAL" clId="{C576758F-3798-4BD4-AC2F-CAC7444424D1}" dt="2022-06-03T15:40:07.885" v="1277" actId="1076"/>
          <ac:spMkLst>
            <pc:docMk/>
            <pc:sldMk cId="2412653768" sldId="692"/>
            <ac:spMk id="19" creationId="{37FF535C-3709-4A8F-A441-FE61C12349BA}"/>
          </ac:spMkLst>
        </pc:spChg>
        <pc:spChg chg="del">
          <ac:chgData name="Pinto Retamal, Rodrigo Enrique" userId="09b922dc-e301-4f7a-90fe-e924f95e94b9" providerId="ADAL" clId="{C576758F-3798-4BD4-AC2F-CAC7444424D1}" dt="2022-06-03T14:48:15.777" v="1011" actId="478"/>
          <ac:spMkLst>
            <pc:docMk/>
            <pc:sldMk cId="2412653768" sldId="692"/>
            <ac:spMk id="21" creationId="{5E2BEE47-707B-492E-ADC9-AF495A1D3939}"/>
          </ac:spMkLst>
        </pc:spChg>
        <pc:spChg chg="mod">
          <ac:chgData name="Pinto Retamal, Rodrigo Enrique" userId="09b922dc-e301-4f7a-90fe-e924f95e94b9" providerId="ADAL" clId="{C576758F-3798-4BD4-AC2F-CAC7444424D1}" dt="2022-06-03T15:40:22.720" v="1282" actId="1076"/>
          <ac:spMkLst>
            <pc:docMk/>
            <pc:sldMk cId="2412653768" sldId="692"/>
            <ac:spMk id="25" creationId="{895E7C57-E423-7444-A1F9-CACBB7D8C0FB}"/>
          </ac:spMkLst>
        </pc:spChg>
        <pc:picChg chg="del">
          <ac:chgData name="Pinto Retamal, Rodrigo Enrique" userId="09b922dc-e301-4f7a-90fe-e924f95e94b9" providerId="ADAL" clId="{C576758F-3798-4BD4-AC2F-CAC7444424D1}" dt="2022-06-03T14:48:12.624" v="1010" actId="478"/>
          <ac:picMkLst>
            <pc:docMk/>
            <pc:sldMk cId="2412653768" sldId="692"/>
            <ac:picMk id="3" creationId="{3ACCB3BB-F35F-4F47-906B-D594D8DB826F}"/>
          </ac:picMkLst>
        </pc:picChg>
        <pc:picChg chg="add mod modCrop">
          <ac:chgData name="Pinto Retamal, Rodrigo Enrique" userId="09b922dc-e301-4f7a-90fe-e924f95e94b9" providerId="ADAL" clId="{C576758F-3798-4BD4-AC2F-CAC7444424D1}" dt="2022-06-03T14:51:48.430" v="1025" actId="1076"/>
          <ac:picMkLst>
            <pc:docMk/>
            <pc:sldMk cId="2412653768" sldId="692"/>
            <ac:picMk id="5" creationId="{63DFD8D0-193F-4AFF-9001-EB13E361E6B1}"/>
          </ac:picMkLst>
        </pc:picChg>
        <pc:picChg chg="add mod modCrop">
          <ac:chgData name="Pinto Retamal, Rodrigo Enrique" userId="09b922dc-e301-4f7a-90fe-e924f95e94b9" providerId="ADAL" clId="{C576758F-3798-4BD4-AC2F-CAC7444424D1}" dt="2022-06-03T15:38:25.376" v="1166" actId="1076"/>
          <ac:picMkLst>
            <pc:docMk/>
            <pc:sldMk cId="2412653768" sldId="692"/>
            <ac:picMk id="7" creationId="{167BEFBD-5E87-484E-AEF3-AAD1D2953CDC}"/>
          </ac:picMkLst>
        </pc:picChg>
        <pc:picChg chg="del">
          <ac:chgData name="Pinto Retamal, Rodrigo Enrique" userId="09b922dc-e301-4f7a-90fe-e924f95e94b9" providerId="ADAL" clId="{C576758F-3798-4BD4-AC2F-CAC7444424D1}" dt="2022-06-03T14:47:56.209" v="1008" actId="478"/>
          <ac:picMkLst>
            <pc:docMk/>
            <pc:sldMk cId="2412653768" sldId="692"/>
            <ac:picMk id="16" creationId="{A55F6788-690F-4BF2-84B3-997B933C1FB7}"/>
          </ac:picMkLst>
        </pc:picChg>
        <pc:picChg chg="del mod">
          <ac:chgData name="Pinto Retamal, Rodrigo Enrique" userId="09b922dc-e301-4f7a-90fe-e924f95e94b9" providerId="ADAL" clId="{C576758F-3798-4BD4-AC2F-CAC7444424D1}" dt="2022-06-03T14:55:58.889" v="1158" actId="478"/>
          <ac:picMkLst>
            <pc:docMk/>
            <pc:sldMk cId="2412653768" sldId="692"/>
            <ac:picMk id="18" creationId="{993C613B-3568-407F-9640-6684E91F577D}"/>
          </ac:picMkLst>
        </pc:picChg>
      </pc:sldChg>
      <pc:sldChg chg="addSp delSp modSp mod">
        <pc:chgData name="Pinto Retamal, Rodrigo Enrique" userId="09b922dc-e301-4f7a-90fe-e924f95e94b9" providerId="ADAL" clId="{C576758F-3798-4BD4-AC2F-CAC7444424D1}" dt="2022-06-07T19:24:09.381" v="2005" actId="20577"/>
        <pc:sldMkLst>
          <pc:docMk/>
          <pc:sldMk cId="1238913535" sldId="693"/>
        </pc:sldMkLst>
        <pc:spChg chg="mod">
          <ac:chgData name="Pinto Retamal, Rodrigo Enrique" userId="09b922dc-e301-4f7a-90fe-e924f95e94b9" providerId="ADAL" clId="{C576758F-3798-4BD4-AC2F-CAC7444424D1}" dt="2022-06-03T15:46:46.053" v="1300" actId="1076"/>
          <ac:spMkLst>
            <pc:docMk/>
            <pc:sldMk cId="1238913535" sldId="693"/>
            <ac:spMk id="14" creationId="{85AC8746-064E-4252-A39E-5DDE313FD271}"/>
          </ac:spMkLst>
        </pc:spChg>
        <pc:spChg chg="mod">
          <ac:chgData name="Pinto Retamal, Rodrigo Enrique" userId="09b922dc-e301-4f7a-90fe-e924f95e94b9" providerId="ADAL" clId="{C576758F-3798-4BD4-AC2F-CAC7444424D1}" dt="2022-06-07T19:24:09.381" v="2005" actId="20577"/>
          <ac:spMkLst>
            <pc:docMk/>
            <pc:sldMk cId="1238913535" sldId="693"/>
            <ac:spMk id="21" creationId="{5E2BEE47-707B-492E-ADC9-AF495A1D3939}"/>
          </ac:spMkLst>
        </pc:spChg>
        <pc:picChg chg="add del">
          <ac:chgData name="Pinto Retamal, Rodrigo Enrique" userId="09b922dc-e301-4f7a-90fe-e924f95e94b9" providerId="ADAL" clId="{C576758F-3798-4BD4-AC2F-CAC7444424D1}" dt="2022-06-03T15:45:20.075" v="1286" actId="478"/>
          <ac:picMkLst>
            <pc:docMk/>
            <pc:sldMk cId="1238913535" sldId="693"/>
            <ac:picMk id="4" creationId="{C480D802-815E-44F9-9756-01E998F8207C}"/>
          </ac:picMkLst>
        </pc:picChg>
        <pc:picChg chg="add mod">
          <ac:chgData name="Pinto Retamal, Rodrigo Enrique" userId="09b922dc-e301-4f7a-90fe-e924f95e94b9" providerId="ADAL" clId="{C576758F-3798-4BD4-AC2F-CAC7444424D1}" dt="2022-06-03T15:46:47.493" v="1301" actId="1076"/>
          <ac:picMkLst>
            <pc:docMk/>
            <pc:sldMk cId="1238913535" sldId="693"/>
            <ac:picMk id="5" creationId="{4B39919F-9C9B-49CB-A620-1D2622DB24A2}"/>
          </ac:picMkLst>
        </pc:picChg>
        <pc:picChg chg="del">
          <ac:chgData name="Pinto Retamal, Rodrigo Enrique" userId="09b922dc-e301-4f7a-90fe-e924f95e94b9" providerId="ADAL" clId="{C576758F-3798-4BD4-AC2F-CAC7444424D1}" dt="2022-06-03T15:42:20.567" v="1283" actId="478"/>
          <ac:picMkLst>
            <pc:docMk/>
            <pc:sldMk cId="1238913535" sldId="693"/>
            <ac:picMk id="6" creationId="{31C18AEC-5C46-4E51-A1CF-6E02BD2F0E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9188E16-A5FE-A144-97F6-5D99CCB6C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5B1F7A-4E48-CD4F-94BA-B2FCC45F7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CEFCD-101D-B344-A216-EEBAD2A9FEC9}" type="datetimeFigureOut">
              <a:rPr lang="es-CL" smtClean="0"/>
              <a:t>07-06-2022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EA905C-21BA-E14A-AA0A-091761D2F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F9FCA-A903-9A42-9C83-FDEC2A533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C8CA-6B66-244E-B272-B10E2DDA1C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97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 b="0" i="0">
        <a:latin typeface="Arial" panose="020B0604020202020204" pitchFamily="34" charset="0"/>
        <a:ea typeface="+mn-ea"/>
        <a:cs typeface="Arial" panose="020B0604020202020204" pitchFamily="34" charset="0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205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496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702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4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088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image" Target="../media/image1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.emf"/><Relationship Id="rId4" Type="http://schemas.openxmlformats.org/officeDocument/2006/relationships/image" Target="../media/image1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8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image" Target="../media/image1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105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id="{FF98E1B1-3B0B-3241-93AC-BE8D1054EBCA}"/>
              </a:ext>
            </a:extLst>
          </p:cNvPr>
          <p:cNvSpPr txBox="1"/>
          <p:nvPr userDrawn="1"/>
        </p:nvSpPr>
        <p:spPr>
          <a:xfrm>
            <a:off x="10894936" y="5576309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chemeClr val="tx1"/>
                </a:solidFill>
              </a:rPr>
              <a:t>Asociación</a:t>
            </a:r>
            <a:r>
              <a:rPr sz="1200" dirty="0">
                <a:solidFill>
                  <a:schemeClr val="tx1"/>
                </a:solidFill>
              </a:rPr>
              <a:t> </a:t>
            </a:r>
            <a:r>
              <a:rPr sz="1200" dirty="0" err="1">
                <a:solidFill>
                  <a:schemeClr val="tx1"/>
                </a:solidFill>
              </a:rPr>
              <a:t>Chilena</a:t>
            </a:r>
            <a:r>
              <a:rPr sz="1200" dirty="0">
                <a:solidFill>
                  <a:schemeClr val="tx1"/>
                </a:solidFill>
              </a:rPr>
              <a:t> de </a:t>
            </a:r>
            <a:r>
              <a:rPr sz="1200" dirty="0" err="1">
                <a:solidFill>
                  <a:schemeClr val="tx1"/>
                </a:solidFill>
              </a:rPr>
              <a:t>Seguridad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16A13A-EE62-714D-B8F2-66374C530E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38646" y="452438"/>
            <a:ext cx="796227" cy="796227"/>
          </a:xfrm>
          <a:prstGeom prst="rect">
            <a:avLst/>
          </a:prstGeom>
        </p:spPr>
      </p:pic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34CFCBD-6BB7-F648-9E9C-2744D1559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1C8615B2-F301-C248-8F1D-74E1A6F6E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28" y="1248665"/>
            <a:ext cx="4901682" cy="13003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highlight>
                  <a:srgbClr val="106737"/>
                </a:highlight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Bold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77947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38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6699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4960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AF37E838-6566-A847-ABB9-7092F1C16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120382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383" y="4082327"/>
            <a:ext cx="1910496" cy="15639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>
                <a:solidFill>
                  <a:schemeClr val="bg2"/>
                </a:solidFill>
              </a:rPr>
              <a:t>Texto que indica el capítulo en el que estamos</a:t>
            </a:r>
          </a:p>
          <a:p>
            <a:r>
              <a:rPr lang="es-ES" dirty="0">
                <a:solidFill>
                  <a:schemeClr val="bg2"/>
                </a:solidFill>
              </a:rPr>
              <a:t>Arial 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014" y="4082774"/>
            <a:ext cx="1910496" cy="156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Nombre Capítulo 2</a:t>
            </a:r>
            <a:br>
              <a:rPr lang="es-ES" dirty="0"/>
            </a:br>
            <a:r>
              <a:rPr lang="es-ES" dirty="0"/>
              <a:t>Arial 16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9645" y="4082774"/>
            <a:ext cx="1910496" cy="156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Nombre Capítulo 3</a:t>
            </a:r>
            <a:br>
              <a:rPr lang="es-ES" dirty="0"/>
            </a:br>
            <a:r>
              <a:rPr lang="es-ES" dirty="0"/>
              <a:t>Arial 16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Nombre Capítulo 4</a:t>
            </a:r>
            <a:br>
              <a:rPr lang="es-ES" dirty="0"/>
            </a:br>
            <a:r>
              <a:rPr lang="es-ES" dirty="0"/>
              <a:t>Arial 16</a:t>
            </a:r>
            <a:endParaRPr lang="es-CL" dirty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624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2434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8244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4055" y="1926714"/>
            <a:ext cx="1199956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7081626-6779-8F48-ACCC-F89FF4EFC3FB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Marcador de número de diapositiva 1">
            <a:extLst>
              <a:ext uri="{FF2B5EF4-FFF2-40B4-BE49-F238E27FC236}">
                <a16:creationId xmlns:a16="http://schemas.microsoft.com/office/drawing/2014/main" id="{FDE431FB-014C-F048-8EDC-BF5DCEA4DF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3300340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9" userDrawn="1">
          <p15:clr>
            <a:srgbClr val="FBAE40"/>
          </p15:clr>
        </p15:guide>
        <p15:guide id="4" pos="7061" userDrawn="1">
          <p15:clr>
            <a:srgbClr val="FBAE40"/>
          </p15:clr>
        </p15:guide>
        <p15:guide id="5" orient="horz" pos="15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id="{5BEE3994-12D6-1249-9576-D8A33A059B6C}"/>
              </a:ext>
            </a:extLst>
          </p:cNvPr>
          <p:cNvSpPr/>
          <p:nvPr userDrawn="1"/>
        </p:nvSpPr>
        <p:spPr>
          <a:xfrm flipH="1">
            <a:off x="443707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44" y="2750750"/>
            <a:ext cx="1266108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Conector recto 74">
            <a:extLst>
              <a:ext uri="{FF2B5EF4-FFF2-40B4-BE49-F238E27FC236}">
                <a16:creationId xmlns:a16="http://schemas.microsoft.com/office/drawing/2014/main" id="{1892524C-5625-4F43-95F1-2336FF662D99}"/>
              </a:ext>
            </a:extLst>
          </p:cNvPr>
          <p:cNvSpPr/>
          <p:nvPr userDrawn="1"/>
        </p:nvSpPr>
        <p:spPr>
          <a:xfrm flipH="1">
            <a:off x="9325485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7566" y="2750750"/>
            <a:ext cx="132757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</a:p>
          <a:p>
            <a:pPr lvl="0"/>
            <a:endParaRPr lang="es-CL" dirty="0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0" name="Conector recto 74">
            <a:extLst>
              <a:ext uri="{FF2B5EF4-FFF2-40B4-BE49-F238E27FC236}">
                <a16:creationId xmlns:a16="http://schemas.microsoft.com/office/drawing/2014/main" id="{4B745506-C1E7-2346-B2DA-DBC633F63A51}"/>
              </a:ext>
            </a:extLst>
          </p:cNvPr>
          <p:cNvSpPr/>
          <p:nvPr userDrawn="1"/>
        </p:nvSpPr>
        <p:spPr>
          <a:xfrm flipH="1">
            <a:off x="6385092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1529" y="2750750"/>
            <a:ext cx="139914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6" name="Conector recto 74">
            <a:extLst>
              <a:ext uri="{FF2B5EF4-FFF2-40B4-BE49-F238E27FC236}">
                <a16:creationId xmlns:a16="http://schemas.microsoft.com/office/drawing/2014/main" id="{F48F5271-2008-8D47-8756-E000ADACC1E6}"/>
              </a:ext>
            </a:extLst>
          </p:cNvPr>
          <p:cNvSpPr/>
          <p:nvPr userDrawn="1"/>
        </p:nvSpPr>
        <p:spPr>
          <a:xfrm flipH="1">
            <a:off x="3415008" y="3340780"/>
            <a:ext cx="2404800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9571" y="2750750"/>
            <a:ext cx="1340162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0A11C487-0115-5F4D-9992-15BD35A4B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20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3" name="Marcador de posición de imagen 3">
            <a:extLst>
              <a:ext uri="{FF2B5EF4-FFF2-40B4-BE49-F238E27FC236}">
                <a16:creationId xmlns:a16="http://schemas.microsoft.com/office/drawing/2014/main" id="{A6B8CBED-9A8C-2E41-87A9-A4B4A73095C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415008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4" name="Marcador de posición de imagen 3">
            <a:extLst>
              <a:ext uri="{FF2B5EF4-FFF2-40B4-BE49-F238E27FC236}">
                <a16:creationId xmlns:a16="http://schemas.microsoft.com/office/drawing/2014/main" id="{F8CBC851-6BCB-564E-829F-58E5E2D2ABA4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385092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34ABF4E0-6CDE-E249-95A2-A7A05A1C8A2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333004" y="2552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EB6015A-54E5-CE40-8931-D2744599943C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9F9272ED-A3F0-4441-B27D-226E549374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id="{291A3B44-4A83-A74C-8554-067ABD362AD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1880514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17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92DC3DA-CCAD-CF46-BC96-16FE1F928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FBBCFE-48E0-C041-983C-E33D245A095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FC2324D-E48A-AA4F-9B9C-ACA71D2E8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29A3CDD8-DB45-3C4B-9DEB-D4CFB5DFC3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78357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, sub titul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92DC3DA-CCAD-CF46-BC96-16FE1F928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FBBCFE-48E0-C041-983C-E33D245A095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FC2324D-E48A-AA4F-9B9C-ACA71D2E8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A5BC562B-8075-3C4C-A449-F53BCE58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7876696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92DC3DA-CCAD-CF46-BC96-16FE1F928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0FBBCFE-48E0-C041-983C-E33D245A095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FC2324D-E48A-AA4F-9B9C-ACA71D2E8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025838F8-F232-B04E-AF29-81617EA8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670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631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3C07928-B23C-C049-8D57-638AEAE25D0A}"/>
              </a:ext>
            </a:extLst>
          </p:cNvPr>
          <p:cNvSpPr/>
          <p:nvPr userDrawn="1"/>
        </p:nvSpPr>
        <p:spPr>
          <a:xfrm>
            <a:off x="9215252" y="2327563"/>
            <a:ext cx="2520000" cy="34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0" name="Conector recto 74">
            <a:extLst>
              <a:ext uri="{FF2B5EF4-FFF2-40B4-BE49-F238E27FC236}">
                <a16:creationId xmlns:a16="http://schemas.microsoft.com/office/drawing/2014/main" id="{D53F8420-F737-A142-8C02-3370D732A139}"/>
              </a:ext>
            </a:extLst>
          </p:cNvPr>
          <p:cNvSpPr/>
          <p:nvPr userDrawn="1"/>
        </p:nvSpPr>
        <p:spPr>
          <a:xfrm flipH="1">
            <a:off x="2901999" y="2346859"/>
            <a:ext cx="1" cy="340070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1" name="Conector recto 74">
            <a:extLst>
              <a:ext uri="{FF2B5EF4-FFF2-40B4-BE49-F238E27FC236}">
                <a16:creationId xmlns:a16="http://schemas.microsoft.com/office/drawing/2014/main" id="{D6D37DC4-4EA6-9544-8D43-FDA98A0A4224}"/>
              </a:ext>
            </a:extLst>
          </p:cNvPr>
          <p:cNvSpPr/>
          <p:nvPr userDrawn="1"/>
        </p:nvSpPr>
        <p:spPr>
          <a:xfrm flipH="1">
            <a:off x="5632357" y="2346859"/>
            <a:ext cx="1" cy="340070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65997"/>
            <a:ext cx="1992996" cy="2081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CL" sz="1600" b="1" dirty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654541"/>
            <a:ext cx="1992996" cy="2093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CL" sz="1600" b="1" dirty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665997"/>
            <a:ext cx="1992996" cy="2081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CBFD6792-9E13-7E48-9CEA-7FCD45D83A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83421" y="2493112"/>
            <a:ext cx="2385229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51" name="Marcador de texto 7">
            <a:extLst>
              <a:ext uri="{FF2B5EF4-FFF2-40B4-BE49-F238E27FC236}">
                <a16:creationId xmlns:a16="http://schemas.microsoft.com/office/drawing/2014/main" id="{108DB484-1780-D345-A1D5-E256BC3897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3421" y="3020651"/>
            <a:ext cx="2385229" cy="261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6" name="Línea">
            <a:extLst>
              <a:ext uri="{FF2B5EF4-FFF2-40B4-BE49-F238E27FC236}">
                <a16:creationId xmlns:a16="http://schemas.microsoft.com/office/drawing/2014/main" id="{2444CEDB-830B-134F-A2D4-D6873E299AB1}"/>
              </a:ext>
            </a:extLst>
          </p:cNvPr>
          <p:cNvSpPr/>
          <p:nvPr userDrawn="1"/>
        </p:nvSpPr>
        <p:spPr>
          <a:xfrm>
            <a:off x="8511505" y="2318308"/>
            <a:ext cx="280081" cy="3429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DB36B937-29C9-2947-86D7-0F04B96A15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B8BBE65-34C8-6645-AEB0-45E511C9BE9E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426983E7-5647-B149-9C90-D5E24D1144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34BED3D6-BA71-8C4F-B456-2184D1F7C755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3853694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1" name="Conector recto 74">
            <a:extLst>
              <a:ext uri="{FF2B5EF4-FFF2-40B4-BE49-F238E27FC236}">
                <a16:creationId xmlns:a16="http://schemas.microsoft.com/office/drawing/2014/main" id="{D6D37DC4-4EA6-9544-8D43-FDA98A0A4224}"/>
              </a:ext>
            </a:extLst>
          </p:cNvPr>
          <p:cNvSpPr/>
          <p:nvPr userDrawn="1"/>
        </p:nvSpPr>
        <p:spPr>
          <a:xfrm>
            <a:off x="5760868" y="1888942"/>
            <a:ext cx="0" cy="4358665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232" y="3984492"/>
            <a:ext cx="1992996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8706" y="3984492"/>
            <a:ext cx="1992996" cy="221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6914" y="3984492"/>
            <a:ext cx="1992996" cy="221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id="{5BEE3994-12D6-1249-9576-D8A33A059B6C}"/>
              </a:ext>
            </a:extLst>
          </p:cNvPr>
          <p:cNvSpPr/>
          <p:nvPr userDrawn="1"/>
        </p:nvSpPr>
        <p:spPr>
          <a:xfrm>
            <a:off x="2975524" y="1888942"/>
            <a:ext cx="0" cy="4358665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232" y="3424296"/>
            <a:ext cx="1992996" cy="4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</a:p>
          <a:p>
            <a:pPr lvl="0"/>
            <a:r>
              <a:rPr lang="es-ES" dirty="0"/>
              <a:t>Bold 16</a:t>
            </a:r>
            <a:endParaRPr lang="es-CL" dirty="0"/>
          </a:p>
        </p:txBody>
      </p:sp>
      <p:sp>
        <p:nvSpPr>
          <p:cNvPr id="55" name="Marcador de texto 7">
            <a:extLst>
              <a:ext uri="{FF2B5EF4-FFF2-40B4-BE49-F238E27FC236}">
                <a16:creationId xmlns:a16="http://schemas.microsoft.com/office/drawing/2014/main" id="{02CB12F5-EDD8-E346-9DE9-3A19237D42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8706" y="3424296"/>
            <a:ext cx="1992996" cy="4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</a:p>
          <a:p>
            <a:pPr lvl="0"/>
            <a:r>
              <a:rPr lang="es-ES" dirty="0"/>
              <a:t>Bold 16</a:t>
            </a:r>
            <a:endParaRPr lang="es-CL" dirty="0"/>
          </a:p>
        </p:txBody>
      </p:sp>
      <p:sp>
        <p:nvSpPr>
          <p:cNvPr id="56" name="Marcador de texto 7">
            <a:extLst>
              <a:ext uri="{FF2B5EF4-FFF2-40B4-BE49-F238E27FC236}">
                <a16:creationId xmlns:a16="http://schemas.microsoft.com/office/drawing/2014/main" id="{5D9451A5-0C90-6A4B-9663-51CDE3D8B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6914" y="3424296"/>
            <a:ext cx="1992996" cy="46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</a:p>
          <a:p>
            <a:pPr lvl="0"/>
            <a:r>
              <a:rPr lang="es-ES" dirty="0"/>
              <a:t>Bold 16</a:t>
            </a:r>
            <a:endParaRPr lang="es-CL" dirty="0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889084"/>
            <a:ext cx="1619250" cy="1213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48706" y="1889084"/>
            <a:ext cx="1619250" cy="1213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26914" y="1889084"/>
            <a:ext cx="1619250" cy="1213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C43F09E-A773-E547-95D6-CF8477D8072A}"/>
              </a:ext>
            </a:extLst>
          </p:cNvPr>
          <p:cNvSpPr>
            <a:spLocks/>
          </p:cNvSpPr>
          <p:nvPr userDrawn="1"/>
        </p:nvSpPr>
        <p:spPr>
          <a:xfrm>
            <a:off x="9181975" y="1899775"/>
            <a:ext cx="2556000" cy="428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ADDB372D-3C0A-9843-8A24-4C447B4FF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73147" y="2033486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4F4164F6-0B99-AC40-82D2-06A1C9776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3147" y="2623930"/>
            <a:ext cx="2382703" cy="34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id="{63743F2B-A5AE-3F4C-B767-B2E9EB7AA4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  <p:sp>
        <p:nvSpPr>
          <p:cNvPr id="24" name="Línea">
            <a:extLst>
              <a:ext uri="{FF2B5EF4-FFF2-40B4-BE49-F238E27FC236}">
                <a16:creationId xmlns:a16="http://schemas.microsoft.com/office/drawing/2014/main" id="{6381C55E-71FA-7248-BF78-2A722399DBD5}"/>
              </a:ext>
            </a:extLst>
          </p:cNvPr>
          <p:cNvSpPr/>
          <p:nvPr userDrawn="1"/>
        </p:nvSpPr>
        <p:spPr>
          <a:xfrm>
            <a:off x="8511505" y="1899776"/>
            <a:ext cx="280081" cy="430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C3CBDD02-B9C3-BC4D-B282-0BC98DDF6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CEB4C67-BB21-4E4F-907A-F15D1B4D3FA9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CDB5D4A7-AEBC-4F4C-A3F5-26FDC42C6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5BAD7F1D-419D-FF40-B4CE-455DD130ED72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192044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135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EC41E5-806D-2E4E-AAA0-2EC2EC18F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911EB5D-1BA9-2A4A-845D-FB2FAE605904}"/>
              </a:ext>
            </a:extLst>
          </p:cNvPr>
          <p:cNvSpPr/>
          <p:nvPr userDrawn="1"/>
        </p:nvSpPr>
        <p:spPr>
          <a:xfrm>
            <a:off x="9217975" y="2349500"/>
            <a:ext cx="2520000" cy="33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7548" y="2386495"/>
            <a:ext cx="5352116" cy="88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:a16="http://schemas.microsoft.com/office/drawing/2014/main" id="{5BEE3994-12D6-1249-9576-D8A33A059B6C}"/>
              </a:ext>
            </a:extLst>
          </p:cNvPr>
          <p:cNvSpPr/>
          <p:nvPr userDrawn="1"/>
        </p:nvSpPr>
        <p:spPr>
          <a:xfrm>
            <a:off x="1933377" y="2379377"/>
            <a:ext cx="0" cy="88853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653" y="2587447"/>
            <a:ext cx="126875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50306EC6-0DBE-CA43-A0DD-EF256EA8F1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548" y="3602232"/>
            <a:ext cx="5352116" cy="88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6" name="Conector recto 74">
            <a:extLst>
              <a:ext uri="{FF2B5EF4-FFF2-40B4-BE49-F238E27FC236}">
                <a16:creationId xmlns:a16="http://schemas.microsoft.com/office/drawing/2014/main" id="{66BC8E95-AD01-7340-AEF4-FA9267A7B96C}"/>
              </a:ext>
            </a:extLst>
          </p:cNvPr>
          <p:cNvSpPr/>
          <p:nvPr userDrawn="1"/>
        </p:nvSpPr>
        <p:spPr>
          <a:xfrm>
            <a:off x="1933377" y="3595114"/>
            <a:ext cx="0" cy="88853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D0EF8C13-D250-3B48-93E5-9C3D6F1E4C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3" y="3803184"/>
            <a:ext cx="126875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0B4D78F6-630E-0648-BAC8-17387BDBB3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47548" y="4814980"/>
            <a:ext cx="5352116" cy="88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9" name="Conector recto 74">
            <a:extLst>
              <a:ext uri="{FF2B5EF4-FFF2-40B4-BE49-F238E27FC236}">
                <a16:creationId xmlns:a16="http://schemas.microsoft.com/office/drawing/2014/main" id="{0F490E9C-14C0-9941-B731-8CF1EB77CFB0}"/>
              </a:ext>
            </a:extLst>
          </p:cNvPr>
          <p:cNvSpPr/>
          <p:nvPr userDrawn="1"/>
        </p:nvSpPr>
        <p:spPr>
          <a:xfrm>
            <a:off x="1933377" y="4807862"/>
            <a:ext cx="0" cy="88853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EF047069-CE19-1842-BAD4-C26C6CDE05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9653" y="5015932"/>
            <a:ext cx="126875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2342014-A163-7C4D-8310-87B690C18D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85022" y="2501440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89A58E29-5BE1-E74F-82E9-E7C5220EE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5022" y="3011595"/>
            <a:ext cx="2382703" cy="256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3" name="Línea">
            <a:extLst>
              <a:ext uri="{FF2B5EF4-FFF2-40B4-BE49-F238E27FC236}">
                <a16:creationId xmlns:a16="http://schemas.microsoft.com/office/drawing/2014/main" id="{CF1F37D8-7FD7-DB46-90C0-999038641338}"/>
              </a:ext>
            </a:extLst>
          </p:cNvPr>
          <p:cNvSpPr/>
          <p:nvPr userDrawn="1"/>
        </p:nvSpPr>
        <p:spPr>
          <a:xfrm>
            <a:off x="8318779" y="2345408"/>
            <a:ext cx="280081" cy="334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739E1CB-BE8A-BF40-BD70-3EB390C1D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EEDAF2C-3BB9-5840-BE01-60F79F9B9BC8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0FD8CCF2-DC32-1D41-B6C5-E45CC648DE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31" name="Marcador de número de diapositiva 1">
            <a:extLst>
              <a:ext uri="{FF2B5EF4-FFF2-40B4-BE49-F238E27FC236}">
                <a16:creationId xmlns:a16="http://schemas.microsoft.com/office/drawing/2014/main" id="{B5FADFF0-C5A7-6C44-B11D-F86CE0FE0063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60E0C8B1-ADD8-A447-AB23-23454D3FFB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17028933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636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531200A-67B4-814A-95C6-ABA059808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7BAF180-D9D1-0C4D-852E-CDC458C6A5AD}"/>
              </a:ext>
            </a:extLst>
          </p:cNvPr>
          <p:cNvSpPr/>
          <p:nvPr userDrawn="1"/>
        </p:nvSpPr>
        <p:spPr>
          <a:xfrm>
            <a:off x="9214873" y="2134630"/>
            <a:ext cx="2520000" cy="3670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2" name="Línea">
            <a:extLst>
              <a:ext uri="{FF2B5EF4-FFF2-40B4-BE49-F238E27FC236}">
                <a16:creationId xmlns:a16="http://schemas.microsoft.com/office/drawing/2014/main" id="{92245F91-D7B9-BE4A-83D9-E37F606258CA}"/>
              </a:ext>
            </a:extLst>
          </p:cNvPr>
          <p:cNvSpPr/>
          <p:nvPr userDrawn="1"/>
        </p:nvSpPr>
        <p:spPr>
          <a:xfrm>
            <a:off x="8615926" y="2134630"/>
            <a:ext cx="280081" cy="367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2134630"/>
            <a:ext cx="4033335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7301" y="2457416"/>
            <a:ext cx="127942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2134630"/>
            <a:ext cx="1475347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BC1B177-B50F-5E40-B15D-0EC5384F83A6}"/>
              </a:ext>
            </a:extLst>
          </p:cNvPr>
          <p:cNvCxnSpPr>
            <a:cxnSpLocks/>
          </p:cNvCxnSpPr>
          <p:nvPr userDrawn="1"/>
        </p:nvCxnSpPr>
        <p:spPr>
          <a:xfrm>
            <a:off x="3691025" y="2134630"/>
            <a:ext cx="0" cy="10800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429039"/>
            <a:ext cx="4033335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7301" y="3704325"/>
            <a:ext cx="127942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0ECC6833-D921-F248-810B-5EEE0E76CE1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6902" y="3429039"/>
            <a:ext cx="1475347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4711B5F-DD02-6648-B446-B9333D6370A5}"/>
              </a:ext>
            </a:extLst>
          </p:cNvPr>
          <p:cNvCxnSpPr>
            <a:cxnSpLocks/>
          </p:cNvCxnSpPr>
          <p:nvPr userDrawn="1"/>
        </p:nvCxnSpPr>
        <p:spPr>
          <a:xfrm>
            <a:off x="3691025" y="3429039"/>
            <a:ext cx="0" cy="10800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7301" y="5045172"/>
            <a:ext cx="1279427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3" name="Marcador de posición de imagen 2">
            <a:extLst>
              <a:ext uri="{FF2B5EF4-FFF2-40B4-BE49-F238E27FC236}">
                <a16:creationId xmlns:a16="http://schemas.microsoft.com/office/drawing/2014/main" id="{AEA8A8BB-FA5E-874E-AAB9-F559CF5B08D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56902" y="4722386"/>
            <a:ext cx="1475347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4F06A31-FE62-FA43-82D4-43BC324386A3}"/>
              </a:ext>
            </a:extLst>
          </p:cNvPr>
          <p:cNvCxnSpPr>
            <a:cxnSpLocks/>
          </p:cNvCxnSpPr>
          <p:nvPr userDrawn="1"/>
        </p:nvCxnSpPr>
        <p:spPr>
          <a:xfrm>
            <a:off x="3691025" y="4722386"/>
            <a:ext cx="0" cy="10800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86474526-7DF2-164F-B33E-6141E63E9B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8274" y="2205762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D3D12324-E365-794E-9EF0-965E7CA66F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8274" y="2733300"/>
            <a:ext cx="2382703" cy="2966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B06E05AD-5D67-E74F-A7CA-AED62AC56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8B57DDD-EAB1-DA44-BD2F-DD6D258E6A88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31011159-CF32-2246-9CD0-112FC1F6A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7F75FD05-741A-804D-B57C-7FACD50F96E5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id="{E76C04D3-B791-8A4B-93CE-C192D8CFD6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10900872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7226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52ED1F8C-1BD3-014F-996B-FFB80867B4C0}"/>
              </a:ext>
            </a:extLst>
          </p:cNvPr>
          <p:cNvSpPr/>
          <p:nvPr userDrawn="1"/>
        </p:nvSpPr>
        <p:spPr>
          <a:xfrm>
            <a:off x="9214872" y="1744734"/>
            <a:ext cx="2520000" cy="43280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41C22BEC-E3DB-B444-918C-AC167E7F1462}"/>
              </a:ext>
            </a:extLst>
          </p:cNvPr>
          <p:cNvCxnSpPr>
            <a:cxnSpLocks/>
          </p:cNvCxnSpPr>
          <p:nvPr userDrawn="1"/>
        </p:nvCxnSpPr>
        <p:spPr>
          <a:xfrm>
            <a:off x="457128" y="3116979"/>
            <a:ext cx="80439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6880" y="2169127"/>
            <a:ext cx="1242719" cy="7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3" y="2169127"/>
            <a:ext cx="6111310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5880D28B-3A3F-674A-8248-0EF336123F8D}"/>
              </a:ext>
            </a:extLst>
          </p:cNvPr>
          <p:cNvCxnSpPr>
            <a:cxnSpLocks/>
          </p:cNvCxnSpPr>
          <p:nvPr userDrawn="1"/>
        </p:nvCxnSpPr>
        <p:spPr>
          <a:xfrm>
            <a:off x="2389753" y="2042376"/>
            <a:ext cx="6111310" cy="2948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3" y="2169127"/>
            <a:ext cx="468000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4F3DCFE7-4201-D24B-8EB4-FA55068862F1}"/>
              </a:ext>
            </a:extLst>
          </p:cNvPr>
          <p:cNvCxnSpPr>
            <a:cxnSpLocks/>
          </p:cNvCxnSpPr>
          <p:nvPr userDrawn="1"/>
        </p:nvCxnSpPr>
        <p:spPr>
          <a:xfrm>
            <a:off x="457128" y="4688604"/>
            <a:ext cx="80439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Marcador de texto 7">
            <a:extLst>
              <a:ext uri="{FF2B5EF4-FFF2-40B4-BE49-F238E27FC236}">
                <a16:creationId xmlns:a16="http://schemas.microsoft.com/office/drawing/2014/main" id="{2DFAEEC3-0D14-C64D-8AC4-8560CCC11D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16880" y="3740751"/>
            <a:ext cx="1242719" cy="7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3" y="3740751"/>
            <a:ext cx="6111310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DA84D03-C754-C246-AC09-A3CAE3A0D217}"/>
              </a:ext>
            </a:extLst>
          </p:cNvPr>
          <p:cNvCxnSpPr>
            <a:cxnSpLocks/>
          </p:cNvCxnSpPr>
          <p:nvPr userDrawn="1"/>
        </p:nvCxnSpPr>
        <p:spPr>
          <a:xfrm>
            <a:off x="2389753" y="3614001"/>
            <a:ext cx="6111310" cy="2948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5F033970-6C8B-0E48-A2EF-5615634E1F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9263" y="3740751"/>
            <a:ext cx="468000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D63CF391-BF7F-E946-8EBB-B83AE538B4E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16880" y="5313411"/>
            <a:ext cx="1242719" cy="7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3" y="5313411"/>
            <a:ext cx="6111310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075E9141-63D8-A545-AC28-243D934CB544}"/>
              </a:ext>
            </a:extLst>
          </p:cNvPr>
          <p:cNvCxnSpPr>
            <a:cxnSpLocks/>
          </p:cNvCxnSpPr>
          <p:nvPr userDrawn="1"/>
        </p:nvCxnSpPr>
        <p:spPr>
          <a:xfrm>
            <a:off x="2389753" y="5186661"/>
            <a:ext cx="6111310" cy="2948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Marcador de texto 7">
            <a:extLst>
              <a:ext uri="{FF2B5EF4-FFF2-40B4-BE49-F238E27FC236}">
                <a16:creationId xmlns:a16="http://schemas.microsoft.com/office/drawing/2014/main" id="{B99DB37B-609E-1B46-AF58-881DFC2469E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49263" y="5313411"/>
            <a:ext cx="468000" cy="39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668C0C2-6225-9D4F-ABD5-08A2EAB967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8274" y="1932630"/>
            <a:ext cx="2382703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FE6A9022-71A7-0D4D-94F7-2B454E9F5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8274" y="2507669"/>
            <a:ext cx="2382703" cy="3453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31" name="Línea">
            <a:extLst>
              <a:ext uri="{FF2B5EF4-FFF2-40B4-BE49-F238E27FC236}">
                <a16:creationId xmlns:a16="http://schemas.microsoft.com/office/drawing/2014/main" id="{E4A7219B-443C-494D-9076-3FC55AAAD0AF}"/>
              </a:ext>
            </a:extLst>
          </p:cNvPr>
          <p:cNvSpPr/>
          <p:nvPr userDrawn="1"/>
        </p:nvSpPr>
        <p:spPr>
          <a:xfrm>
            <a:off x="8734790" y="1744734"/>
            <a:ext cx="280081" cy="4322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14300">
            <a:solidFill>
              <a:schemeClr val="accent3">
                <a:lumMod val="40000"/>
                <a:lumOff val="60000"/>
              </a:schemeClr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90021092-5A55-D142-B53C-75F1CAED1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6E86363-FC33-F547-93FA-7F958D055AD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87ABB9E2-430C-EA45-84E4-5F473C56A4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32" name="Marcador de número de diapositiva 1">
            <a:extLst>
              <a:ext uri="{FF2B5EF4-FFF2-40B4-BE49-F238E27FC236}">
                <a16:creationId xmlns:a16="http://schemas.microsoft.com/office/drawing/2014/main" id="{F52DF2DF-D41E-4045-821A-45609E7A60D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62329C95-7E05-4D4F-956B-E2DB7360F6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13565423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2546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15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ábrica, exterior, moto acuática, edificio&#10;&#10;Descripción generada automáticamente">
            <a:extLst>
              <a:ext uri="{FF2B5EF4-FFF2-40B4-BE49-F238E27FC236}">
                <a16:creationId xmlns:a16="http://schemas.microsoft.com/office/drawing/2014/main" id="{524F57FB-FFCF-3249-91AB-3A11BFDD2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r="5852"/>
          <a:stretch/>
        </p:blipFill>
        <p:spPr>
          <a:xfrm>
            <a:off x="0" y="0"/>
            <a:ext cx="10452100" cy="6858000"/>
          </a:xfrm>
          <a:prstGeom prst="rect">
            <a:avLst/>
          </a:prstGeom>
        </p:spPr>
      </p:pic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2550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id="{FF98E1B1-3B0B-3241-93AC-BE8D1054EBCA}"/>
              </a:ext>
            </a:extLst>
          </p:cNvPr>
          <p:cNvSpPr txBox="1"/>
          <p:nvPr userDrawn="1"/>
        </p:nvSpPr>
        <p:spPr>
          <a:xfrm>
            <a:off x="10918982" y="6130615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rgbClr val="106737"/>
                </a:solidFill>
              </a:rPr>
              <a:t>Asociación</a:t>
            </a:r>
            <a:r>
              <a:rPr sz="1200" dirty="0">
                <a:solidFill>
                  <a:srgbClr val="106737"/>
                </a:solidFill>
              </a:rPr>
              <a:t> </a:t>
            </a:r>
            <a:r>
              <a:rPr sz="1200" dirty="0" err="1">
                <a:solidFill>
                  <a:srgbClr val="106737"/>
                </a:solidFill>
              </a:rPr>
              <a:t>Chilena</a:t>
            </a:r>
            <a:r>
              <a:rPr sz="1200" dirty="0">
                <a:solidFill>
                  <a:srgbClr val="106737"/>
                </a:solidFill>
              </a:rPr>
              <a:t> de </a:t>
            </a:r>
            <a:r>
              <a:rPr sz="1200" dirty="0" err="1">
                <a:solidFill>
                  <a:srgbClr val="106737"/>
                </a:solidFill>
              </a:rPr>
              <a:t>Seguridad</a:t>
            </a:r>
            <a:endParaRPr sz="1200" dirty="0">
              <a:solidFill>
                <a:srgbClr val="106737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16A13A-EE62-714D-B8F2-66374C530E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38646" y="452438"/>
            <a:ext cx="796227" cy="796227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27" y="6461125"/>
            <a:ext cx="1039662" cy="39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rgbClr val="106737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F873C59-711E-8745-86F5-FFE4AD3A6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28" y="1248665"/>
            <a:ext cx="4891050" cy="13003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highlight>
                  <a:srgbClr val="106737"/>
                </a:highlight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Bold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959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 userDrawn="1">
          <p15:clr>
            <a:srgbClr val="FBAE40"/>
          </p15:clr>
        </p15:guide>
        <p15:guide id="3" pos="6726" userDrawn="1">
          <p15:clr>
            <a:srgbClr val="FBAE40"/>
          </p15:clr>
        </p15:guide>
        <p15:guide id="4" orient="horz" pos="4168" userDrawn="1">
          <p15:clr>
            <a:srgbClr val="FBAE40"/>
          </p15:clr>
        </p15:guide>
        <p15:guide id="5" orient="horz" pos="78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0211" y="2074603"/>
            <a:ext cx="4700706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6" name="Rectángulo">
            <a:extLst>
              <a:ext uri="{FF2B5EF4-FFF2-40B4-BE49-F238E27FC236}">
                <a16:creationId xmlns:a16="http://schemas.microsoft.com/office/drawing/2014/main" id="{6702EB9E-A1FA-954C-A832-0A7EDF090520}"/>
              </a:ext>
            </a:extLst>
          </p:cNvPr>
          <p:cNvSpPr/>
          <p:nvPr userDrawn="1"/>
        </p:nvSpPr>
        <p:spPr>
          <a:xfrm>
            <a:off x="449263" y="2074604"/>
            <a:ext cx="1512816" cy="5284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/>
          </a:p>
        </p:txBody>
      </p:sp>
      <p:sp>
        <p:nvSpPr>
          <p:cNvPr id="60" name="Flecha">
            <a:extLst>
              <a:ext uri="{FF2B5EF4-FFF2-40B4-BE49-F238E27FC236}">
                <a16:creationId xmlns:a16="http://schemas.microsoft.com/office/drawing/2014/main" id="{E6B1C39A-FDE2-BC40-B223-3FEEA317B028}"/>
              </a:ext>
            </a:extLst>
          </p:cNvPr>
          <p:cNvSpPr/>
          <p:nvPr userDrawn="1"/>
        </p:nvSpPr>
        <p:spPr>
          <a:xfrm>
            <a:off x="2229912" y="2074604"/>
            <a:ext cx="1820446" cy="52841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28600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29911" y="1635136"/>
            <a:ext cx="2037287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707E9D6-1E74-A645-A036-DEA93AAF701B}"/>
              </a:ext>
            </a:extLst>
          </p:cNvPr>
          <p:cNvCxnSpPr>
            <a:cxnSpLocks/>
          </p:cNvCxnSpPr>
          <p:nvPr userDrawn="1"/>
        </p:nvCxnSpPr>
        <p:spPr>
          <a:xfrm>
            <a:off x="2229912" y="1932778"/>
            <a:ext cx="20376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0212" y="1635136"/>
            <a:ext cx="3045856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16A11E3-D171-8641-AA4E-29E854F66822}"/>
              </a:ext>
            </a:extLst>
          </p:cNvPr>
          <p:cNvCxnSpPr>
            <a:cxnSpLocks/>
          </p:cNvCxnSpPr>
          <p:nvPr userDrawn="1"/>
        </p:nvCxnSpPr>
        <p:spPr>
          <a:xfrm>
            <a:off x="4430211" y="1932778"/>
            <a:ext cx="470070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4F85BE26-F0D1-724D-91CA-79E04ECAC02F}"/>
              </a:ext>
            </a:extLst>
          </p:cNvPr>
          <p:cNvCxnSpPr>
            <a:cxnSpLocks/>
          </p:cNvCxnSpPr>
          <p:nvPr userDrawn="1"/>
        </p:nvCxnSpPr>
        <p:spPr>
          <a:xfrm>
            <a:off x="9382166" y="1932778"/>
            <a:ext cx="2354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7147" y="2098915"/>
            <a:ext cx="1602168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098915"/>
            <a:ext cx="1308004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30211" y="3688250"/>
            <a:ext cx="4700706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9" name="Rectángulo">
            <a:extLst>
              <a:ext uri="{FF2B5EF4-FFF2-40B4-BE49-F238E27FC236}">
                <a16:creationId xmlns:a16="http://schemas.microsoft.com/office/drawing/2014/main" id="{FD1CB431-1820-2345-98EC-38025759AF2F}"/>
              </a:ext>
            </a:extLst>
          </p:cNvPr>
          <p:cNvSpPr/>
          <p:nvPr userDrawn="1"/>
        </p:nvSpPr>
        <p:spPr>
          <a:xfrm>
            <a:off x="449263" y="3688251"/>
            <a:ext cx="1512816" cy="5284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/>
          </a:p>
        </p:txBody>
      </p:sp>
      <p:sp>
        <p:nvSpPr>
          <p:cNvPr id="100" name="Flecha">
            <a:extLst>
              <a:ext uri="{FF2B5EF4-FFF2-40B4-BE49-F238E27FC236}">
                <a16:creationId xmlns:a16="http://schemas.microsoft.com/office/drawing/2014/main" id="{51D30188-BA2F-E041-9E44-E9C991347A3B}"/>
              </a:ext>
            </a:extLst>
          </p:cNvPr>
          <p:cNvSpPr/>
          <p:nvPr userDrawn="1"/>
        </p:nvSpPr>
        <p:spPr>
          <a:xfrm>
            <a:off x="2229912" y="3688251"/>
            <a:ext cx="1820446" cy="52841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28600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29911" y="3248783"/>
            <a:ext cx="2037287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FA62AC02-A4CB-9E42-9966-0638ADE12337}"/>
              </a:ext>
            </a:extLst>
          </p:cNvPr>
          <p:cNvCxnSpPr>
            <a:cxnSpLocks/>
          </p:cNvCxnSpPr>
          <p:nvPr userDrawn="1"/>
        </p:nvCxnSpPr>
        <p:spPr>
          <a:xfrm>
            <a:off x="2229912" y="3546425"/>
            <a:ext cx="203728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30212" y="3248783"/>
            <a:ext cx="3045856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0C6E77F8-65E8-494D-8105-C0A16B41DC03}"/>
              </a:ext>
            </a:extLst>
          </p:cNvPr>
          <p:cNvCxnSpPr>
            <a:cxnSpLocks/>
          </p:cNvCxnSpPr>
          <p:nvPr userDrawn="1"/>
        </p:nvCxnSpPr>
        <p:spPr>
          <a:xfrm>
            <a:off x="4430211" y="3546425"/>
            <a:ext cx="470070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3DD43F7B-D2ED-9042-8179-8A0FE56FD61C}"/>
              </a:ext>
            </a:extLst>
          </p:cNvPr>
          <p:cNvCxnSpPr>
            <a:cxnSpLocks/>
          </p:cNvCxnSpPr>
          <p:nvPr userDrawn="1"/>
        </p:nvCxnSpPr>
        <p:spPr>
          <a:xfrm>
            <a:off x="9382166" y="3546425"/>
            <a:ext cx="2354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B64B1C12-DD64-304A-8558-8A688B3397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97147" y="3712562"/>
            <a:ext cx="1602168" cy="444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712562"/>
            <a:ext cx="1308004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30211" y="5452834"/>
            <a:ext cx="4700706" cy="7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12" name="Rectángulo">
            <a:extLst>
              <a:ext uri="{FF2B5EF4-FFF2-40B4-BE49-F238E27FC236}">
                <a16:creationId xmlns:a16="http://schemas.microsoft.com/office/drawing/2014/main" id="{82768CE9-E1C4-3D4C-81F7-4374324630CD}"/>
              </a:ext>
            </a:extLst>
          </p:cNvPr>
          <p:cNvSpPr/>
          <p:nvPr userDrawn="1"/>
        </p:nvSpPr>
        <p:spPr>
          <a:xfrm>
            <a:off x="449263" y="5452835"/>
            <a:ext cx="1512816" cy="52841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/>
          </a:p>
        </p:txBody>
      </p:sp>
      <p:sp>
        <p:nvSpPr>
          <p:cNvPr id="113" name="Flecha">
            <a:extLst>
              <a:ext uri="{FF2B5EF4-FFF2-40B4-BE49-F238E27FC236}">
                <a16:creationId xmlns:a16="http://schemas.microsoft.com/office/drawing/2014/main" id="{11B2D5B3-C3A5-5A46-B783-E9DB7956E3FC}"/>
              </a:ext>
            </a:extLst>
          </p:cNvPr>
          <p:cNvSpPr/>
          <p:nvPr userDrawn="1"/>
        </p:nvSpPr>
        <p:spPr>
          <a:xfrm>
            <a:off x="2229912" y="5452835"/>
            <a:ext cx="1820446" cy="52841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28600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29911" y="5013367"/>
            <a:ext cx="2037287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0312E910-2788-3D48-B437-F32CE1E92226}"/>
              </a:ext>
            </a:extLst>
          </p:cNvPr>
          <p:cNvCxnSpPr>
            <a:cxnSpLocks/>
          </p:cNvCxnSpPr>
          <p:nvPr userDrawn="1"/>
        </p:nvCxnSpPr>
        <p:spPr>
          <a:xfrm>
            <a:off x="2229912" y="5311009"/>
            <a:ext cx="2037600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56269" y="5013367"/>
            <a:ext cx="3045856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D297A162-44E6-444F-B15F-B309FAC6EC0E}"/>
              </a:ext>
            </a:extLst>
          </p:cNvPr>
          <p:cNvCxnSpPr>
            <a:cxnSpLocks/>
          </p:cNvCxnSpPr>
          <p:nvPr userDrawn="1"/>
        </p:nvCxnSpPr>
        <p:spPr>
          <a:xfrm>
            <a:off x="4444394" y="5311009"/>
            <a:ext cx="4700706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52E5032A-A04E-AF48-A2B4-4FCA1E59EB6C}"/>
              </a:ext>
            </a:extLst>
          </p:cNvPr>
          <p:cNvCxnSpPr>
            <a:cxnSpLocks/>
          </p:cNvCxnSpPr>
          <p:nvPr userDrawn="1"/>
        </p:nvCxnSpPr>
        <p:spPr>
          <a:xfrm>
            <a:off x="9408224" y="5311009"/>
            <a:ext cx="2354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Marcador de texto 7">
            <a:extLst>
              <a:ext uri="{FF2B5EF4-FFF2-40B4-BE49-F238E27FC236}">
                <a16:creationId xmlns:a16="http://schemas.microsoft.com/office/drawing/2014/main" id="{EE07E9DC-AD79-9F43-9AA5-4C2F72B701E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97147" y="5477146"/>
            <a:ext cx="1602168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477146"/>
            <a:ext cx="1308004" cy="47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941FD6F5-0E21-BE43-9581-8AE036A32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1C29EAB7-7D4B-A84C-89B8-1D05BBDB7530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D38A4427-9308-5647-9E01-473CA1899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48" name="Marcador de número de diapositiva 1">
            <a:extLst>
              <a:ext uri="{FF2B5EF4-FFF2-40B4-BE49-F238E27FC236}">
                <a16:creationId xmlns:a16="http://schemas.microsoft.com/office/drawing/2014/main" id="{4D3AD217-54D1-EB46-9D9E-E3862C7770C2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44" name="Marcador de texto 4">
            <a:extLst>
              <a:ext uri="{FF2B5EF4-FFF2-40B4-BE49-F238E27FC236}">
                <a16:creationId xmlns:a16="http://schemas.microsoft.com/office/drawing/2014/main" id="{FE4010C5-BE7E-E340-A972-AC5AEA11BD4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8376505" cy="371826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</p:spTree>
    <p:extLst>
      <p:ext uri="{BB962C8B-B14F-4D97-AF65-F5344CB8AC3E}">
        <p14:creationId xmlns:p14="http://schemas.microsoft.com/office/powerpoint/2010/main" val="9284682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gráfico o carta </a:t>
            </a:r>
            <a:r>
              <a:rPr lang="es-ES" dirty="0" err="1"/>
              <a:t>gantt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9DF259F-26EC-6D42-9FFD-76516139E9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DAD5ADC-3BA7-A04E-AA58-E3B17E4EEA98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BFD5F86E-466F-8F49-B5F9-30B2C6D24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A92E6723-6A59-0246-B1F5-4E38B0A329F9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1179435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8" y="2196212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777749" y="1978138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8" y="3287829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777749" y="3069755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8" y="4379447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777749" y="416137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8" y="5471064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777749" y="5252991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8DE42C5D-9720-9148-A773-2BDE55C68D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5189023-B5F3-FD41-A53A-BE2AB9A3E4B7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18D514EF-3EEB-824E-99EA-9C2ACAAAAE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CAFA77C0-C295-3D4D-88B5-DE00CB583A44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330377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3" y="1840571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3" y="3050735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3" y="4260899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3" y="5471064"/>
            <a:ext cx="1257300" cy="4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5C4A2C7A-F397-A246-B0CC-91E0E2BA8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F410534-C125-F046-BBFA-B9CD4A714ADF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11933FA1-F239-4040-9A8E-956380D37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7" name="Marcador de número de diapositiva 1">
            <a:extLst>
              <a:ext uri="{FF2B5EF4-FFF2-40B4-BE49-F238E27FC236}">
                <a16:creationId xmlns:a16="http://schemas.microsoft.com/office/drawing/2014/main" id="{16214E9B-558A-2D4A-9C33-FF08516D28F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9577626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120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78" name="Marcador de texto 7">
            <a:extLst>
              <a:ext uri="{FF2B5EF4-FFF2-40B4-BE49-F238E27FC236}">
                <a16:creationId xmlns:a16="http://schemas.microsoft.com/office/drawing/2014/main" id="{5FD5CE98-A125-7D47-90B3-6D68BF0AD1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8122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7357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8467" y="2965399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13" name="Marcador de texto 7">
            <a:extLst>
              <a:ext uri="{FF2B5EF4-FFF2-40B4-BE49-F238E27FC236}">
                <a16:creationId xmlns:a16="http://schemas.microsoft.com/office/drawing/2014/main" id="{2595DA74-33F5-8E48-A29B-0384767D5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8122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7357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78467" y="5074754"/>
            <a:ext cx="1482253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27846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11735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7" name="Marcador de posición de imagen 3">
            <a:extLst>
              <a:ext uri="{FF2B5EF4-FFF2-40B4-BE49-F238E27FC236}">
                <a16:creationId xmlns:a16="http://schemas.microsoft.com/office/drawing/2014/main" id="{073AEE27-09DF-6543-BB4D-7D5DFB1B4B3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9681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27846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11735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0" name="Marcador de posición de imagen 3">
            <a:extLst>
              <a:ext uri="{FF2B5EF4-FFF2-40B4-BE49-F238E27FC236}">
                <a16:creationId xmlns:a16="http://schemas.microsoft.com/office/drawing/2014/main" id="{B55D27B1-5A3C-974C-BE65-F74B63816EF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9681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D7F16B2B-5608-8049-AD16-92F8A7BB75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1D8A82A-8DED-044E-BE2B-E7D87459CE44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3B47C91C-F7E8-3F45-821E-F2C53E4BE5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A6AECD0F-9426-464D-BB7E-B8E60D81534C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8490096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3" pos="5632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20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dia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9" name="Conector recto 74">
            <a:extLst>
              <a:ext uri="{FF2B5EF4-FFF2-40B4-BE49-F238E27FC236}">
                <a16:creationId xmlns:a16="http://schemas.microsoft.com/office/drawing/2014/main" id="{2E83A0D3-D9D1-6D40-A776-3D97DAAA669E}"/>
              </a:ext>
            </a:extLst>
          </p:cNvPr>
          <p:cNvSpPr/>
          <p:nvPr userDrawn="1"/>
        </p:nvSpPr>
        <p:spPr>
          <a:xfrm flipH="1">
            <a:off x="2490076" y="4761353"/>
            <a:ext cx="2100209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34783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n" descr="Imagen">
            <a:extLst>
              <a:ext uri="{FF2B5EF4-FFF2-40B4-BE49-F238E27FC236}">
                <a16:creationId xmlns:a16="http://schemas.microsoft.com/office/drawing/2014/main" id="{9779F4AF-5D4E-794B-A466-FB22A903A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1465" y="1712995"/>
            <a:ext cx="7734487" cy="25815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2" name="Círculo">
            <a:extLst>
              <a:ext uri="{FF2B5EF4-FFF2-40B4-BE49-F238E27FC236}">
                <a16:creationId xmlns:a16="http://schemas.microsoft.com/office/drawing/2014/main" id="{47C42AAE-D2EA-A84A-871A-0C47609DE7C1}"/>
              </a:ext>
            </a:extLst>
          </p:cNvPr>
          <p:cNvSpPr/>
          <p:nvPr userDrawn="1"/>
        </p:nvSpPr>
        <p:spPr>
          <a:xfrm>
            <a:off x="2077070" y="2797290"/>
            <a:ext cx="413006" cy="413006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1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0FCA73FE-D49A-7545-825C-40B69769AC2B}"/>
              </a:ext>
            </a:extLst>
          </p:cNvPr>
          <p:cNvSpPr txBox="1"/>
          <p:nvPr userDrawn="1"/>
        </p:nvSpPr>
        <p:spPr>
          <a:xfrm>
            <a:off x="2186639" y="2856629"/>
            <a:ext cx="205379" cy="31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3478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/>
              <a:t>1</a:t>
            </a:r>
          </a:p>
        </p:txBody>
      </p:sp>
      <p:sp>
        <p:nvSpPr>
          <p:cNvPr id="47" name="Círculo">
            <a:extLst>
              <a:ext uri="{FF2B5EF4-FFF2-40B4-BE49-F238E27FC236}">
                <a16:creationId xmlns:a16="http://schemas.microsoft.com/office/drawing/2014/main" id="{45ECB7D4-EDAE-FE48-9F43-04C457C03100}"/>
              </a:ext>
            </a:extLst>
          </p:cNvPr>
          <p:cNvSpPr/>
          <p:nvPr userDrawn="1"/>
        </p:nvSpPr>
        <p:spPr>
          <a:xfrm>
            <a:off x="7744554" y="3795582"/>
            <a:ext cx="413006" cy="413006"/>
          </a:xfrm>
          <a:prstGeom prst="ellipse">
            <a:avLst/>
          </a:prstGeom>
          <a:solidFill>
            <a:srgbClr val="FFFFFF"/>
          </a:solidFill>
          <a:ln w="31750" cap="flat">
            <a:solidFill>
              <a:srgbClr val="90BB3A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ECA73037-CC25-994E-B9C4-3D9D5FEDFBCF}"/>
              </a:ext>
            </a:extLst>
          </p:cNvPr>
          <p:cNvSpPr txBox="1"/>
          <p:nvPr userDrawn="1"/>
        </p:nvSpPr>
        <p:spPr>
          <a:xfrm>
            <a:off x="7860242" y="3849395"/>
            <a:ext cx="205379" cy="312265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90BB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/>
              <a:t>3</a:t>
            </a:r>
          </a:p>
        </p:txBody>
      </p:sp>
      <p:sp>
        <p:nvSpPr>
          <p:cNvPr id="49" name="Círculo">
            <a:extLst>
              <a:ext uri="{FF2B5EF4-FFF2-40B4-BE49-F238E27FC236}">
                <a16:creationId xmlns:a16="http://schemas.microsoft.com/office/drawing/2014/main" id="{B91AEEFA-2801-0E4A-A557-935B69C160C0}"/>
              </a:ext>
            </a:extLst>
          </p:cNvPr>
          <p:cNvSpPr/>
          <p:nvPr userDrawn="1"/>
        </p:nvSpPr>
        <p:spPr>
          <a:xfrm>
            <a:off x="5151646" y="1773241"/>
            <a:ext cx="413006" cy="413006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2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id="{5CB1B3A6-600F-8646-AE4B-9007700B8084}"/>
              </a:ext>
            </a:extLst>
          </p:cNvPr>
          <p:cNvSpPr txBox="1"/>
          <p:nvPr userDrawn="1"/>
        </p:nvSpPr>
        <p:spPr>
          <a:xfrm>
            <a:off x="5259269" y="1832578"/>
            <a:ext cx="205379" cy="31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/>
              <a:t>2</a:t>
            </a:r>
          </a:p>
        </p:txBody>
      </p:sp>
      <p:sp>
        <p:nvSpPr>
          <p:cNvPr id="51" name="Conector recto 74">
            <a:extLst>
              <a:ext uri="{FF2B5EF4-FFF2-40B4-BE49-F238E27FC236}">
                <a16:creationId xmlns:a16="http://schemas.microsoft.com/office/drawing/2014/main" id="{5581399F-60DC-C146-9774-D7BD814FB18C}"/>
              </a:ext>
            </a:extLst>
          </p:cNvPr>
          <p:cNvSpPr/>
          <p:nvPr userDrawn="1"/>
        </p:nvSpPr>
        <p:spPr>
          <a:xfrm flipH="1">
            <a:off x="5045895" y="4761353"/>
            <a:ext cx="2100209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5E5E5E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onector recto 74">
            <a:extLst>
              <a:ext uri="{FF2B5EF4-FFF2-40B4-BE49-F238E27FC236}">
                <a16:creationId xmlns:a16="http://schemas.microsoft.com/office/drawing/2014/main" id="{27D50CA8-0FE2-7645-830A-F4271EB0ED40}"/>
              </a:ext>
            </a:extLst>
          </p:cNvPr>
          <p:cNvSpPr/>
          <p:nvPr userDrawn="1"/>
        </p:nvSpPr>
        <p:spPr>
          <a:xfrm flipH="1">
            <a:off x="7626555" y="4761353"/>
            <a:ext cx="2100209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90BB3A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Marcador de texto 7">
            <a:extLst>
              <a:ext uri="{FF2B5EF4-FFF2-40B4-BE49-F238E27FC236}">
                <a16:creationId xmlns:a16="http://schemas.microsoft.com/office/drawing/2014/main" id="{CB581C8C-78B0-CF47-B07E-37D4BD365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0076" y="49994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SzPct val="80000"/>
              <a:buFont typeface="Wingdings" pitchFamily="2" charset="2"/>
              <a:buChar char="§"/>
              <a:defRPr sz="14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8" name="Marcador de texto 7">
            <a:extLst>
              <a:ext uri="{FF2B5EF4-FFF2-40B4-BE49-F238E27FC236}">
                <a16:creationId xmlns:a16="http://schemas.microsoft.com/office/drawing/2014/main" id="{F6152E70-DB5D-FB46-AC42-E25D38843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8316" y="49994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2"/>
              </a:buClr>
              <a:buSzPct val="80000"/>
              <a:buFont typeface="Wingdings" pitchFamily="2" charset="2"/>
              <a:buChar char="§"/>
              <a:defRPr sz="14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9" name="Marcador de texto 7">
            <a:extLst>
              <a:ext uri="{FF2B5EF4-FFF2-40B4-BE49-F238E27FC236}">
                <a16:creationId xmlns:a16="http://schemas.microsoft.com/office/drawing/2014/main" id="{97E32544-5D63-C045-A2C9-208A3A350E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6555" y="49994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bg2"/>
              </a:buClr>
              <a:buSzPct val="80000"/>
              <a:buFont typeface="Wingdings" pitchFamily="2" charset="2"/>
              <a:buChar char="§"/>
              <a:defRPr sz="14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BB74E2B5-747C-214B-A21F-ABB027615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16CE18D-9213-524F-A475-59E8222A8FB2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422E74A6-DF90-4340-84D6-7FDDA2ACD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:a16="http://schemas.microsoft.com/office/drawing/2014/main" id="{BD2892FD-8B11-D94E-92D6-35A1466F2AC1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4D8C07C6-F038-574C-9447-EE5D23F2AE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90076" y="27896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tx1"/>
              </a:buClr>
              <a:buSzPct val="80000"/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078480EC-C091-BE4F-BA1A-99D711D37C6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58316" y="27896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tx2"/>
              </a:buClr>
              <a:buSzPct val="80000"/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A2A206CD-450F-6D4C-9ED9-D8B8580AA5F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26555" y="2789698"/>
            <a:ext cx="2100209" cy="758780"/>
          </a:xfrm>
          <a:prstGeom prst="rect">
            <a:avLst/>
          </a:prstGeom>
        </p:spPr>
        <p:txBody>
          <a:bodyPr/>
          <a:lstStyle>
            <a:lvl1pPr marL="171450" indent="-171450" algn="ctr">
              <a:buClr>
                <a:schemeClr val="bg2"/>
              </a:buClr>
              <a:buSzPct val="80000"/>
              <a:buFontTx/>
              <a:buNone/>
              <a:defRPr sz="1600" b="1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00402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  <p15:guide id="3" pos="120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A18F745A-2F94-7047-844D-CB79FE04F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3" name="Rectángulo">
            <a:extLst>
              <a:ext uri="{FF2B5EF4-FFF2-40B4-BE49-F238E27FC236}">
                <a16:creationId xmlns:a16="http://schemas.microsoft.com/office/drawing/2014/main" id="{42316AC7-064E-6646-A5F4-425D51B6A2C9}"/>
              </a:ext>
            </a:extLst>
          </p:cNvPr>
          <p:cNvSpPr/>
          <p:nvPr userDrawn="1"/>
        </p:nvSpPr>
        <p:spPr>
          <a:xfrm>
            <a:off x="430791" y="3429000"/>
            <a:ext cx="2736057" cy="3430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3656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4766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06530"/>
            <a:ext cx="14544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8" name="Rectángulo">
            <a:extLst>
              <a:ext uri="{FF2B5EF4-FFF2-40B4-BE49-F238E27FC236}">
                <a16:creationId xmlns:a16="http://schemas.microsoft.com/office/drawing/2014/main" id="{276E5EE1-B3E1-3F4B-83B9-25BBCDB7164A}"/>
              </a:ext>
            </a:extLst>
          </p:cNvPr>
          <p:cNvSpPr/>
          <p:nvPr userDrawn="1"/>
        </p:nvSpPr>
        <p:spPr>
          <a:xfrm>
            <a:off x="3284827" y="2606947"/>
            <a:ext cx="2736057" cy="4251053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21568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312678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685649"/>
            <a:ext cx="14400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2" name="Rectángulo">
            <a:extLst>
              <a:ext uri="{FF2B5EF4-FFF2-40B4-BE49-F238E27FC236}">
                <a16:creationId xmlns:a16="http://schemas.microsoft.com/office/drawing/2014/main" id="{34114B99-D22D-E64B-9FCB-2F541FEA6055}"/>
              </a:ext>
            </a:extLst>
          </p:cNvPr>
          <p:cNvSpPr/>
          <p:nvPr userDrawn="1"/>
        </p:nvSpPr>
        <p:spPr>
          <a:xfrm>
            <a:off x="6138863" y="3427828"/>
            <a:ext cx="2736057" cy="3430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3656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4766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06531"/>
            <a:ext cx="1440000" cy="252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1" name="Rectángulo">
            <a:extLst>
              <a:ext uri="{FF2B5EF4-FFF2-40B4-BE49-F238E27FC236}">
                <a16:creationId xmlns:a16="http://schemas.microsoft.com/office/drawing/2014/main" id="{10682241-31DE-024D-A676-34E4EE3DCF6E}"/>
              </a:ext>
            </a:extLst>
          </p:cNvPr>
          <p:cNvSpPr/>
          <p:nvPr userDrawn="1"/>
        </p:nvSpPr>
        <p:spPr>
          <a:xfrm>
            <a:off x="8992900" y="3427828"/>
            <a:ext cx="2736057" cy="3430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36560"/>
            <a:ext cx="2186319" cy="153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47663"/>
            <a:ext cx="125730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06531"/>
            <a:ext cx="1440000" cy="252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288B394B-59AC-3341-A03B-2871C2DCFA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E3E80800-B2D5-BA49-99E7-7B7BA142D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FFFC22C-002A-634D-885D-15941E6B6411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896652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A18F745A-2F94-7047-844D-CB79FE04F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2" name="Rectángulo">
            <a:extLst>
              <a:ext uri="{FF2B5EF4-FFF2-40B4-BE49-F238E27FC236}">
                <a16:creationId xmlns:a16="http://schemas.microsoft.com/office/drawing/2014/main" id="{924593A7-BA3B-134F-B552-3C8E240BE639}"/>
              </a:ext>
            </a:extLst>
          </p:cNvPr>
          <p:cNvSpPr/>
          <p:nvPr userDrawn="1"/>
        </p:nvSpPr>
        <p:spPr>
          <a:xfrm>
            <a:off x="436563" y="2598738"/>
            <a:ext cx="2736057" cy="4283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2" name="Rectángulo">
            <a:extLst>
              <a:ext uri="{FF2B5EF4-FFF2-40B4-BE49-F238E27FC236}">
                <a16:creationId xmlns:a16="http://schemas.microsoft.com/office/drawing/2014/main" id="{47872927-EDEB-034D-AB0F-40AD76882404}"/>
              </a:ext>
            </a:extLst>
          </p:cNvPr>
          <p:cNvSpPr/>
          <p:nvPr userDrawn="1"/>
        </p:nvSpPr>
        <p:spPr>
          <a:xfrm>
            <a:off x="3284826" y="2597944"/>
            <a:ext cx="2736057" cy="4283076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6" name="Rectángulo">
            <a:extLst>
              <a:ext uri="{FF2B5EF4-FFF2-40B4-BE49-F238E27FC236}">
                <a16:creationId xmlns:a16="http://schemas.microsoft.com/office/drawing/2014/main" id="{43BC13CA-7E2D-6E45-8712-486D874903DD}"/>
              </a:ext>
            </a:extLst>
          </p:cNvPr>
          <p:cNvSpPr/>
          <p:nvPr userDrawn="1"/>
        </p:nvSpPr>
        <p:spPr>
          <a:xfrm>
            <a:off x="6138862" y="2597944"/>
            <a:ext cx="2736057" cy="4283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5" name="Rectángulo">
            <a:extLst>
              <a:ext uri="{FF2B5EF4-FFF2-40B4-BE49-F238E27FC236}">
                <a16:creationId xmlns:a16="http://schemas.microsoft.com/office/drawing/2014/main" id="{8FB68190-D7E3-B141-817A-FAF1FE4B4632}"/>
              </a:ext>
            </a:extLst>
          </p:cNvPr>
          <p:cNvSpPr/>
          <p:nvPr userDrawn="1"/>
        </p:nvSpPr>
        <p:spPr>
          <a:xfrm>
            <a:off x="8992899" y="2597944"/>
            <a:ext cx="2736057" cy="4283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913606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CL" dirty="0"/>
              <a:t>Texto Arial 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22C3EDB-D738-E246-86EC-97C9B2ABB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2640798-A3FA-A14B-B083-0D0C4A2696AD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78E7700C-5F84-EC46-AB3F-AE24E72EA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30226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7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845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6F6EF54-31B0-E446-AA5A-A0BC24DEC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89DAC31A-247A-D74E-952E-6F83C0287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B84409A-7DB1-0A42-A399-CF275092B3C7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A4CA2FC6-6030-0F48-9007-ED1A1BEF55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576392FD-B02F-5841-A6D5-3B95F612C7BA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4414817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7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53F0F98A-0BE7-C445-8A01-4DF67FEAEA39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41462967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rtada con patr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9B42066-7866-0240-9F49-E05D36DA944D}"/>
              </a:ext>
            </a:extLst>
          </p:cNvPr>
          <p:cNvSpPr/>
          <p:nvPr userDrawn="1"/>
        </p:nvSpPr>
        <p:spPr>
          <a:xfrm>
            <a:off x="9440333" y="0"/>
            <a:ext cx="2751667" cy="68580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C4F852-544B-1A44-835E-3F7740F060ED}"/>
              </a:ext>
            </a:extLst>
          </p:cNvPr>
          <p:cNvSpPr/>
          <p:nvPr userDrawn="1"/>
        </p:nvSpPr>
        <p:spPr>
          <a:xfrm>
            <a:off x="436563" y="1620837"/>
            <a:ext cx="11298310" cy="361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0CF543EF-BC20-D44B-8976-CAF21AF15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4" y="1640436"/>
            <a:ext cx="11298310" cy="3596727"/>
          </a:xfrm>
          <a:prstGeom prst="rect">
            <a:avLst/>
          </a:prstGeom>
        </p:spPr>
      </p:pic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:a16="http://schemas.microsoft.com/office/drawing/2014/main" id="{FF98E1B1-3B0B-3241-93AC-BE8D1054EBCA}"/>
              </a:ext>
            </a:extLst>
          </p:cNvPr>
          <p:cNvSpPr txBox="1"/>
          <p:nvPr userDrawn="1"/>
        </p:nvSpPr>
        <p:spPr>
          <a:xfrm>
            <a:off x="10894936" y="5576309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>
                <a:solidFill>
                  <a:schemeClr val="bg1"/>
                </a:solidFill>
              </a:rPr>
              <a:t>Asociación</a:t>
            </a:r>
            <a:r>
              <a:rPr sz="1200" dirty="0">
                <a:solidFill>
                  <a:schemeClr val="bg1"/>
                </a:solidFill>
              </a:rPr>
              <a:t> </a:t>
            </a:r>
            <a:r>
              <a:rPr sz="1200" dirty="0" err="1">
                <a:solidFill>
                  <a:schemeClr val="bg1"/>
                </a:solidFill>
              </a:rPr>
              <a:t>Chilena</a:t>
            </a:r>
            <a:r>
              <a:rPr sz="1200" dirty="0">
                <a:solidFill>
                  <a:schemeClr val="bg1"/>
                </a:solidFill>
              </a:rPr>
              <a:t> de </a:t>
            </a:r>
            <a:r>
              <a:rPr sz="1200" dirty="0" err="1">
                <a:solidFill>
                  <a:schemeClr val="bg1"/>
                </a:solidFill>
              </a:rPr>
              <a:t>Seguridad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761" y="1865435"/>
            <a:ext cx="4837067" cy="17602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Bold - 30 puntos</a:t>
            </a:r>
            <a:endParaRPr lang="es-C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A82000-D5F4-8949-BD2C-BDC53F0D95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43702" y="550976"/>
            <a:ext cx="591171" cy="5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20190"/>
            <a:ext cx="4260960" cy="189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bg1"/>
                </a:solidFill>
                <a:highlight>
                  <a:srgbClr val="106737"/>
                </a:highlight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Arial Bold - 30 puntos 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8C7E3B29-93C0-E749-825D-83469FC29305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0970686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de Achs_si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8660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778524-FF3E-854B-8354-9055B254C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5BF41120-3577-3941-A82D-7C6233072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47F1200-4BAC-544D-AD4A-E50005C1E7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8285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37DBFEE-C1AA-EC44-85DE-024019196ABD}"/>
              </a:ext>
            </a:extLst>
          </p:cNvPr>
          <p:cNvCxnSpPr>
            <a:cxnSpLocks/>
          </p:cNvCxnSpPr>
          <p:nvPr userDrawn="1"/>
        </p:nvCxnSpPr>
        <p:spPr>
          <a:xfrm>
            <a:off x="556518" y="1243517"/>
            <a:ext cx="1080000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0746670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95375A-BF6D-374E-9047-693FB87BE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8646" y="452438"/>
            <a:ext cx="796227" cy="79622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43D02BF-D139-924D-9792-878836A73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080" y="710197"/>
            <a:ext cx="5917890" cy="1311643"/>
          </a:xfrm>
          <a:prstGeom prst="rect">
            <a:avLst/>
          </a:prstGeom>
        </p:spPr>
        <p:txBody>
          <a:bodyPr/>
          <a:lstStyle>
            <a:lvl1pPr>
              <a:lnSpc>
                <a:spcPts val="325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portadilla</a:t>
            </a:r>
            <a:br>
              <a:rPr lang="es-ES" dirty="0"/>
            </a:br>
            <a:r>
              <a:rPr lang="es-ES" dirty="0"/>
              <a:t>Máximo 3 líneas</a:t>
            </a:r>
            <a:br>
              <a:rPr lang="es-ES" dirty="0"/>
            </a:br>
            <a:r>
              <a:rPr lang="es-ES" dirty="0"/>
              <a:t>Arial Bold –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032836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Pr>
        <a:solidFill>
          <a:srgbClr val="5E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3F07F7-0867-CD45-9983-D25FA61D8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38"/>
            <a:ext cx="11291094" cy="47982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bg1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>
                <a:solidFill>
                  <a:schemeClr val="bg1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>
                <a:solidFill>
                  <a:schemeClr val="bg1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sólo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16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0FFEFCF-A246-054D-A242-68285F828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450851"/>
            <a:ext cx="7170738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20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7C786BA-5362-F647-93FC-6D915A4D1170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1AB755D-A841-FC4A-9371-6BBDCC322B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833693"/>
            <a:ext cx="7170738" cy="35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B6005794-B1A7-8346-8A09-45216AB23D5A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7158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C6C5B5-87BA-BE43-A2F8-77EEFD066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2453" y="2475025"/>
            <a:ext cx="1589958" cy="19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55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117938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20A0342B-5805-5D44-B673-DB8532F5CE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33" y="2468879"/>
            <a:ext cx="2541496" cy="19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91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5902056"/>
            <a:ext cx="532000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4199865"/>
            <a:ext cx="5361957" cy="13003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          Máximo 3 líneas                       Arial Bold - 30 puntos</a:t>
            </a:r>
            <a:endParaRPr lang="es-C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A82000-D5F4-8949-BD2C-BDC53F0D95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54181" y="4258404"/>
            <a:ext cx="898386" cy="898386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D3EDA4-60A2-6D48-8A60-78FAD23C1DE5}"/>
              </a:ext>
            </a:extLst>
          </p:cNvPr>
          <p:cNvCxnSpPr>
            <a:cxnSpLocks/>
          </p:cNvCxnSpPr>
          <p:nvPr userDrawn="1"/>
        </p:nvCxnSpPr>
        <p:spPr>
          <a:xfrm>
            <a:off x="5344160" y="4269037"/>
            <a:ext cx="0" cy="261842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9039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EDD70E6-9719-384C-98E1-944F830A1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6668897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  <p15:guide id="3" pos="1232" userDrawn="1">
          <p15:clr>
            <a:srgbClr val="FBAE40"/>
          </p15:clr>
        </p15:guide>
        <p15:guide id="4" pos="3281" userDrawn="1">
          <p15:clr>
            <a:srgbClr val="FBAE40"/>
          </p15:clr>
        </p15:guide>
        <p15:guide id="5" pos="5339" userDrawn="1">
          <p15:clr>
            <a:srgbClr val="FBAE40"/>
          </p15:clr>
        </p15:guide>
        <p15:guide id="6" orient="horz" pos="28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82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3488" y="1753128"/>
            <a:ext cx="5361957" cy="753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3488" y="3543046"/>
            <a:ext cx="5361957" cy="753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3488" y="5289304"/>
            <a:ext cx="5361957" cy="753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3B3F3D2-0F92-234D-B1C3-EAD24852DDCD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Línea">
            <a:extLst>
              <a:ext uri="{FF2B5EF4-FFF2-40B4-BE49-F238E27FC236}">
                <a16:creationId xmlns:a16="http://schemas.microsoft.com/office/drawing/2014/main" id="{ACAFD732-0024-AB4A-B6C4-1C266EDA27A5}"/>
              </a:ext>
            </a:extLst>
          </p:cNvPr>
          <p:cNvSpPr/>
          <p:nvPr userDrawn="1"/>
        </p:nvSpPr>
        <p:spPr>
          <a:xfrm flipV="1">
            <a:off x="4889502" y="1855051"/>
            <a:ext cx="0" cy="510234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:a16="http://schemas.microsoft.com/office/drawing/2014/main" id="{226E99C8-C103-A44C-975B-FAA291C5B817}"/>
              </a:ext>
            </a:extLst>
          </p:cNvPr>
          <p:cNvSpPr/>
          <p:nvPr userDrawn="1"/>
        </p:nvSpPr>
        <p:spPr>
          <a:xfrm>
            <a:off x="4825756" y="1808503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:a16="http://schemas.microsoft.com/office/drawing/2014/main" id="{6E4561DF-A601-CB46-8EC7-590DDB38AD6B}"/>
              </a:ext>
            </a:extLst>
          </p:cNvPr>
          <p:cNvSpPr/>
          <p:nvPr userDrawn="1"/>
        </p:nvSpPr>
        <p:spPr>
          <a:xfrm>
            <a:off x="4825756" y="3591818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Círculo">
            <a:extLst>
              <a:ext uri="{FF2B5EF4-FFF2-40B4-BE49-F238E27FC236}">
                <a16:creationId xmlns:a16="http://schemas.microsoft.com/office/drawing/2014/main" id="{588AF64C-EC8A-E946-B69F-F94B0EDE600F}"/>
              </a:ext>
            </a:extLst>
          </p:cNvPr>
          <p:cNvSpPr/>
          <p:nvPr userDrawn="1"/>
        </p:nvSpPr>
        <p:spPr>
          <a:xfrm>
            <a:off x="4821690" y="5344706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F73F49AB-4F17-0C44-8DE0-127845E98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94338492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216" userDrawn="1">
          <p15:clr>
            <a:srgbClr val="FBAE40"/>
          </p15:clr>
        </p15:guide>
        <p15:guide id="2" orient="horz" pos="2344" userDrawn="1">
          <p15:clr>
            <a:srgbClr val="FBAE40"/>
          </p15:clr>
        </p15:guide>
        <p15:guide id="3" orient="horz" pos="3373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  <p15:guide id="5" orient="horz" pos="2273" userDrawn="1">
          <p15:clr>
            <a:srgbClr val="FBAE40"/>
          </p15:clr>
        </p15:guide>
        <p15:guide id="6" orient="horz" pos="1146" userDrawn="1">
          <p15:clr>
            <a:srgbClr val="FBAE40"/>
          </p15:clr>
        </p15:guide>
        <p15:guide id="7" pos="31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588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:a16="http://schemas.microsoft.com/office/drawing/2014/main" id="{832578E3-BC08-FD4F-8D2A-99D9B2768843}"/>
              </a:ext>
            </a:extLst>
          </p:cNvPr>
          <p:cNvSpPr/>
          <p:nvPr userDrawn="1"/>
        </p:nvSpPr>
        <p:spPr>
          <a:xfrm flipV="1">
            <a:off x="4889502" y="1855051"/>
            <a:ext cx="0" cy="510234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4" name="Círculo">
            <a:extLst>
              <a:ext uri="{FF2B5EF4-FFF2-40B4-BE49-F238E27FC236}">
                <a16:creationId xmlns:a16="http://schemas.microsoft.com/office/drawing/2014/main" id="{BBD7799B-2501-484A-BE95-7AFA110DBA90}"/>
              </a:ext>
            </a:extLst>
          </p:cNvPr>
          <p:cNvSpPr/>
          <p:nvPr userDrawn="1"/>
        </p:nvSpPr>
        <p:spPr>
          <a:xfrm>
            <a:off x="4825756" y="1793189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3D05D424-30B2-7E47-9AB6-C83E1B90EA1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55261" y="1739603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8893FAC1-DC9D-9440-985E-77B4520EBDF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55261" y="2988571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1CDC6F2A-CD43-DC44-B35F-7AD48BD85D3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55261" y="4220038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2E8EE67D-954B-1E4C-87F1-A82DF7427D5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55261" y="5451506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C27C4B29-5681-F840-AF4C-B53B095E2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ED58160-D295-014E-8B1D-93C7813A7A43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írculo">
            <a:extLst>
              <a:ext uri="{FF2B5EF4-FFF2-40B4-BE49-F238E27FC236}">
                <a16:creationId xmlns:a16="http://schemas.microsoft.com/office/drawing/2014/main" id="{26684165-1847-124A-8CE4-11A82C20E684}"/>
              </a:ext>
            </a:extLst>
          </p:cNvPr>
          <p:cNvSpPr/>
          <p:nvPr userDrawn="1"/>
        </p:nvSpPr>
        <p:spPr>
          <a:xfrm>
            <a:off x="4825756" y="3040099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Círculo">
            <a:extLst>
              <a:ext uri="{FF2B5EF4-FFF2-40B4-BE49-F238E27FC236}">
                <a16:creationId xmlns:a16="http://schemas.microsoft.com/office/drawing/2014/main" id="{74EA298D-42E8-344C-8163-3E74A5E92824}"/>
              </a:ext>
            </a:extLst>
          </p:cNvPr>
          <p:cNvSpPr/>
          <p:nvPr userDrawn="1"/>
        </p:nvSpPr>
        <p:spPr>
          <a:xfrm>
            <a:off x="4825756" y="4273882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Círculo">
            <a:extLst>
              <a:ext uri="{FF2B5EF4-FFF2-40B4-BE49-F238E27FC236}">
                <a16:creationId xmlns:a16="http://schemas.microsoft.com/office/drawing/2014/main" id="{26A67EF5-217F-5545-A3D7-AB10AB73A118}"/>
              </a:ext>
            </a:extLst>
          </p:cNvPr>
          <p:cNvSpPr/>
          <p:nvPr userDrawn="1"/>
        </p:nvSpPr>
        <p:spPr>
          <a:xfrm>
            <a:off x="4825756" y="5503291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4FA18335-D169-9344-A6C5-91AFEDE30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5328917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1997" userDrawn="1">
          <p15:clr>
            <a:srgbClr val="FBAE40"/>
          </p15:clr>
        </p15:guide>
        <p15:guide id="6" orient="horz" pos="3550" userDrawn="1">
          <p15:clr>
            <a:srgbClr val="FBAE40"/>
          </p15:clr>
        </p15:guide>
        <p15:guide id="7" orient="horz" pos="1207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1139" userDrawn="1">
          <p15:clr>
            <a:srgbClr val="FBAE40"/>
          </p15:clr>
        </p15:guide>
        <p15:guide id="10" orient="horz" pos="19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378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1B3CF53D-25D4-9646-AB92-B8AA4975E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5F7771C-C889-3F4D-9422-EADBF00AF25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5683" y="1754566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65683" y="2718569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863D69D1-EFC7-7243-988E-9B4FE12219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5683" y="3682572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C34B0237-B084-C74D-8391-D82249AAD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5683" y="4646575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826E294F-5837-2245-BE2D-D36BCA4C5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5683" y="5610577"/>
            <a:ext cx="5361957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28CA6FF-8AB6-A846-8F9F-58E6916942EE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Línea">
            <a:extLst>
              <a:ext uri="{FF2B5EF4-FFF2-40B4-BE49-F238E27FC236}">
                <a16:creationId xmlns:a16="http://schemas.microsoft.com/office/drawing/2014/main" id="{2F0252DA-0526-E04B-A5AB-565A0999DFA9}"/>
              </a:ext>
            </a:extLst>
          </p:cNvPr>
          <p:cNvSpPr/>
          <p:nvPr userDrawn="1"/>
        </p:nvSpPr>
        <p:spPr>
          <a:xfrm flipV="1">
            <a:off x="4889502" y="1855051"/>
            <a:ext cx="0" cy="510234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2860" rIns="22860"/>
          <a:lstStyle/>
          <a:p>
            <a:pPr defTabSz="1218406">
              <a:defRPr>
                <a:latin typeface="Arial"/>
                <a:ea typeface="Arial"/>
                <a:cs typeface="Arial"/>
                <a:sym typeface="Arial"/>
              </a:defRPr>
            </a:pPr>
            <a:endParaRPr sz="1200">
              <a:latin typeface="Arial"/>
              <a:cs typeface="Arial"/>
              <a:sym typeface="Arial"/>
            </a:endParaRPr>
          </a:p>
        </p:txBody>
      </p:sp>
      <p:sp>
        <p:nvSpPr>
          <p:cNvPr id="32" name="Círculo">
            <a:extLst>
              <a:ext uri="{FF2B5EF4-FFF2-40B4-BE49-F238E27FC236}">
                <a16:creationId xmlns:a16="http://schemas.microsoft.com/office/drawing/2014/main" id="{5EBD3BAA-E338-E74B-B4DF-431734FDCD27}"/>
              </a:ext>
            </a:extLst>
          </p:cNvPr>
          <p:cNvSpPr/>
          <p:nvPr userDrawn="1"/>
        </p:nvSpPr>
        <p:spPr>
          <a:xfrm>
            <a:off x="4821690" y="1787239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Círculo">
            <a:extLst>
              <a:ext uri="{FF2B5EF4-FFF2-40B4-BE49-F238E27FC236}">
                <a16:creationId xmlns:a16="http://schemas.microsoft.com/office/drawing/2014/main" id="{DB2D0711-71D5-FD4B-9481-A3307B3A6ACA}"/>
              </a:ext>
            </a:extLst>
          </p:cNvPr>
          <p:cNvSpPr/>
          <p:nvPr userDrawn="1"/>
        </p:nvSpPr>
        <p:spPr>
          <a:xfrm>
            <a:off x="4821690" y="5649226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Círculo">
            <a:extLst>
              <a:ext uri="{FF2B5EF4-FFF2-40B4-BE49-F238E27FC236}">
                <a16:creationId xmlns:a16="http://schemas.microsoft.com/office/drawing/2014/main" id="{29E659B7-9E82-A14F-95D0-FF7ED8812D9C}"/>
              </a:ext>
            </a:extLst>
          </p:cNvPr>
          <p:cNvSpPr/>
          <p:nvPr userDrawn="1"/>
        </p:nvSpPr>
        <p:spPr>
          <a:xfrm>
            <a:off x="4822581" y="2766318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Círculo">
            <a:extLst>
              <a:ext uri="{FF2B5EF4-FFF2-40B4-BE49-F238E27FC236}">
                <a16:creationId xmlns:a16="http://schemas.microsoft.com/office/drawing/2014/main" id="{73632F4F-FE52-304C-A320-85BDCD0F035B}"/>
              </a:ext>
            </a:extLst>
          </p:cNvPr>
          <p:cNvSpPr/>
          <p:nvPr userDrawn="1"/>
        </p:nvSpPr>
        <p:spPr>
          <a:xfrm>
            <a:off x="4821690" y="4693551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Círculo">
            <a:extLst>
              <a:ext uri="{FF2B5EF4-FFF2-40B4-BE49-F238E27FC236}">
                <a16:creationId xmlns:a16="http://schemas.microsoft.com/office/drawing/2014/main" id="{8C591567-7AA5-CA4B-AAB8-A9F364E11F51}"/>
              </a:ext>
            </a:extLst>
          </p:cNvPr>
          <p:cNvSpPr/>
          <p:nvPr userDrawn="1"/>
        </p:nvSpPr>
        <p:spPr>
          <a:xfrm>
            <a:off x="4825756" y="3728343"/>
            <a:ext cx="135624" cy="135624"/>
          </a:xfrm>
          <a:prstGeom prst="ellipse">
            <a:avLst/>
          </a:prstGeom>
          <a:solidFill>
            <a:schemeClr val="tx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8F02C25E-E0A2-3D4A-834C-C91E9B0B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0673192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185" userDrawn="1">
          <p15:clr>
            <a:srgbClr val="FBAE40"/>
          </p15:clr>
        </p15:guide>
        <p15:guide id="9" orient="horz" pos="4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99C22FEA-59FA-1540-A939-F039EF19BD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7570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99C22FEA-59FA-1540-A939-F039EF19B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D4D8DB34-4EB6-A44E-A2E9-0DDD94FE7C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801" y="2474547"/>
            <a:ext cx="1541698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0" name="Marcador de texto 6">
            <a:extLst>
              <a:ext uri="{FF2B5EF4-FFF2-40B4-BE49-F238E27FC236}">
                <a16:creationId xmlns:a16="http://schemas.microsoft.com/office/drawing/2014/main" id="{5F4649B2-5AD6-AD4B-9530-EB8FA0B798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809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Bold 16</a:t>
            </a:r>
            <a:endParaRPr lang="es-CL" dirty="0"/>
          </a:p>
        </p:txBody>
      </p:sp>
      <p:sp>
        <p:nvSpPr>
          <p:cNvPr id="33" name="Marcador de texto 4">
            <a:extLst>
              <a:ext uri="{FF2B5EF4-FFF2-40B4-BE49-F238E27FC236}">
                <a16:creationId xmlns:a16="http://schemas.microsoft.com/office/drawing/2014/main" id="{6FA40A4D-EF21-A64B-BF59-22654E0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4708" y="2474547"/>
            <a:ext cx="1538120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id="{C2173465-02A7-5A42-9000-8BF6B7BE71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1582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74DCED2A-9C58-454A-8FD8-C41F4858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5034" y="2474547"/>
            <a:ext cx="1532753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6">
            <a:extLst>
              <a:ext uri="{FF2B5EF4-FFF2-40B4-BE49-F238E27FC236}">
                <a16:creationId xmlns:a16="http://schemas.microsoft.com/office/drawing/2014/main" id="{6538BA82-AE2C-E44B-A64C-98F8724D6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2352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id="{5E38B824-3D4A-4C46-8594-092BE3AC50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5618" y="2474547"/>
            <a:ext cx="1541693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6">
            <a:extLst>
              <a:ext uri="{FF2B5EF4-FFF2-40B4-BE49-F238E27FC236}">
                <a16:creationId xmlns:a16="http://schemas.microsoft.com/office/drawing/2014/main" id="{42923E17-3BCD-4148-B7F1-DC9E8DE35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8747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sp>
        <p:nvSpPr>
          <p:cNvPr id="45" name="Marcador de texto 4">
            <a:extLst>
              <a:ext uri="{FF2B5EF4-FFF2-40B4-BE49-F238E27FC236}">
                <a16:creationId xmlns:a16="http://schemas.microsoft.com/office/drawing/2014/main" id="{D0656489-C7FB-6E4C-BCFA-62074E56CF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80951" y="2474547"/>
            <a:ext cx="1541694" cy="879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6" name="Marcador de texto 6">
            <a:extLst>
              <a:ext uri="{FF2B5EF4-FFF2-40B4-BE49-F238E27FC236}">
                <a16:creationId xmlns:a16="http://schemas.microsoft.com/office/drawing/2014/main" id="{F1B36306-245B-3644-B2F3-99F2E4A0EE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80951" y="3678861"/>
            <a:ext cx="1541698" cy="12477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304800" indent="0">
              <a:buNone/>
              <a:defRPr sz="1500">
                <a:solidFill>
                  <a:schemeClr val="tx2"/>
                </a:solidFill>
              </a:defRPr>
            </a:lvl2pPr>
            <a:lvl3pPr marL="609600" indent="0">
              <a:buNone/>
              <a:defRPr sz="1500">
                <a:solidFill>
                  <a:schemeClr val="tx2"/>
                </a:solidFill>
              </a:defRPr>
            </a:lvl3pPr>
            <a:lvl4pPr marL="914400" indent="0">
              <a:buNone/>
              <a:defRPr sz="1500">
                <a:solidFill>
                  <a:schemeClr val="tx2"/>
                </a:solidFill>
              </a:defRPr>
            </a:lvl4pPr>
            <a:lvl5pPr marL="12192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16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5E496B-C752-824B-90AB-16C0445ADA3D}"/>
              </a:ext>
            </a:extLst>
          </p:cNvPr>
          <p:cNvCxnSpPr>
            <a:cxnSpLocks/>
          </p:cNvCxnSpPr>
          <p:nvPr userDrawn="1"/>
        </p:nvCxnSpPr>
        <p:spPr>
          <a:xfrm>
            <a:off x="7446414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362018F-EA21-4C43-90C7-50DC98F19ABF}"/>
              </a:ext>
            </a:extLst>
          </p:cNvPr>
          <p:cNvCxnSpPr>
            <a:cxnSpLocks/>
          </p:cNvCxnSpPr>
          <p:nvPr userDrawn="1"/>
        </p:nvCxnSpPr>
        <p:spPr>
          <a:xfrm>
            <a:off x="5027334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94AAB60-24B4-E74A-BE1B-C423918FE76E}"/>
              </a:ext>
            </a:extLst>
          </p:cNvPr>
          <p:cNvCxnSpPr>
            <a:cxnSpLocks/>
          </p:cNvCxnSpPr>
          <p:nvPr userDrawn="1"/>
        </p:nvCxnSpPr>
        <p:spPr>
          <a:xfrm>
            <a:off x="2608254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A978983-138F-0340-AD4E-DF2CA4EC1DAD}"/>
              </a:ext>
            </a:extLst>
          </p:cNvPr>
          <p:cNvCxnSpPr>
            <a:cxnSpLocks/>
          </p:cNvCxnSpPr>
          <p:nvPr userDrawn="1"/>
        </p:nvCxnSpPr>
        <p:spPr>
          <a:xfrm>
            <a:off x="9901121" y="2474547"/>
            <a:ext cx="0" cy="245208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35480596-A12E-7440-85A2-9AF17324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3528716" cy="72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38D4AA4-B806-E144-BF08-A1B3773A6A20}"/>
              </a:ext>
            </a:extLst>
          </p:cNvPr>
          <p:cNvCxnSpPr>
            <a:cxnSpLocks/>
          </p:cNvCxnSpPr>
          <p:nvPr userDrawn="1"/>
        </p:nvCxnSpPr>
        <p:spPr>
          <a:xfrm>
            <a:off x="539892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Marcador de número de diapositiva 1">
            <a:extLst>
              <a:ext uri="{FF2B5EF4-FFF2-40B4-BE49-F238E27FC236}">
                <a16:creationId xmlns:a16="http://schemas.microsoft.com/office/drawing/2014/main" id="{A62BA8AF-38A5-5D4F-8563-B2CC53A243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970979" y="6463752"/>
            <a:ext cx="1844164" cy="365125"/>
          </a:xfrm>
        </p:spPr>
        <p:txBody>
          <a:bodyPr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1544533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55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636389710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9" imgW="7772400" imgH="10058400" progId="TCLayout.ActiveDocument.1">
                  <p:embed/>
                </p:oleObj>
              </mc:Choice>
              <mc:Fallback>
                <p:oleObj name="Diapositiva de think-cell" r:id="rId39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BAE7E76-845B-584D-B531-91749B16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5" r:id="rId2"/>
    <p:sldLayoutId id="2147483710" r:id="rId3"/>
    <p:sldLayoutId id="2147483712" r:id="rId4"/>
    <p:sldLayoutId id="2147483691" r:id="rId5"/>
    <p:sldLayoutId id="2147483668" r:id="rId6"/>
    <p:sldLayoutId id="2147483669" r:id="rId7"/>
    <p:sldLayoutId id="2147483670" r:id="rId8"/>
    <p:sldLayoutId id="2147483672" r:id="rId9"/>
    <p:sldLayoutId id="2147483671" r:id="rId10"/>
    <p:sldLayoutId id="2147483679" r:id="rId11"/>
    <p:sldLayoutId id="2147483674" r:id="rId12"/>
    <p:sldLayoutId id="2147483708" r:id="rId13"/>
    <p:sldLayoutId id="2147483709" r:id="rId14"/>
    <p:sldLayoutId id="2147483673" r:id="rId15"/>
    <p:sldLayoutId id="2147483694" r:id="rId16"/>
    <p:sldLayoutId id="2147483675" r:id="rId17"/>
    <p:sldLayoutId id="2147483676" r:id="rId18"/>
    <p:sldLayoutId id="2147483678" r:id="rId19"/>
    <p:sldLayoutId id="2147483677" r:id="rId20"/>
    <p:sldLayoutId id="2147483695" r:id="rId21"/>
    <p:sldLayoutId id="2147483680" r:id="rId22"/>
    <p:sldLayoutId id="2147483681" r:id="rId23"/>
    <p:sldLayoutId id="2147483682" r:id="rId24"/>
    <p:sldLayoutId id="2147483683" r:id="rId25"/>
    <p:sldLayoutId id="2147483685" r:id="rId26"/>
    <p:sldLayoutId id="2147483686" r:id="rId27"/>
    <p:sldLayoutId id="2147483689" r:id="rId28"/>
    <p:sldLayoutId id="2147483690" r:id="rId29"/>
    <p:sldLayoutId id="2147483688" r:id="rId30"/>
    <p:sldLayoutId id="2147483667" r:id="rId31"/>
    <p:sldLayoutId id="2147483707" r:id="rId32"/>
    <p:sldLayoutId id="2147483697" r:id="rId33"/>
    <p:sldLayoutId id="2147483698" r:id="rId34"/>
    <p:sldLayoutId id="2147483706" r:id="rId35"/>
    <p:sldLayoutId id="2147483702" r:id="rId36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1" userDrawn="1">
          <p15:clr>
            <a:srgbClr val="F26B43"/>
          </p15:clr>
        </p15:guide>
        <p15:guide id="2" pos="7394" userDrawn="1">
          <p15:clr>
            <a:srgbClr val="F26B43"/>
          </p15:clr>
        </p15:guide>
        <p15:guide id="3" pos="275" userDrawn="1">
          <p15:clr>
            <a:srgbClr val="F26B43"/>
          </p15:clr>
        </p15:guide>
        <p15:guide id="4" orient="horz" pos="40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hyperlink" Target="https://www.achs.cl/portal/Paginas/Home.aspx" TargetMode="Externa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hyperlink" Target="mailto:protocolotmert@achs.cl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24.e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39.emf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225B6FB-289B-594B-91A3-8CE0063C4B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5410" y="4199865"/>
            <a:ext cx="5960707" cy="1300367"/>
          </a:xfrm>
        </p:spPr>
        <p:txBody>
          <a:bodyPr/>
          <a:lstStyle/>
          <a:p>
            <a:pPr lvl="0" rtl="0"/>
            <a:r>
              <a:rPr lang="es-CL" sz="2400" dirty="0"/>
              <a:t>Guía de uso de herramientas para implementación del protocolo MMC (disponibles en sitio web www.achs.cl)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544A0D-900A-480C-B886-7849D30A67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dirty="0"/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36889156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Donde se encuentran disponibles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826145"/>
            <a:ext cx="7170738" cy="356282"/>
          </a:xfrm>
        </p:spPr>
        <p:txBody>
          <a:bodyPr/>
          <a:lstStyle/>
          <a:p>
            <a:r>
              <a:rPr lang="es-ES_tradnl" dirty="0"/>
              <a:t>Pestaña herramientas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375539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CABF179A-1773-435C-8F5E-FF1B1B4CE1A2}"/>
              </a:ext>
            </a:extLst>
          </p:cNvPr>
          <p:cNvSpPr txBox="1">
            <a:spLocks/>
          </p:cNvSpPr>
          <p:nvPr/>
        </p:nvSpPr>
        <p:spPr>
          <a:xfrm>
            <a:off x="3341085" y="1557721"/>
            <a:ext cx="9655709" cy="356282"/>
          </a:xfrm>
        </p:spPr>
        <p:txBody>
          <a:bodyPr>
            <a:normAutofit/>
          </a:bodyPr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FontTx/>
              <a:buNone/>
            </a:pPr>
            <a:r>
              <a:rPr lang="es-CL" sz="1800" dirty="0">
                <a:hlinkClick r:id="rId6"/>
              </a:rPr>
              <a:t>https://www.achs.cl/portal/Paginas/Home.aspx</a:t>
            </a:r>
            <a:endParaRPr lang="es-CL" sz="1800" dirty="0"/>
          </a:p>
          <a:p>
            <a:pPr marL="0" indent="0" algn="just">
              <a:buFontTx/>
              <a:buNone/>
            </a:pPr>
            <a:endParaRPr lang="es-CL" sz="1800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endParaRPr lang="es-CL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6E1009-F6DC-4F1D-9A4F-C0D623FA6A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38" t="22715" r="8276" b="10498"/>
          <a:stretch/>
        </p:blipFill>
        <p:spPr>
          <a:xfrm>
            <a:off x="1555531" y="2143869"/>
            <a:ext cx="8797158" cy="40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8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¿Cómo utilizar las herramientas del sitio web?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5071" y="1080100"/>
            <a:ext cx="1082357" cy="356282"/>
          </a:xfrm>
        </p:spPr>
        <p:txBody>
          <a:bodyPr/>
          <a:lstStyle/>
          <a:p>
            <a:r>
              <a:rPr lang="es-ES_tradnl" dirty="0"/>
              <a:t>Paso 1 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88F7E02-E3B0-E243-B6C7-271683C98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980" y="5370140"/>
            <a:ext cx="2861310" cy="1071466"/>
          </a:xfrm>
        </p:spPr>
        <p:txBody>
          <a:bodyPr/>
          <a:lstStyle/>
          <a:p>
            <a:pPr marL="0" lvl="0" indent="0"/>
            <a:r>
              <a:rPr lang="es-CL" sz="1200" dirty="0"/>
              <a:t>Descarga </a:t>
            </a:r>
            <a:r>
              <a:rPr lang="es-CL" sz="1200" b="1" dirty="0"/>
              <a:t>“Manual de implementación MMC”</a:t>
            </a:r>
            <a:r>
              <a:rPr lang="es-CL" sz="1200" dirty="0"/>
              <a:t> y lee el paso a paso. También puedes revisar el </a:t>
            </a:r>
            <a:r>
              <a:rPr lang="es-CL" sz="1200" b="1" dirty="0"/>
              <a:t>instructivo resumen </a:t>
            </a:r>
            <a:r>
              <a:rPr lang="es-CL" sz="1200" dirty="0"/>
              <a:t>para recordar los principales hitos del protocolo.</a:t>
            </a:r>
          </a:p>
        </p:txBody>
      </p:sp>
      <p:sp>
        <p:nvSpPr>
          <p:cNvPr id="11" name="Marcador de texto 24">
            <a:extLst>
              <a:ext uri="{FF2B5EF4-FFF2-40B4-BE49-F238E27FC236}">
                <a16:creationId xmlns:a16="http://schemas.microsoft.com/office/drawing/2014/main" id="{338C3E28-584A-481D-9727-82D5904B58C1}"/>
              </a:ext>
            </a:extLst>
          </p:cNvPr>
          <p:cNvSpPr txBox="1">
            <a:spLocks/>
          </p:cNvSpPr>
          <p:nvPr/>
        </p:nvSpPr>
        <p:spPr>
          <a:xfrm>
            <a:off x="6053716" y="1031385"/>
            <a:ext cx="1082357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Paso 2 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60CB04F7-18DB-4947-B427-5F52C106A705}"/>
              </a:ext>
            </a:extLst>
          </p:cNvPr>
          <p:cNvSpPr txBox="1">
            <a:spLocks/>
          </p:cNvSpPr>
          <p:nvPr/>
        </p:nvSpPr>
        <p:spPr>
          <a:xfrm>
            <a:off x="4997320" y="5416338"/>
            <a:ext cx="3228217" cy="990811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Realiza la PPT de </a:t>
            </a:r>
            <a:r>
              <a:rPr lang="es-CL" sz="1200" b="1" dirty="0"/>
              <a:t>difusión</a:t>
            </a:r>
            <a:r>
              <a:rPr lang="es-CL" sz="1200" dirty="0"/>
              <a:t> a los CPHS, sindicatos y trabajadores. Entrega en dicha difusión la </a:t>
            </a:r>
            <a:r>
              <a:rPr lang="es-CL" sz="1200" b="1" dirty="0"/>
              <a:t>“ficha técnica informativa MMC” </a:t>
            </a:r>
            <a:r>
              <a:rPr lang="es-CL" sz="1200" dirty="0"/>
              <a:t>a los participantes. </a:t>
            </a:r>
          </a:p>
        </p:txBody>
      </p:sp>
      <p:sp>
        <p:nvSpPr>
          <p:cNvPr id="14" name="Marcador de texto 24">
            <a:extLst>
              <a:ext uri="{FF2B5EF4-FFF2-40B4-BE49-F238E27FC236}">
                <a16:creationId xmlns:a16="http://schemas.microsoft.com/office/drawing/2014/main" id="{85AC8746-064E-4252-A39E-5DDE313FD271}"/>
              </a:ext>
            </a:extLst>
          </p:cNvPr>
          <p:cNvSpPr txBox="1">
            <a:spLocks/>
          </p:cNvSpPr>
          <p:nvPr/>
        </p:nvSpPr>
        <p:spPr>
          <a:xfrm>
            <a:off x="9894572" y="1080100"/>
            <a:ext cx="1082357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Paso 3 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75950D1-4FC9-4694-B215-482A912B9031}"/>
              </a:ext>
            </a:extLst>
          </p:cNvPr>
          <p:cNvSpPr txBox="1">
            <a:spLocks/>
          </p:cNvSpPr>
          <p:nvPr/>
        </p:nvSpPr>
        <p:spPr>
          <a:xfrm>
            <a:off x="8849712" y="5423684"/>
            <a:ext cx="3342288" cy="1274002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Luego de realizar la cápsula de capacitación “actualización guía técnica MMC” indicada en el instructivo, revisa el video </a:t>
            </a:r>
            <a:r>
              <a:rPr lang="es-CL" sz="1200" b="1" dirty="0"/>
              <a:t>“Consejos implementación guía MMC” </a:t>
            </a:r>
            <a:r>
              <a:rPr lang="es-CL" sz="1200" dirty="0"/>
              <a:t>que te entregará todos los </a:t>
            </a:r>
            <a:r>
              <a:rPr lang="es-CL" sz="1200" dirty="0" err="1"/>
              <a:t>tips</a:t>
            </a:r>
            <a:r>
              <a:rPr lang="es-CL" sz="1200" dirty="0"/>
              <a:t> para una correcta aplicación.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284413-1C3B-4425-8B9E-31986428B5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45" t="21021" r="37500" b="8506"/>
          <a:stretch/>
        </p:blipFill>
        <p:spPr>
          <a:xfrm>
            <a:off x="480981" y="1555284"/>
            <a:ext cx="2550535" cy="33090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FB8938-B689-421D-A8FE-2C674A1231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83" t="21047" r="37500" b="6574"/>
          <a:stretch/>
        </p:blipFill>
        <p:spPr>
          <a:xfrm>
            <a:off x="2629524" y="2240442"/>
            <a:ext cx="2195408" cy="29288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65C3AB-B78A-4D2B-BD50-4989AEB8A6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379" t="28314" r="21567" b="17700"/>
          <a:stretch/>
        </p:blipFill>
        <p:spPr>
          <a:xfrm>
            <a:off x="5091914" y="1555284"/>
            <a:ext cx="3039031" cy="196130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3BFA774-35F6-4AE2-8E38-7DF038B268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552" t="21020" r="37253" b="6575"/>
          <a:stretch/>
        </p:blipFill>
        <p:spPr>
          <a:xfrm>
            <a:off x="6794167" y="3107599"/>
            <a:ext cx="1690763" cy="22074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D1CDD2B-1601-4546-8191-28EAB22D17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0315" y="1630768"/>
            <a:ext cx="3148432" cy="17709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47DAD3E-76E4-4F4E-A959-FA2868CFD9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9712" y="3516588"/>
            <a:ext cx="2993164" cy="1683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58487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¿Cómo utilizar las herramientas del sitio web?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0021" y="1315820"/>
            <a:ext cx="1082357" cy="356282"/>
          </a:xfrm>
        </p:spPr>
        <p:txBody>
          <a:bodyPr/>
          <a:lstStyle/>
          <a:p>
            <a:r>
              <a:rPr lang="es-ES_tradnl" dirty="0"/>
              <a:t>Paso 4 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88F7E02-E3B0-E243-B6C7-271683C98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476" y="4046471"/>
            <a:ext cx="2927545" cy="946813"/>
          </a:xfrm>
        </p:spPr>
        <p:txBody>
          <a:bodyPr/>
          <a:lstStyle/>
          <a:p>
            <a:pPr marL="0" lvl="0" indent="0"/>
            <a:r>
              <a:rPr lang="es-CL" sz="1200" dirty="0"/>
              <a:t>Descarga y revisa la cápsula explicativa de la herramienta ACHS para realizar la “Identificación inicial y avanzada” y generar el plan de acción.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60CB04F7-18DB-4947-B427-5F52C106A705}"/>
              </a:ext>
            </a:extLst>
          </p:cNvPr>
          <p:cNvSpPr txBox="1">
            <a:spLocks/>
          </p:cNvSpPr>
          <p:nvPr/>
        </p:nvSpPr>
        <p:spPr>
          <a:xfrm>
            <a:off x="4363212" y="5675782"/>
            <a:ext cx="3465575" cy="78797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Aplica la herramienta ACHS MMC para los puestos de trabajo y tareas del centro de trabajo y elabora tu plan de acción</a:t>
            </a:r>
          </a:p>
        </p:txBody>
      </p:sp>
      <p:sp>
        <p:nvSpPr>
          <p:cNvPr id="14" name="Marcador de texto 24">
            <a:extLst>
              <a:ext uri="{FF2B5EF4-FFF2-40B4-BE49-F238E27FC236}">
                <a16:creationId xmlns:a16="http://schemas.microsoft.com/office/drawing/2014/main" id="{85AC8746-064E-4252-A39E-5DDE313FD271}"/>
              </a:ext>
            </a:extLst>
          </p:cNvPr>
          <p:cNvSpPr txBox="1">
            <a:spLocks/>
          </p:cNvSpPr>
          <p:nvPr/>
        </p:nvSpPr>
        <p:spPr>
          <a:xfrm>
            <a:off x="9605300" y="1481706"/>
            <a:ext cx="1082357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Paso 5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75950D1-4FC9-4694-B215-482A912B9031}"/>
              </a:ext>
            </a:extLst>
          </p:cNvPr>
          <p:cNvSpPr txBox="1">
            <a:spLocks/>
          </p:cNvSpPr>
          <p:nvPr/>
        </p:nvSpPr>
        <p:spPr>
          <a:xfrm>
            <a:off x="9067566" y="3708350"/>
            <a:ext cx="2469930" cy="91440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El archivo Excel con las tareas evaluadas y las medidas de control propuestas envíalas al correo </a:t>
            </a:r>
            <a:r>
              <a:rPr lang="es-CL" sz="1200" b="1" dirty="0">
                <a:hlinkClick r:id="rId6"/>
              </a:rPr>
              <a:t>protocolommc@achs.cl</a:t>
            </a:r>
            <a:endParaRPr lang="es-CL" sz="1200" b="1" dirty="0"/>
          </a:p>
        </p:txBody>
      </p:sp>
      <p:pic>
        <p:nvPicPr>
          <p:cNvPr id="9" name="Gráfico 8" descr="Correo electrónico con relleno sólido">
            <a:extLst>
              <a:ext uri="{FF2B5EF4-FFF2-40B4-BE49-F238E27FC236}">
                <a16:creationId xmlns:a16="http://schemas.microsoft.com/office/drawing/2014/main" id="{D5696594-C66A-45A3-B83C-EE9386A88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5300" y="2352113"/>
            <a:ext cx="914400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7A4671-B07B-4A19-87E7-A9C0558437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70" r="1550" b="6202"/>
          <a:stretch/>
        </p:blipFill>
        <p:spPr>
          <a:xfrm>
            <a:off x="265184" y="2051346"/>
            <a:ext cx="3111624" cy="17051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FF0EB6-5588-4B05-8330-C1F3699111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75" t="41533" r="50948" b="19387"/>
          <a:stretch/>
        </p:blipFill>
        <p:spPr>
          <a:xfrm>
            <a:off x="4070342" y="2015831"/>
            <a:ext cx="4051316" cy="1899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44F433F-748C-4CE7-9561-CD3EBB4C1A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65" t="40919" r="43190" b="9118"/>
          <a:stretch/>
        </p:blipFill>
        <p:spPr>
          <a:xfrm>
            <a:off x="4676245" y="3483128"/>
            <a:ext cx="3752193" cy="19053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12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Material complementario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895E7C57-E423-7444-A1F9-CACBB7D8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071" y="1434389"/>
            <a:ext cx="3783143" cy="356282"/>
          </a:xfrm>
        </p:spPr>
        <p:txBody>
          <a:bodyPr/>
          <a:lstStyle/>
          <a:p>
            <a:r>
              <a:rPr lang="es-ES_tradnl" dirty="0"/>
              <a:t>Carta Gantt MMC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11" name="Marcador de texto 24">
            <a:extLst>
              <a:ext uri="{FF2B5EF4-FFF2-40B4-BE49-F238E27FC236}">
                <a16:creationId xmlns:a16="http://schemas.microsoft.com/office/drawing/2014/main" id="{338C3E28-584A-481D-9727-82D5904B58C1}"/>
              </a:ext>
            </a:extLst>
          </p:cNvPr>
          <p:cNvSpPr txBox="1">
            <a:spLocks/>
          </p:cNvSpPr>
          <p:nvPr/>
        </p:nvSpPr>
        <p:spPr>
          <a:xfrm>
            <a:off x="6020290" y="1434389"/>
            <a:ext cx="3029117" cy="356282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Manual preventivo MMC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475950D1-4FC9-4694-B215-482A912B9031}"/>
              </a:ext>
            </a:extLst>
          </p:cNvPr>
          <p:cNvSpPr txBox="1">
            <a:spLocks/>
          </p:cNvSpPr>
          <p:nvPr/>
        </p:nvSpPr>
        <p:spPr>
          <a:xfrm>
            <a:off x="975905" y="4839116"/>
            <a:ext cx="2900274" cy="877403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Archivo Excel que propone una carta Gantt tipo para los principales hitos del protocolo de MMC</a:t>
            </a:r>
            <a:endParaRPr lang="es-CL" sz="1200" b="1" dirty="0"/>
          </a:p>
        </p:txBody>
      </p:sp>
      <p:sp>
        <p:nvSpPr>
          <p:cNvPr id="19" name="Marcador de texto 9">
            <a:extLst>
              <a:ext uri="{FF2B5EF4-FFF2-40B4-BE49-F238E27FC236}">
                <a16:creationId xmlns:a16="http://schemas.microsoft.com/office/drawing/2014/main" id="{37FF535C-3709-4A8F-A441-FE61C12349BA}"/>
              </a:ext>
            </a:extLst>
          </p:cNvPr>
          <p:cNvSpPr txBox="1">
            <a:spLocks/>
          </p:cNvSpPr>
          <p:nvPr/>
        </p:nvSpPr>
        <p:spPr>
          <a:xfrm>
            <a:off x="6040701" y="5371488"/>
            <a:ext cx="3158600" cy="877403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s-CL" sz="1200" dirty="0"/>
              <a:t>Manual que entrega medidas de control básicas para la prevención de accidentes por MMC. Diseñado como apoyo para la elaboración del plan de acción. </a:t>
            </a:r>
            <a:endParaRPr lang="es-CL" sz="1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DFD8D0-193F-4AFF-9001-EB13E361E6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9" t="40919" r="56552" b="10498"/>
          <a:stretch/>
        </p:blipFill>
        <p:spPr>
          <a:xfrm>
            <a:off x="534471" y="1948135"/>
            <a:ext cx="4068573" cy="26429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7BEFBD-5E87-484E-AEF3-AAD1D2953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14" t="20916" r="38190" b="6574"/>
          <a:stretch/>
        </p:blipFill>
        <p:spPr>
          <a:xfrm>
            <a:off x="6201105" y="1948135"/>
            <a:ext cx="2353830" cy="32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537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C37361C2-7D8D-F148-AE62-17BED1F4FE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C37361C2-7D8D-F148-AE62-17BED1F4F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2B9B605-B12F-6147-BFF4-BCAF18B25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Autoevaluación</a:t>
            </a:r>
          </a:p>
        </p:txBody>
      </p:sp>
      <p:sp>
        <p:nvSpPr>
          <p:cNvPr id="33" name="Marcador de número de diapositiva 32">
            <a:extLst>
              <a:ext uri="{FF2B5EF4-FFF2-40B4-BE49-F238E27FC236}">
                <a16:creationId xmlns:a16="http://schemas.microsoft.com/office/drawing/2014/main" id="{D771257B-5667-DF49-BB0E-ADFCDD355D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70979" y="6463752"/>
            <a:ext cx="1844164" cy="365125"/>
          </a:xfrm>
        </p:spPr>
        <p:txBody>
          <a:bodyPr/>
          <a:lstStyle/>
          <a:p>
            <a:fld id="{B37290F3-BA30-9341-A10E-737EC97582C1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14" name="Marcador de texto 24">
            <a:extLst>
              <a:ext uri="{FF2B5EF4-FFF2-40B4-BE49-F238E27FC236}">
                <a16:creationId xmlns:a16="http://schemas.microsoft.com/office/drawing/2014/main" id="{85AC8746-064E-4252-A39E-5DDE313FD271}"/>
              </a:ext>
            </a:extLst>
          </p:cNvPr>
          <p:cNvSpPr txBox="1">
            <a:spLocks/>
          </p:cNvSpPr>
          <p:nvPr/>
        </p:nvSpPr>
        <p:spPr>
          <a:xfrm>
            <a:off x="650488" y="928992"/>
            <a:ext cx="5765242" cy="501039"/>
          </a:xfrm>
          <a:prstGeom prst="rect">
            <a:avLst/>
          </a:prstGeom>
        </p:spPr>
        <p:txBody>
          <a:bodyPr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_tradnl" dirty="0"/>
              <a:t>Disponible en pestaña de “autoevaluación”</a:t>
            </a:r>
          </a:p>
        </p:txBody>
      </p:sp>
      <p:sp>
        <p:nvSpPr>
          <p:cNvPr id="21" name="Marcador de texto 9">
            <a:extLst>
              <a:ext uri="{FF2B5EF4-FFF2-40B4-BE49-F238E27FC236}">
                <a16:creationId xmlns:a16="http://schemas.microsoft.com/office/drawing/2014/main" id="{5E2BEE47-707B-492E-ADC9-AF495A1D3939}"/>
              </a:ext>
            </a:extLst>
          </p:cNvPr>
          <p:cNvSpPr txBox="1">
            <a:spLocks/>
          </p:cNvSpPr>
          <p:nvPr/>
        </p:nvSpPr>
        <p:spPr>
          <a:xfrm>
            <a:off x="5500137" y="1759461"/>
            <a:ext cx="5073571" cy="2118857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41388" marR="0" indent="-331788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247775" marR="0" indent="-333375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51000" marR="0" indent="-431800" algn="l" defTabSz="1218406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s-CL" sz="1200" dirty="0"/>
              <a:t>Pauta que contiene los requisitos que solicita la autoridad sanitaria cuando fiscaliza el protocolo MMC. Arroja un gráfico de cumplimiento. </a:t>
            </a:r>
          </a:p>
          <a:p>
            <a:pPr marL="0" indent="0" algn="just"/>
            <a:r>
              <a:rPr lang="es-CL" sz="1200" dirty="0"/>
              <a:t>Te permite ir avanzando en el cumplimiento del protocolo, verificando el estándar establecido por la autoridad sanitaria mediante preguntas tipo </a:t>
            </a:r>
            <a:r>
              <a:rPr lang="es-CL" sz="1200" dirty="0" err="1"/>
              <a:t>check</a:t>
            </a:r>
            <a:r>
              <a:rPr lang="es-CL" sz="1200" dirty="0"/>
              <a:t> </a:t>
            </a:r>
            <a:r>
              <a:rPr lang="es-CL" sz="1200" dirty="0" err="1"/>
              <a:t>list</a:t>
            </a:r>
            <a:r>
              <a:rPr lang="es-CL" sz="1200" dirty="0"/>
              <a:t> y de esta manera quedará en evidencia aquellos puntos que debes gestionar para el centro de trabajo.</a:t>
            </a:r>
          </a:p>
          <a:p>
            <a:pPr marL="0" indent="0" algn="just"/>
            <a:r>
              <a:rPr lang="es-CL" sz="1200" dirty="0"/>
              <a:t>Esto te permite una guía del proceso de implementación y se aplica durante el transcurso que se esté aplicando el protocolo.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9919F-9C9B-49CB-A620-1D2622DB2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146" y="1390617"/>
            <a:ext cx="3763005" cy="53336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89135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5064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2832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B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Achs3 1">
      <a:dk1>
        <a:srgbClr val="0C662F"/>
      </a:dk1>
      <a:lt1>
        <a:srgbClr val="FFFFFF"/>
      </a:lt1>
      <a:dk2>
        <a:srgbClr val="616161"/>
      </a:dk2>
      <a:lt2>
        <a:srgbClr val="83B727"/>
      </a:lt2>
      <a:accent1>
        <a:srgbClr val="00857D"/>
      </a:accent1>
      <a:accent2>
        <a:srgbClr val="F2E500"/>
      </a:accent2>
      <a:accent3>
        <a:srgbClr val="8A8A8A"/>
      </a:accent3>
      <a:accent4>
        <a:srgbClr val="6BBBAE"/>
      </a:accent4>
      <a:accent5>
        <a:srgbClr val="ECC3B2"/>
      </a:accent5>
      <a:accent6>
        <a:srgbClr val="890C58"/>
      </a:accent6>
      <a:hlink>
        <a:srgbClr val="83BD00"/>
      </a:hlink>
      <a:folHlink>
        <a:srgbClr val="004F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386C30C2BF64386DB463E8F4594B2" ma:contentTypeVersion="11" ma:contentTypeDescription="Create a new document." ma:contentTypeScope="" ma:versionID="6d23ca3f4ccfd6a3ba006b6e7368307d">
  <xsd:schema xmlns:xsd="http://www.w3.org/2001/XMLSchema" xmlns:xs="http://www.w3.org/2001/XMLSchema" xmlns:p="http://schemas.microsoft.com/office/2006/metadata/properties" xmlns:ns3="4cd4965c-111d-4934-bfaf-cc422d55466d" xmlns:ns4="c3f0370a-6320-4012-9aba-2eb249a02e60" targetNamespace="http://schemas.microsoft.com/office/2006/metadata/properties" ma:root="true" ma:fieldsID="aaf5583f699a8698299a69699e299def" ns3:_="" ns4:_="">
    <xsd:import namespace="4cd4965c-111d-4934-bfaf-cc422d55466d"/>
    <xsd:import namespace="c3f0370a-6320-4012-9aba-2eb249a02e6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4965c-111d-4934-bfaf-cc422d5546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0370a-6320-4012-9aba-2eb249a02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1C608-9CAC-4853-8C83-4C1910FC60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5A58B-7169-4658-BF0D-6509EAB800FE}">
  <ds:schemaRefs>
    <ds:schemaRef ds:uri="http://schemas.microsoft.com/office/2006/metadata/properties"/>
    <ds:schemaRef ds:uri="4cd4965c-111d-4934-bfaf-cc422d55466d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c3f0370a-6320-4012-9aba-2eb249a02e60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7BFAB34-9339-47C7-984F-C27D3D7CB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d4965c-111d-4934-bfaf-cc422d55466d"/>
    <ds:schemaRef ds:uri="c3f0370a-6320-4012-9aba-2eb249a02e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22997</TotalTime>
  <Words>383</Words>
  <Application>Microsoft Office PowerPoint</Application>
  <PresentationFormat>Panorámica</PresentationFormat>
  <Paragraphs>33</Paragraphs>
  <Slides>7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.Lucida Grande UI Regular</vt:lpstr>
      <vt:lpstr>Arial</vt:lpstr>
      <vt:lpstr>Calibri</vt:lpstr>
      <vt:lpstr>Helvetica Neue Medium</vt:lpstr>
      <vt:lpstr>Wingdings</vt:lpstr>
      <vt:lpstr>21_BasicWhite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 Quezada</dc:creator>
  <cp:lastModifiedBy>Pinto Retamal, Rodrigo Enrique</cp:lastModifiedBy>
  <cp:revision>197</cp:revision>
  <dcterms:created xsi:type="dcterms:W3CDTF">2020-05-27T23:52:59Z</dcterms:created>
  <dcterms:modified xsi:type="dcterms:W3CDTF">2022-06-07T19:49:39Z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0x010100743386C30C2BF64386DB463E8F4594B2</vt:lpwstr>
  </property>
</Properties>
</file>