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8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3.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1.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2.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 id="2147483697" r:id="rId2"/>
  </p:sldMasterIdLst>
  <p:notesMasterIdLst>
    <p:notesMasterId r:id="rId71"/>
  </p:notesMasterIdLst>
  <p:handoutMasterIdLst>
    <p:handoutMasterId r:id="rId72"/>
  </p:handoutMasterIdLst>
  <p:sldIdLst>
    <p:sldId id="256" r:id="rId3"/>
    <p:sldId id="442" r:id="rId4"/>
    <p:sldId id="452" r:id="rId5"/>
    <p:sldId id="525" r:id="rId6"/>
    <p:sldId id="530" r:id="rId7"/>
    <p:sldId id="526" r:id="rId8"/>
    <p:sldId id="527" r:id="rId9"/>
    <p:sldId id="528" r:id="rId10"/>
    <p:sldId id="531" r:id="rId11"/>
    <p:sldId id="520" r:id="rId12"/>
    <p:sldId id="460" r:id="rId13"/>
    <p:sldId id="461" r:id="rId14"/>
    <p:sldId id="462" r:id="rId15"/>
    <p:sldId id="463" r:id="rId16"/>
    <p:sldId id="464" r:id="rId17"/>
    <p:sldId id="465" r:id="rId18"/>
    <p:sldId id="532" r:id="rId19"/>
    <p:sldId id="533" r:id="rId20"/>
    <p:sldId id="534" r:id="rId21"/>
    <p:sldId id="536" r:id="rId22"/>
    <p:sldId id="535" r:id="rId23"/>
    <p:sldId id="538" r:id="rId24"/>
    <p:sldId id="537" r:id="rId25"/>
    <p:sldId id="521" r:id="rId26"/>
    <p:sldId id="469" r:id="rId27"/>
    <p:sldId id="453" r:id="rId28"/>
    <p:sldId id="496" r:id="rId29"/>
    <p:sldId id="482" r:id="rId30"/>
    <p:sldId id="483" r:id="rId31"/>
    <p:sldId id="484" r:id="rId32"/>
    <p:sldId id="485" r:id="rId33"/>
    <p:sldId id="486" r:id="rId34"/>
    <p:sldId id="487" r:id="rId35"/>
    <p:sldId id="471" r:id="rId36"/>
    <p:sldId id="523" r:id="rId37"/>
    <p:sldId id="488" r:id="rId38"/>
    <p:sldId id="504" r:id="rId39"/>
    <p:sldId id="505" r:id="rId40"/>
    <p:sldId id="506" r:id="rId41"/>
    <p:sldId id="513" r:id="rId42"/>
    <p:sldId id="519" r:id="rId43"/>
    <p:sldId id="515" r:id="rId44"/>
    <p:sldId id="472" r:id="rId45"/>
    <p:sldId id="456" r:id="rId46"/>
    <p:sldId id="261" r:id="rId47"/>
    <p:sldId id="498" r:id="rId48"/>
    <p:sldId id="499" r:id="rId49"/>
    <p:sldId id="502" r:id="rId50"/>
    <p:sldId id="497" r:id="rId51"/>
    <p:sldId id="503" r:id="rId52"/>
    <p:sldId id="512" r:id="rId53"/>
    <p:sldId id="510" r:id="rId54"/>
    <p:sldId id="524" r:id="rId55"/>
    <p:sldId id="474" r:id="rId56"/>
    <p:sldId id="260" r:id="rId57"/>
    <p:sldId id="468" r:id="rId58"/>
    <p:sldId id="449" r:id="rId59"/>
    <p:sldId id="387" r:id="rId60"/>
    <p:sldId id="450" r:id="rId61"/>
    <p:sldId id="424" r:id="rId62"/>
    <p:sldId id="508" r:id="rId63"/>
    <p:sldId id="451" r:id="rId64"/>
    <p:sldId id="507" r:id="rId65"/>
    <p:sldId id="388" r:id="rId66"/>
    <p:sldId id="258" r:id="rId67"/>
    <p:sldId id="380" r:id="rId68"/>
    <p:sldId id="441" r:id="rId69"/>
    <p:sldId id="391" r:id="rId70"/>
  </p:sldIdLst>
  <p:sldSz cx="12192000" cy="6858000"/>
  <p:notesSz cx="6858000" cy="9144000"/>
  <p:custDataLst>
    <p:tags r:id="rId73"/>
  </p:custDataLst>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A191292E-C177-5D14-F0F7-0532662F1389}" name="Fernanda Castañeda" initials="FC" userId="S::f.castaneda@datavoz.cl::f819eec1-5b75-4364-80d5-3c0f030a71f9" providerId="AD"/>
  <p188:author id="{A299C8B8-188D-41EB-0947-791CD42C188E}" name="Maximiliano Herrera" initials="MH" userId="S::m.herrera@datavoz.cl::0f5baa71-2de1-4e47-be96-595bbf57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8FFF"/>
    <a:srgbClr val="004C14"/>
    <a:srgbClr val="8B73FF"/>
    <a:srgbClr val="13C045"/>
    <a:srgbClr val="002A6C"/>
    <a:srgbClr val="5B76A0"/>
    <a:srgbClr val="0065E0"/>
    <a:srgbClr val="96C5FA"/>
    <a:srgbClr val="969696"/>
    <a:srgbClr val="FC95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855344-EF4B-4531-9246-3E13274CD6E2}" v="1360" dt="2026-03-31T20:48:17.42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gs" Target="tags/tag1.xml"/><Relationship Id="rId78"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8C5F81-08C9-4197-A659-4B31F68C9D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L"/>
        </a:p>
      </dgm:t>
    </dgm:pt>
    <dgm:pt modelId="{663751E2-2690-4354-8969-820CB705C8A6}">
      <dgm:prSet/>
      <dgm:spPr/>
      <dgm:t>
        <a:bodyPr/>
        <a:lstStyle/>
        <a:p>
          <a:r>
            <a:rPr lang="es-ES">
              <a:latin typeface="Aptos" panose="020B0004020202020204" pitchFamily="34" charset="0"/>
            </a:rPr>
            <a:t>Conductas de riesgo y hábitos críticos</a:t>
          </a:r>
          <a:endParaRPr lang="es-CL">
            <a:latin typeface="Aptos" panose="020B0004020202020204" pitchFamily="34" charset="0"/>
          </a:endParaRPr>
        </a:p>
      </dgm:t>
    </dgm:pt>
    <dgm:pt modelId="{284E2F27-82B1-49E4-BF42-CB3DADFD4F98}" type="parTrans" cxnId="{5472A78C-F117-42FA-9359-8D346D57F4BA}">
      <dgm:prSet/>
      <dgm:spPr/>
      <dgm:t>
        <a:bodyPr/>
        <a:lstStyle/>
        <a:p>
          <a:endParaRPr lang="es-CL">
            <a:latin typeface="Aptos" panose="020B0004020202020204" pitchFamily="34" charset="0"/>
          </a:endParaRPr>
        </a:p>
      </dgm:t>
    </dgm:pt>
    <dgm:pt modelId="{C5D2BDA0-4C08-448F-8605-574E3B59C739}" type="sibTrans" cxnId="{5472A78C-F117-42FA-9359-8D346D57F4BA}">
      <dgm:prSet/>
      <dgm:spPr/>
      <dgm:t>
        <a:bodyPr/>
        <a:lstStyle/>
        <a:p>
          <a:endParaRPr lang="es-CL">
            <a:latin typeface="Aptos" panose="020B0004020202020204" pitchFamily="34" charset="0"/>
          </a:endParaRPr>
        </a:p>
      </dgm:t>
    </dgm:pt>
    <dgm:pt modelId="{109C61C1-1838-4B86-B5F0-0FA1B00FB2A0}">
      <dgm:prSet/>
      <dgm:spPr/>
      <dgm:t>
        <a:bodyPr/>
        <a:lstStyle/>
        <a:p>
          <a:r>
            <a:rPr lang="es-ES">
              <a:latin typeface="Aptos" panose="020B0004020202020204" pitchFamily="34" charset="0"/>
            </a:rPr>
            <a:t>Percepción de riesgo en la calle</a:t>
          </a:r>
          <a:endParaRPr lang="es-CL">
            <a:latin typeface="Aptos" panose="020B0004020202020204" pitchFamily="34" charset="0"/>
          </a:endParaRPr>
        </a:p>
      </dgm:t>
    </dgm:pt>
    <dgm:pt modelId="{3250BC81-E210-47F3-BCA8-5ECD8847E07D}" type="parTrans" cxnId="{F8C6B12F-DCB9-4A68-A2EA-6CCA7F55448A}">
      <dgm:prSet/>
      <dgm:spPr/>
      <dgm:t>
        <a:bodyPr/>
        <a:lstStyle/>
        <a:p>
          <a:endParaRPr lang="es-CL">
            <a:latin typeface="Aptos" panose="020B0004020202020204" pitchFamily="34" charset="0"/>
          </a:endParaRPr>
        </a:p>
      </dgm:t>
    </dgm:pt>
    <dgm:pt modelId="{2830764E-3352-4051-83A2-E5C5D63A8E15}" type="sibTrans" cxnId="{F8C6B12F-DCB9-4A68-A2EA-6CCA7F55448A}">
      <dgm:prSet/>
      <dgm:spPr/>
      <dgm:t>
        <a:bodyPr/>
        <a:lstStyle/>
        <a:p>
          <a:endParaRPr lang="es-CL">
            <a:latin typeface="Aptos" panose="020B0004020202020204" pitchFamily="34" charset="0"/>
          </a:endParaRPr>
        </a:p>
      </dgm:t>
    </dgm:pt>
    <dgm:pt modelId="{D7714393-C308-41F8-A41D-1668053B0369}">
      <dgm:prSet/>
      <dgm:spPr/>
      <dgm:t>
        <a:bodyPr/>
        <a:lstStyle/>
        <a:p>
          <a:r>
            <a:rPr lang="es-ES">
              <a:latin typeface="Aptos" panose="020B0004020202020204" pitchFamily="34" charset="0"/>
            </a:rPr>
            <a:t>Conocimiento de normativa “Ley de convivencia de modos”</a:t>
          </a:r>
          <a:endParaRPr lang="es-CL">
            <a:latin typeface="Aptos" panose="020B0004020202020204" pitchFamily="34" charset="0"/>
          </a:endParaRPr>
        </a:p>
      </dgm:t>
    </dgm:pt>
    <dgm:pt modelId="{CEA5412B-8978-4C63-A9DC-B0BE447F2864}" type="parTrans" cxnId="{0CAB1224-7F95-4D80-864C-B04F882F11AC}">
      <dgm:prSet/>
      <dgm:spPr/>
      <dgm:t>
        <a:bodyPr/>
        <a:lstStyle/>
        <a:p>
          <a:endParaRPr lang="es-CL"/>
        </a:p>
      </dgm:t>
    </dgm:pt>
    <dgm:pt modelId="{AF579790-FF3D-4063-A52A-B7E63447EB24}" type="sibTrans" cxnId="{0CAB1224-7F95-4D80-864C-B04F882F11AC}">
      <dgm:prSet/>
      <dgm:spPr/>
      <dgm:t>
        <a:bodyPr/>
        <a:lstStyle/>
        <a:p>
          <a:endParaRPr lang="es-CL"/>
        </a:p>
      </dgm:t>
    </dgm:pt>
    <dgm:pt modelId="{50DF0F7A-D358-49AC-BF1C-138F5DD0E5AA}">
      <dgm:prSet/>
      <dgm:spPr/>
      <dgm:t>
        <a:bodyPr/>
        <a:lstStyle/>
        <a:p>
          <a:r>
            <a:rPr lang="es-ES">
              <a:latin typeface="Aptos" panose="020B0004020202020204" pitchFamily="34" charset="0"/>
            </a:rPr>
            <a:t>Formas de desplazamiento</a:t>
          </a:r>
          <a:endParaRPr lang="es-CL">
            <a:latin typeface="Aptos" panose="020B0004020202020204" pitchFamily="34" charset="0"/>
          </a:endParaRPr>
        </a:p>
      </dgm:t>
    </dgm:pt>
    <dgm:pt modelId="{41B14A9C-4C11-48EA-9316-F3D3A9531177}" type="parTrans" cxnId="{7A1AD743-E191-40C7-BAF1-523A2FF5A8FC}">
      <dgm:prSet/>
      <dgm:spPr/>
      <dgm:t>
        <a:bodyPr/>
        <a:lstStyle/>
        <a:p>
          <a:endParaRPr lang="es-CL"/>
        </a:p>
      </dgm:t>
    </dgm:pt>
    <dgm:pt modelId="{1A1BECAE-84D6-444A-81EC-43900A208A11}" type="sibTrans" cxnId="{7A1AD743-E191-40C7-BAF1-523A2FF5A8FC}">
      <dgm:prSet/>
      <dgm:spPr/>
      <dgm:t>
        <a:bodyPr/>
        <a:lstStyle/>
        <a:p>
          <a:endParaRPr lang="es-CL"/>
        </a:p>
      </dgm:t>
    </dgm:pt>
    <dgm:pt modelId="{62120794-96AD-478B-A07F-707144FE34AE}">
      <dgm:prSet/>
      <dgm:spPr/>
      <dgm:t>
        <a:bodyPr/>
        <a:lstStyle/>
        <a:p>
          <a:r>
            <a:rPr lang="es-ES">
              <a:latin typeface="Aptos" panose="020B0004020202020204" pitchFamily="34" charset="0"/>
            </a:rPr>
            <a:t>Prevalencias “Ley de convivencia de modos”</a:t>
          </a:r>
          <a:endParaRPr lang="es-CL">
            <a:latin typeface="Aptos" panose="020B0004020202020204" pitchFamily="34" charset="0"/>
          </a:endParaRPr>
        </a:p>
      </dgm:t>
    </dgm:pt>
    <dgm:pt modelId="{64FE8FE6-65D1-46D0-A010-E35B18211C30}" type="parTrans" cxnId="{AB2CA061-4447-42B8-9E0C-B2828451692E}">
      <dgm:prSet/>
      <dgm:spPr/>
      <dgm:t>
        <a:bodyPr/>
        <a:lstStyle/>
        <a:p>
          <a:endParaRPr lang="es-CL"/>
        </a:p>
      </dgm:t>
    </dgm:pt>
    <dgm:pt modelId="{456D1FD9-D516-4AC8-8064-8EEE5C5F2AB4}" type="sibTrans" cxnId="{AB2CA061-4447-42B8-9E0C-B2828451692E}">
      <dgm:prSet/>
      <dgm:spPr/>
      <dgm:t>
        <a:bodyPr/>
        <a:lstStyle/>
        <a:p>
          <a:endParaRPr lang="es-CL"/>
        </a:p>
      </dgm:t>
    </dgm:pt>
    <dgm:pt modelId="{FF6B8DE5-9276-4602-BF44-FD07DBA2D147}" type="pres">
      <dgm:prSet presAssocID="{A58C5F81-08C9-4197-A659-4B31F68C9D4F}" presName="linear" presStyleCnt="0">
        <dgm:presLayoutVars>
          <dgm:animLvl val="lvl"/>
          <dgm:resizeHandles val="exact"/>
        </dgm:presLayoutVars>
      </dgm:prSet>
      <dgm:spPr/>
    </dgm:pt>
    <dgm:pt modelId="{1191536E-FAFD-44A9-879D-7B778B4CE7C7}" type="pres">
      <dgm:prSet presAssocID="{663751E2-2690-4354-8969-820CB705C8A6}" presName="parentText" presStyleLbl="node1" presStyleIdx="0" presStyleCnt="5">
        <dgm:presLayoutVars>
          <dgm:chMax val="0"/>
          <dgm:bulletEnabled val="1"/>
        </dgm:presLayoutVars>
      </dgm:prSet>
      <dgm:spPr/>
    </dgm:pt>
    <dgm:pt modelId="{B7E01E84-3895-4D57-BCA9-CE7414153B2A}" type="pres">
      <dgm:prSet presAssocID="{C5D2BDA0-4C08-448F-8605-574E3B59C739}" presName="spacer" presStyleCnt="0"/>
      <dgm:spPr/>
    </dgm:pt>
    <dgm:pt modelId="{480667C5-365F-4FBB-AD48-D5C0E25BE193}" type="pres">
      <dgm:prSet presAssocID="{D7714393-C308-41F8-A41D-1668053B0369}" presName="parentText" presStyleLbl="node1" presStyleIdx="1" presStyleCnt="5">
        <dgm:presLayoutVars>
          <dgm:chMax val="0"/>
          <dgm:bulletEnabled val="1"/>
        </dgm:presLayoutVars>
      </dgm:prSet>
      <dgm:spPr/>
    </dgm:pt>
    <dgm:pt modelId="{69613B43-32BD-45A8-8A04-B2D3F1D3B820}" type="pres">
      <dgm:prSet presAssocID="{AF579790-FF3D-4063-A52A-B7E63447EB24}" presName="spacer" presStyleCnt="0"/>
      <dgm:spPr/>
    </dgm:pt>
    <dgm:pt modelId="{0173A41B-DA16-4ED1-AE4F-64C0EBE8C222}" type="pres">
      <dgm:prSet presAssocID="{62120794-96AD-478B-A07F-707144FE34AE}" presName="parentText" presStyleLbl="node1" presStyleIdx="2" presStyleCnt="5">
        <dgm:presLayoutVars>
          <dgm:chMax val="0"/>
          <dgm:bulletEnabled val="1"/>
        </dgm:presLayoutVars>
      </dgm:prSet>
      <dgm:spPr/>
    </dgm:pt>
    <dgm:pt modelId="{8F72D2B2-AC1A-4630-918B-5034CA47F2AF}" type="pres">
      <dgm:prSet presAssocID="{456D1FD9-D516-4AC8-8064-8EEE5C5F2AB4}" presName="spacer" presStyleCnt="0"/>
      <dgm:spPr/>
    </dgm:pt>
    <dgm:pt modelId="{7A461346-BE3A-489C-A324-1EB6FA127AE3}" type="pres">
      <dgm:prSet presAssocID="{109C61C1-1838-4B86-B5F0-0FA1B00FB2A0}" presName="parentText" presStyleLbl="node1" presStyleIdx="3" presStyleCnt="5">
        <dgm:presLayoutVars>
          <dgm:chMax val="0"/>
          <dgm:bulletEnabled val="1"/>
        </dgm:presLayoutVars>
      </dgm:prSet>
      <dgm:spPr/>
    </dgm:pt>
    <dgm:pt modelId="{E709DD7E-3EDB-4885-A35A-B64288C2B646}" type="pres">
      <dgm:prSet presAssocID="{2830764E-3352-4051-83A2-E5C5D63A8E15}" presName="spacer" presStyleCnt="0"/>
      <dgm:spPr/>
    </dgm:pt>
    <dgm:pt modelId="{37E65789-9408-4335-9C9E-74CB3AF5BFEF}" type="pres">
      <dgm:prSet presAssocID="{50DF0F7A-D358-49AC-BF1C-138F5DD0E5AA}" presName="parentText" presStyleLbl="node1" presStyleIdx="4" presStyleCnt="5">
        <dgm:presLayoutVars>
          <dgm:chMax val="0"/>
          <dgm:bulletEnabled val="1"/>
        </dgm:presLayoutVars>
      </dgm:prSet>
      <dgm:spPr/>
    </dgm:pt>
  </dgm:ptLst>
  <dgm:cxnLst>
    <dgm:cxn modelId="{6FAC5E04-4B6A-4577-A047-D757A1E8B134}" type="presOf" srcId="{A58C5F81-08C9-4197-A659-4B31F68C9D4F}" destId="{FF6B8DE5-9276-4602-BF44-FD07DBA2D147}" srcOrd="0" destOrd="0" presId="urn:microsoft.com/office/officeart/2005/8/layout/vList2"/>
    <dgm:cxn modelId="{46D8F507-2EB4-4F70-AF00-D63023B4F580}" type="presOf" srcId="{109C61C1-1838-4B86-B5F0-0FA1B00FB2A0}" destId="{7A461346-BE3A-489C-A324-1EB6FA127AE3}" srcOrd="0" destOrd="0" presId="urn:microsoft.com/office/officeart/2005/8/layout/vList2"/>
    <dgm:cxn modelId="{0CAB1224-7F95-4D80-864C-B04F882F11AC}" srcId="{A58C5F81-08C9-4197-A659-4B31F68C9D4F}" destId="{D7714393-C308-41F8-A41D-1668053B0369}" srcOrd="1" destOrd="0" parTransId="{CEA5412B-8978-4C63-A9DC-B0BE447F2864}" sibTransId="{AF579790-FF3D-4063-A52A-B7E63447EB24}"/>
    <dgm:cxn modelId="{F8C6B12F-DCB9-4A68-A2EA-6CCA7F55448A}" srcId="{A58C5F81-08C9-4197-A659-4B31F68C9D4F}" destId="{109C61C1-1838-4B86-B5F0-0FA1B00FB2A0}" srcOrd="3" destOrd="0" parTransId="{3250BC81-E210-47F3-BCA8-5ECD8847E07D}" sibTransId="{2830764E-3352-4051-83A2-E5C5D63A8E15}"/>
    <dgm:cxn modelId="{AB2CA061-4447-42B8-9E0C-B2828451692E}" srcId="{A58C5F81-08C9-4197-A659-4B31F68C9D4F}" destId="{62120794-96AD-478B-A07F-707144FE34AE}" srcOrd="2" destOrd="0" parTransId="{64FE8FE6-65D1-46D0-A010-E35B18211C30}" sibTransId="{456D1FD9-D516-4AC8-8064-8EEE5C5F2AB4}"/>
    <dgm:cxn modelId="{7A1AD743-E191-40C7-BAF1-523A2FF5A8FC}" srcId="{A58C5F81-08C9-4197-A659-4B31F68C9D4F}" destId="{50DF0F7A-D358-49AC-BF1C-138F5DD0E5AA}" srcOrd="4" destOrd="0" parTransId="{41B14A9C-4C11-48EA-9316-F3D3A9531177}" sibTransId="{1A1BECAE-84D6-444A-81EC-43900A208A11}"/>
    <dgm:cxn modelId="{CF0C9557-FE35-4E8E-B8EF-CF3A48436D94}" type="presOf" srcId="{62120794-96AD-478B-A07F-707144FE34AE}" destId="{0173A41B-DA16-4ED1-AE4F-64C0EBE8C222}" srcOrd="0" destOrd="0" presId="urn:microsoft.com/office/officeart/2005/8/layout/vList2"/>
    <dgm:cxn modelId="{5472A78C-F117-42FA-9359-8D346D57F4BA}" srcId="{A58C5F81-08C9-4197-A659-4B31F68C9D4F}" destId="{663751E2-2690-4354-8969-820CB705C8A6}" srcOrd="0" destOrd="0" parTransId="{284E2F27-82B1-49E4-BF42-CB3DADFD4F98}" sibTransId="{C5D2BDA0-4C08-448F-8605-574E3B59C739}"/>
    <dgm:cxn modelId="{6CDFC8AB-A9FB-4CA0-A8B2-5179932DEA9D}" type="presOf" srcId="{50DF0F7A-D358-49AC-BF1C-138F5DD0E5AA}" destId="{37E65789-9408-4335-9C9E-74CB3AF5BFEF}" srcOrd="0" destOrd="0" presId="urn:microsoft.com/office/officeart/2005/8/layout/vList2"/>
    <dgm:cxn modelId="{9B0C22EE-84B8-4302-BED3-D92F4FAD3783}" type="presOf" srcId="{663751E2-2690-4354-8969-820CB705C8A6}" destId="{1191536E-FAFD-44A9-879D-7B778B4CE7C7}" srcOrd="0" destOrd="0" presId="urn:microsoft.com/office/officeart/2005/8/layout/vList2"/>
    <dgm:cxn modelId="{515A5CFE-D5C1-474F-A0E3-A24168F09877}" type="presOf" srcId="{D7714393-C308-41F8-A41D-1668053B0369}" destId="{480667C5-365F-4FBB-AD48-D5C0E25BE193}" srcOrd="0" destOrd="0" presId="urn:microsoft.com/office/officeart/2005/8/layout/vList2"/>
    <dgm:cxn modelId="{27B1A645-212D-4B13-9D49-5A7257F1F666}" type="presParOf" srcId="{FF6B8DE5-9276-4602-BF44-FD07DBA2D147}" destId="{1191536E-FAFD-44A9-879D-7B778B4CE7C7}" srcOrd="0" destOrd="0" presId="urn:microsoft.com/office/officeart/2005/8/layout/vList2"/>
    <dgm:cxn modelId="{79DA4720-219C-4A22-BA9B-64FB78F1DE3E}" type="presParOf" srcId="{FF6B8DE5-9276-4602-BF44-FD07DBA2D147}" destId="{B7E01E84-3895-4D57-BCA9-CE7414153B2A}" srcOrd="1" destOrd="0" presId="urn:microsoft.com/office/officeart/2005/8/layout/vList2"/>
    <dgm:cxn modelId="{1F3462EB-BE37-4671-BF64-BAFE7EB77B2F}" type="presParOf" srcId="{FF6B8DE5-9276-4602-BF44-FD07DBA2D147}" destId="{480667C5-365F-4FBB-AD48-D5C0E25BE193}" srcOrd="2" destOrd="0" presId="urn:microsoft.com/office/officeart/2005/8/layout/vList2"/>
    <dgm:cxn modelId="{C73D8EC8-8D93-4D39-8A64-7C66D732B1DF}" type="presParOf" srcId="{FF6B8DE5-9276-4602-BF44-FD07DBA2D147}" destId="{69613B43-32BD-45A8-8A04-B2D3F1D3B820}" srcOrd="3" destOrd="0" presId="urn:microsoft.com/office/officeart/2005/8/layout/vList2"/>
    <dgm:cxn modelId="{A88332CE-B1CD-4E0D-A9F9-E26E7D006097}" type="presParOf" srcId="{FF6B8DE5-9276-4602-BF44-FD07DBA2D147}" destId="{0173A41B-DA16-4ED1-AE4F-64C0EBE8C222}" srcOrd="4" destOrd="0" presId="urn:microsoft.com/office/officeart/2005/8/layout/vList2"/>
    <dgm:cxn modelId="{B29CA619-207C-437F-AD3C-05F5AC07A248}" type="presParOf" srcId="{FF6B8DE5-9276-4602-BF44-FD07DBA2D147}" destId="{8F72D2B2-AC1A-4630-918B-5034CA47F2AF}" srcOrd="5" destOrd="0" presId="urn:microsoft.com/office/officeart/2005/8/layout/vList2"/>
    <dgm:cxn modelId="{5279BDD7-A35F-40F4-ADE4-3E4CFC40AB81}" type="presParOf" srcId="{FF6B8DE5-9276-4602-BF44-FD07DBA2D147}" destId="{7A461346-BE3A-489C-A324-1EB6FA127AE3}" srcOrd="6" destOrd="0" presId="urn:microsoft.com/office/officeart/2005/8/layout/vList2"/>
    <dgm:cxn modelId="{F0D682BB-2047-49D8-A3F8-E9FC7136AC8A}" type="presParOf" srcId="{FF6B8DE5-9276-4602-BF44-FD07DBA2D147}" destId="{E709DD7E-3EDB-4885-A35A-B64288C2B646}" srcOrd="7" destOrd="0" presId="urn:microsoft.com/office/officeart/2005/8/layout/vList2"/>
    <dgm:cxn modelId="{F9C1ABAB-ED48-4385-9FC6-EC59B868C9D2}" type="presParOf" srcId="{FF6B8DE5-9276-4602-BF44-FD07DBA2D147}" destId="{37E65789-9408-4335-9C9E-74CB3AF5BFEF}"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CCC0F7-B1B4-4075-B939-B5A3BD3AE6F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L"/>
        </a:p>
      </dgm:t>
    </dgm:pt>
    <dgm:pt modelId="{1FC2185B-8174-4946-8EF1-F8D1E432D7FE}">
      <dgm:prSet custT="1"/>
      <dgm:spPr/>
      <dgm:t>
        <a:bodyPr/>
        <a:lstStyle/>
        <a:p>
          <a:r>
            <a:rPr lang="es-CL" sz="1100">
              <a:latin typeface="Aptos" panose="020B0004020202020204" pitchFamily="34" charset="0"/>
            </a:rPr>
            <a:t>PEGADO	</a:t>
          </a:r>
        </a:p>
      </dgm:t>
    </dgm:pt>
    <dgm:pt modelId="{10D3405E-F4BD-4BF7-95B8-AADC091D30EF}" type="parTrans" cxnId="{318BFF3F-5362-4BA0-BD91-CFDDC8139802}">
      <dgm:prSet/>
      <dgm:spPr/>
      <dgm:t>
        <a:bodyPr/>
        <a:lstStyle/>
        <a:p>
          <a:endParaRPr lang="es-CL" sz="1100">
            <a:latin typeface="Aptos" panose="020B0004020202020204" pitchFamily="34" charset="0"/>
          </a:endParaRPr>
        </a:p>
      </dgm:t>
    </dgm:pt>
    <dgm:pt modelId="{A7573E5C-AC3C-42CB-8435-68C4A15719CC}" type="sibTrans" cxnId="{318BFF3F-5362-4BA0-BD91-CFDDC8139802}">
      <dgm:prSet/>
      <dgm:spPr/>
      <dgm:t>
        <a:bodyPr/>
        <a:lstStyle/>
        <a:p>
          <a:endParaRPr lang="es-CL" sz="1100">
            <a:latin typeface="Aptos" panose="020B0004020202020204" pitchFamily="34" charset="0"/>
          </a:endParaRPr>
        </a:p>
      </dgm:t>
    </dgm:pt>
    <dgm:pt modelId="{ADBD0E24-D08B-4E58-861E-D3858B483881}">
      <dgm:prSet custT="1"/>
      <dgm:spPr/>
      <dgm:t>
        <a:bodyPr/>
        <a:lstStyle/>
        <a:p>
          <a:r>
            <a:rPr lang="es-CL" sz="1100">
              <a:latin typeface="Aptos" panose="020B0004020202020204" pitchFamily="34" charset="0"/>
            </a:rPr>
            <a:t>Usa el celular para escuchar o enviar un audio</a:t>
          </a:r>
        </a:p>
      </dgm:t>
    </dgm:pt>
    <dgm:pt modelId="{0DDF1DA5-D520-48E0-BC88-C97C9AA94D1A}" type="parTrans" cxnId="{0BBFCFF3-8E96-48C6-B664-6A72C97F459E}">
      <dgm:prSet/>
      <dgm:spPr/>
      <dgm:t>
        <a:bodyPr/>
        <a:lstStyle/>
        <a:p>
          <a:endParaRPr lang="es-CL" sz="1100">
            <a:latin typeface="Aptos" panose="020B0004020202020204" pitchFamily="34" charset="0"/>
          </a:endParaRPr>
        </a:p>
      </dgm:t>
    </dgm:pt>
    <dgm:pt modelId="{0DCFD870-5463-4133-A166-C9403D6415CE}" type="sibTrans" cxnId="{0BBFCFF3-8E96-48C6-B664-6A72C97F459E}">
      <dgm:prSet/>
      <dgm:spPr/>
      <dgm:t>
        <a:bodyPr/>
        <a:lstStyle/>
        <a:p>
          <a:endParaRPr lang="es-CL" sz="1100">
            <a:latin typeface="Aptos" panose="020B0004020202020204" pitchFamily="34" charset="0"/>
          </a:endParaRPr>
        </a:p>
      </dgm:t>
    </dgm:pt>
    <dgm:pt modelId="{91AD4397-D6C2-4C2E-AAF0-DD93462DB027}">
      <dgm:prSet custT="1"/>
      <dgm:spPr/>
      <dgm:t>
        <a:bodyPr/>
        <a:lstStyle/>
        <a:p>
          <a:r>
            <a:rPr lang="es-CL" sz="1100">
              <a:latin typeface="Aptos" panose="020B0004020202020204" pitchFamily="34" charset="0"/>
            </a:rPr>
            <a:t>Usa el celular para leer o responder un mensaje escrito</a:t>
          </a:r>
        </a:p>
      </dgm:t>
    </dgm:pt>
    <dgm:pt modelId="{8C715C99-D547-4DC1-BC92-0CB828986C91}" type="parTrans" cxnId="{21796F8E-6B39-4C1A-95EC-99C9A7CDB962}">
      <dgm:prSet/>
      <dgm:spPr/>
      <dgm:t>
        <a:bodyPr/>
        <a:lstStyle/>
        <a:p>
          <a:endParaRPr lang="es-CL" sz="1100">
            <a:latin typeface="Aptos" panose="020B0004020202020204" pitchFamily="34" charset="0"/>
          </a:endParaRPr>
        </a:p>
      </dgm:t>
    </dgm:pt>
    <dgm:pt modelId="{7F2E92D3-83F2-46BD-81B2-28D841E60002}" type="sibTrans" cxnId="{21796F8E-6B39-4C1A-95EC-99C9A7CDB962}">
      <dgm:prSet/>
      <dgm:spPr/>
      <dgm:t>
        <a:bodyPr/>
        <a:lstStyle/>
        <a:p>
          <a:endParaRPr lang="es-CL" sz="1100">
            <a:latin typeface="Aptos" panose="020B0004020202020204" pitchFamily="34" charset="0"/>
          </a:endParaRPr>
        </a:p>
      </dgm:t>
    </dgm:pt>
    <dgm:pt modelId="{4C9EE611-80F3-4DA8-A498-036616923CC5}">
      <dgm:prSet custT="1"/>
      <dgm:spPr/>
      <dgm:t>
        <a:bodyPr/>
        <a:lstStyle/>
        <a:p>
          <a:r>
            <a:rPr lang="es-CL" sz="1100">
              <a:latin typeface="Aptos" panose="020B0004020202020204" pitchFamily="34" charset="0"/>
            </a:rPr>
            <a:t>Usa el celular para realizar o recibir una llamada</a:t>
          </a:r>
        </a:p>
      </dgm:t>
    </dgm:pt>
    <dgm:pt modelId="{E8675556-6520-4294-8E82-4718AB61CDD2}" type="parTrans" cxnId="{B15A4B7F-96A5-49F8-B1C3-0EEEBBE974D0}">
      <dgm:prSet/>
      <dgm:spPr/>
      <dgm:t>
        <a:bodyPr/>
        <a:lstStyle/>
        <a:p>
          <a:endParaRPr lang="es-CL" sz="1100">
            <a:latin typeface="Aptos" panose="020B0004020202020204" pitchFamily="34" charset="0"/>
          </a:endParaRPr>
        </a:p>
      </dgm:t>
    </dgm:pt>
    <dgm:pt modelId="{E864D1E4-22FB-496B-879A-27D7A53F3969}" type="sibTrans" cxnId="{B15A4B7F-96A5-49F8-B1C3-0EEEBBE974D0}">
      <dgm:prSet/>
      <dgm:spPr/>
      <dgm:t>
        <a:bodyPr/>
        <a:lstStyle/>
        <a:p>
          <a:endParaRPr lang="es-CL" sz="1100">
            <a:latin typeface="Aptos" panose="020B0004020202020204" pitchFamily="34" charset="0"/>
          </a:endParaRPr>
        </a:p>
      </dgm:t>
    </dgm:pt>
    <dgm:pt modelId="{6C182F0A-903E-4E50-B21B-FEEC3471B74D}">
      <dgm:prSet custT="1"/>
      <dgm:spPr/>
      <dgm:t>
        <a:bodyPr/>
        <a:lstStyle/>
        <a:p>
          <a:r>
            <a:rPr lang="es-CL" sz="1100">
              <a:latin typeface="Aptos" panose="020B0004020202020204" pitchFamily="34" charset="0"/>
            </a:rPr>
            <a:t>Usa el celular para buscar o ingresar una dirección o seguir una ruta</a:t>
          </a:r>
        </a:p>
      </dgm:t>
    </dgm:pt>
    <dgm:pt modelId="{B5561808-C99D-4683-8666-65EFCAF376C2}" type="parTrans" cxnId="{CBC7E31D-4036-4B0A-9A8F-DD48EDB4FD62}">
      <dgm:prSet/>
      <dgm:spPr/>
      <dgm:t>
        <a:bodyPr/>
        <a:lstStyle/>
        <a:p>
          <a:endParaRPr lang="es-CL" sz="1100">
            <a:latin typeface="Aptos" panose="020B0004020202020204" pitchFamily="34" charset="0"/>
          </a:endParaRPr>
        </a:p>
      </dgm:t>
    </dgm:pt>
    <dgm:pt modelId="{52B55C65-B621-4C88-830D-7127A37DE401}" type="sibTrans" cxnId="{CBC7E31D-4036-4B0A-9A8F-DD48EDB4FD62}">
      <dgm:prSet/>
      <dgm:spPr/>
      <dgm:t>
        <a:bodyPr/>
        <a:lstStyle/>
        <a:p>
          <a:endParaRPr lang="es-CL" sz="1100">
            <a:latin typeface="Aptos" panose="020B0004020202020204" pitchFamily="34" charset="0"/>
          </a:endParaRPr>
        </a:p>
      </dgm:t>
    </dgm:pt>
    <dgm:pt modelId="{BC75F6CF-A496-4EDB-8BD3-2D26847B1225}">
      <dgm:prSet custT="1"/>
      <dgm:spPr/>
      <dgm:t>
        <a:bodyPr/>
        <a:lstStyle/>
        <a:p>
          <a:r>
            <a:rPr lang="es-CL" sz="1100">
              <a:latin typeface="Aptos" panose="020B0004020202020204" pitchFamily="34" charset="0"/>
            </a:rPr>
            <a:t>Usa el celular para ver o grabar videos o reels</a:t>
          </a:r>
        </a:p>
      </dgm:t>
    </dgm:pt>
    <dgm:pt modelId="{668FF7CE-1F47-410B-858C-25DCCD2AD138}" type="parTrans" cxnId="{6476DD80-3A8C-4223-96ED-CBB057001DC1}">
      <dgm:prSet/>
      <dgm:spPr/>
      <dgm:t>
        <a:bodyPr/>
        <a:lstStyle/>
        <a:p>
          <a:endParaRPr lang="es-CL" sz="1100">
            <a:latin typeface="Aptos" panose="020B0004020202020204" pitchFamily="34" charset="0"/>
          </a:endParaRPr>
        </a:p>
      </dgm:t>
    </dgm:pt>
    <dgm:pt modelId="{56FBD1B8-FD54-4BE8-B86E-A337BC5B6EC7}" type="sibTrans" cxnId="{6476DD80-3A8C-4223-96ED-CBB057001DC1}">
      <dgm:prSet/>
      <dgm:spPr/>
      <dgm:t>
        <a:bodyPr/>
        <a:lstStyle/>
        <a:p>
          <a:endParaRPr lang="es-CL" sz="1100">
            <a:latin typeface="Aptos" panose="020B0004020202020204" pitchFamily="34" charset="0"/>
          </a:endParaRPr>
        </a:p>
      </dgm:t>
    </dgm:pt>
    <dgm:pt modelId="{6DA4693D-7853-4437-9478-3C340FE311CF}">
      <dgm:prSet custT="1"/>
      <dgm:spPr/>
      <dgm:t>
        <a:bodyPr/>
        <a:lstStyle/>
        <a:p>
          <a:r>
            <a:rPr lang="es-CL" sz="1100">
              <a:latin typeface="Aptos" panose="020B0004020202020204" pitchFamily="34" charset="0"/>
            </a:rPr>
            <a:t>Usa el celular para revisar redes sociales</a:t>
          </a:r>
        </a:p>
      </dgm:t>
    </dgm:pt>
    <dgm:pt modelId="{523F538F-2624-4982-850A-E7446C48B232}" type="parTrans" cxnId="{93F11D6F-A096-4170-B57B-7B5AA6D7D43F}">
      <dgm:prSet/>
      <dgm:spPr/>
      <dgm:t>
        <a:bodyPr/>
        <a:lstStyle/>
        <a:p>
          <a:endParaRPr lang="es-CL" sz="1100">
            <a:latin typeface="Aptos" panose="020B0004020202020204" pitchFamily="34" charset="0"/>
          </a:endParaRPr>
        </a:p>
      </dgm:t>
    </dgm:pt>
    <dgm:pt modelId="{3DDA3D19-063F-4B23-823F-A4E0402C9AFC}" type="sibTrans" cxnId="{93F11D6F-A096-4170-B57B-7B5AA6D7D43F}">
      <dgm:prSet/>
      <dgm:spPr/>
      <dgm:t>
        <a:bodyPr/>
        <a:lstStyle/>
        <a:p>
          <a:endParaRPr lang="es-CL" sz="1100">
            <a:latin typeface="Aptos" panose="020B0004020202020204" pitchFamily="34" charset="0"/>
          </a:endParaRPr>
        </a:p>
      </dgm:t>
    </dgm:pt>
    <dgm:pt modelId="{ABE2A141-072B-4789-BE71-832A54A5D93C}">
      <dgm:prSet custT="1"/>
      <dgm:spPr/>
      <dgm:t>
        <a:bodyPr/>
        <a:lstStyle/>
        <a:p>
          <a:r>
            <a:rPr lang="es-CL" sz="1100">
              <a:latin typeface="Aptos" panose="020B0004020202020204" pitchFamily="34" charset="0"/>
            </a:rPr>
            <a:t>Usa el celular para escuchar música o podcasts</a:t>
          </a:r>
        </a:p>
      </dgm:t>
    </dgm:pt>
    <dgm:pt modelId="{CE578F72-7BAA-4A07-BB71-EBAD0E90244A}" type="parTrans" cxnId="{03C112F1-806F-4253-A67B-7F386D74C1B5}">
      <dgm:prSet/>
      <dgm:spPr/>
      <dgm:t>
        <a:bodyPr/>
        <a:lstStyle/>
        <a:p>
          <a:endParaRPr lang="es-CL" sz="1100">
            <a:latin typeface="Aptos" panose="020B0004020202020204" pitchFamily="34" charset="0"/>
          </a:endParaRPr>
        </a:p>
      </dgm:t>
    </dgm:pt>
    <dgm:pt modelId="{E827A14C-D264-4F91-A16E-91447EA36BEE}" type="sibTrans" cxnId="{03C112F1-806F-4253-A67B-7F386D74C1B5}">
      <dgm:prSet/>
      <dgm:spPr/>
      <dgm:t>
        <a:bodyPr/>
        <a:lstStyle/>
        <a:p>
          <a:endParaRPr lang="es-CL" sz="1100">
            <a:latin typeface="Aptos" panose="020B0004020202020204" pitchFamily="34" charset="0"/>
          </a:endParaRPr>
        </a:p>
      </dgm:t>
    </dgm:pt>
    <dgm:pt modelId="{D040CB2D-9590-439D-851D-6F09100378F1}">
      <dgm:prSet custT="1"/>
      <dgm:spPr/>
      <dgm:t>
        <a:bodyPr/>
        <a:lstStyle/>
        <a:p>
          <a:r>
            <a:rPr lang="es-CL" sz="1100">
              <a:latin typeface="Aptos" panose="020B0004020202020204" pitchFamily="34" charset="0"/>
            </a:rPr>
            <a:t>MAL GENIO</a:t>
          </a:r>
        </a:p>
      </dgm:t>
    </dgm:pt>
    <dgm:pt modelId="{01ABFE69-A244-439D-824B-81A2D8875E7F}" type="parTrans" cxnId="{0862931C-EF8D-4DE6-8644-B8F04C1425EF}">
      <dgm:prSet/>
      <dgm:spPr/>
      <dgm:t>
        <a:bodyPr/>
        <a:lstStyle/>
        <a:p>
          <a:endParaRPr lang="es-CL" sz="1100">
            <a:latin typeface="Aptos" panose="020B0004020202020204" pitchFamily="34" charset="0"/>
          </a:endParaRPr>
        </a:p>
      </dgm:t>
    </dgm:pt>
    <dgm:pt modelId="{CC24650E-A405-4EBE-9180-C4F1BD378DBD}" type="sibTrans" cxnId="{0862931C-EF8D-4DE6-8644-B8F04C1425EF}">
      <dgm:prSet/>
      <dgm:spPr/>
      <dgm:t>
        <a:bodyPr/>
        <a:lstStyle/>
        <a:p>
          <a:endParaRPr lang="es-CL" sz="1100">
            <a:latin typeface="Aptos" panose="020B0004020202020204" pitchFamily="34" charset="0"/>
          </a:endParaRPr>
        </a:p>
      </dgm:t>
    </dgm:pt>
    <dgm:pt modelId="{6F806D74-07DE-4ECE-BD48-15D3196447E9}">
      <dgm:prSet custT="1"/>
      <dgm:spPr/>
      <dgm:t>
        <a:bodyPr/>
        <a:lstStyle/>
        <a:p>
          <a:r>
            <a:rPr lang="es-CL" sz="1100">
              <a:latin typeface="Aptos" panose="020B0004020202020204" pitchFamily="34" charset="0"/>
            </a:rPr>
            <a:t>Se impacienta, toca la bocina o realiza maniobras bruscas en una congestión</a:t>
          </a:r>
        </a:p>
      </dgm:t>
    </dgm:pt>
    <dgm:pt modelId="{F875BF5E-72B4-409C-B497-852B655E80D8}" type="parTrans" cxnId="{EA0229CA-3B29-42B5-84C5-4E9F594208E4}">
      <dgm:prSet/>
      <dgm:spPr/>
      <dgm:t>
        <a:bodyPr/>
        <a:lstStyle/>
        <a:p>
          <a:endParaRPr lang="es-CL" sz="1100">
            <a:latin typeface="Aptos" panose="020B0004020202020204" pitchFamily="34" charset="0"/>
          </a:endParaRPr>
        </a:p>
      </dgm:t>
    </dgm:pt>
    <dgm:pt modelId="{FB6EA082-16F6-4040-A01D-5E1D2F22F647}" type="sibTrans" cxnId="{EA0229CA-3B29-42B5-84C5-4E9F594208E4}">
      <dgm:prSet/>
      <dgm:spPr/>
      <dgm:t>
        <a:bodyPr/>
        <a:lstStyle/>
        <a:p>
          <a:endParaRPr lang="es-CL" sz="1100">
            <a:latin typeface="Aptos" panose="020B0004020202020204" pitchFamily="34" charset="0"/>
          </a:endParaRPr>
        </a:p>
      </dgm:t>
    </dgm:pt>
    <dgm:pt modelId="{5E2BD11D-2B0F-4931-8ED7-ABE58D9A49EB}">
      <dgm:prSet custT="1"/>
      <dgm:spPr/>
      <dgm:t>
        <a:bodyPr/>
        <a:lstStyle/>
        <a:p>
          <a:r>
            <a:rPr lang="es-CL" sz="1100">
              <a:latin typeface="Aptos" panose="020B0004020202020204" pitchFamily="34" charset="0"/>
            </a:rPr>
            <a:t>Reacciona con enojo ante errores de otros usuarios, o realiza gestos o reclamos agresivos en el tránsito </a:t>
          </a:r>
        </a:p>
      </dgm:t>
    </dgm:pt>
    <dgm:pt modelId="{DD2952D0-48B8-40B9-84D4-06A91D3273EA}" type="parTrans" cxnId="{A6685967-3CEB-4E8A-8688-4E0A1E3D350E}">
      <dgm:prSet/>
      <dgm:spPr/>
      <dgm:t>
        <a:bodyPr/>
        <a:lstStyle/>
        <a:p>
          <a:endParaRPr lang="es-CL" sz="1100">
            <a:latin typeface="Aptos" panose="020B0004020202020204" pitchFamily="34" charset="0"/>
          </a:endParaRPr>
        </a:p>
      </dgm:t>
    </dgm:pt>
    <dgm:pt modelId="{AD48AE03-3248-437E-A2F9-E5C18420614B}" type="sibTrans" cxnId="{A6685967-3CEB-4E8A-8688-4E0A1E3D350E}">
      <dgm:prSet/>
      <dgm:spPr/>
      <dgm:t>
        <a:bodyPr/>
        <a:lstStyle/>
        <a:p>
          <a:endParaRPr lang="es-CL" sz="1100">
            <a:latin typeface="Aptos" panose="020B0004020202020204" pitchFamily="34" charset="0"/>
          </a:endParaRPr>
        </a:p>
      </dgm:t>
    </dgm:pt>
    <dgm:pt modelId="{0A4CEAC2-DB40-4496-8174-AD37497DA882}">
      <dgm:prSet custT="1"/>
      <dgm:spPr/>
      <dgm:t>
        <a:bodyPr/>
        <a:lstStyle/>
        <a:p>
          <a:r>
            <a:rPr lang="es-CL" sz="1100">
              <a:latin typeface="Aptos" panose="020B0004020202020204" pitchFamily="34" charset="0"/>
            </a:rPr>
            <a:t>CANSADO</a:t>
          </a:r>
        </a:p>
      </dgm:t>
    </dgm:pt>
    <dgm:pt modelId="{4D272DAD-3397-441E-A2A8-A865AEFB37F6}" type="parTrans" cxnId="{0C0FD87F-CAFA-427A-8264-A73DEA3DAC6D}">
      <dgm:prSet/>
      <dgm:spPr/>
      <dgm:t>
        <a:bodyPr/>
        <a:lstStyle/>
        <a:p>
          <a:endParaRPr lang="es-CL" sz="1100">
            <a:latin typeface="Aptos" panose="020B0004020202020204" pitchFamily="34" charset="0"/>
          </a:endParaRPr>
        </a:p>
      </dgm:t>
    </dgm:pt>
    <dgm:pt modelId="{886FB0F5-A7F1-4359-A372-D0BF78FD5446}" type="sibTrans" cxnId="{0C0FD87F-CAFA-427A-8264-A73DEA3DAC6D}">
      <dgm:prSet/>
      <dgm:spPr/>
      <dgm:t>
        <a:bodyPr/>
        <a:lstStyle/>
        <a:p>
          <a:endParaRPr lang="es-CL" sz="1100">
            <a:latin typeface="Aptos" panose="020B0004020202020204" pitchFamily="34" charset="0"/>
          </a:endParaRPr>
        </a:p>
      </dgm:t>
    </dgm:pt>
    <dgm:pt modelId="{CC459223-90EB-431C-9A48-6702A315B6F8}">
      <dgm:prSet custT="1"/>
      <dgm:spPr/>
      <dgm:t>
        <a:bodyPr/>
        <a:lstStyle/>
        <a:p>
          <a:r>
            <a:rPr lang="es-CL" sz="1100">
              <a:latin typeface="Aptos" panose="020B0004020202020204" pitchFamily="34" charset="0"/>
            </a:rPr>
            <a:t>Conduce habiendo dormido pocas horas o incluso teniendo mucho sueño</a:t>
          </a:r>
        </a:p>
      </dgm:t>
    </dgm:pt>
    <dgm:pt modelId="{08A0636D-BFAC-48EB-A0F4-A1C68D860FDF}" type="parTrans" cxnId="{E61466EF-139F-4BB1-B118-B63ED73CD428}">
      <dgm:prSet/>
      <dgm:spPr/>
      <dgm:t>
        <a:bodyPr/>
        <a:lstStyle/>
        <a:p>
          <a:endParaRPr lang="es-CL" sz="1100">
            <a:latin typeface="Aptos" panose="020B0004020202020204" pitchFamily="34" charset="0"/>
          </a:endParaRPr>
        </a:p>
      </dgm:t>
    </dgm:pt>
    <dgm:pt modelId="{1501E8AB-B4F8-4613-9555-EC5D91722DBA}" type="sibTrans" cxnId="{E61466EF-139F-4BB1-B118-B63ED73CD428}">
      <dgm:prSet/>
      <dgm:spPr/>
      <dgm:t>
        <a:bodyPr/>
        <a:lstStyle/>
        <a:p>
          <a:endParaRPr lang="es-CL" sz="1100">
            <a:latin typeface="Aptos" panose="020B0004020202020204" pitchFamily="34" charset="0"/>
          </a:endParaRPr>
        </a:p>
      </dgm:t>
    </dgm:pt>
    <dgm:pt modelId="{5BCB521D-B5ED-4D42-A2F7-9395BEDBA0BE}">
      <dgm:prSet custT="1"/>
      <dgm:spPr/>
      <dgm:t>
        <a:bodyPr/>
        <a:lstStyle/>
        <a:p>
          <a:r>
            <a:rPr lang="es-CL" sz="1100">
              <a:latin typeface="Aptos" panose="020B0004020202020204" pitchFamily="34" charset="0"/>
            </a:rPr>
            <a:t>Experimenta somnolencia, pues conduce trayectos largos o monótonos</a:t>
          </a:r>
        </a:p>
      </dgm:t>
    </dgm:pt>
    <dgm:pt modelId="{BF2FE9A4-CCCF-43F9-ABFA-77EC3A35C60A}" type="parTrans" cxnId="{88A5A61C-DB6A-4C0B-8305-6A392AE5D9E6}">
      <dgm:prSet/>
      <dgm:spPr/>
      <dgm:t>
        <a:bodyPr/>
        <a:lstStyle/>
        <a:p>
          <a:endParaRPr lang="es-CL" sz="1100">
            <a:latin typeface="Aptos" panose="020B0004020202020204" pitchFamily="34" charset="0"/>
          </a:endParaRPr>
        </a:p>
      </dgm:t>
    </dgm:pt>
    <dgm:pt modelId="{46085F86-18DB-4AF0-9292-2BB9ED25FBCB}" type="sibTrans" cxnId="{88A5A61C-DB6A-4C0B-8305-6A392AE5D9E6}">
      <dgm:prSet/>
      <dgm:spPr/>
      <dgm:t>
        <a:bodyPr/>
        <a:lstStyle/>
        <a:p>
          <a:endParaRPr lang="es-CL" sz="1100">
            <a:latin typeface="Aptos" panose="020B0004020202020204" pitchFamily="34" charset="0"/>
          </a:endParaRPr>
        </a:p>
      </dgm:t>
    </dgm:pt>
    <dgm:pt modelId="{255D5BE3-CE2C-4C87-BA95-B4972B7508ED}">
      <dgm:prSet custT="1"/>
      <dgm:spPr/>
      <dgm:t>
        <a:bodyPr/>
        <a:lstStyle/>
        <a:p>
          <a:r>
            <a:rPr lang="es-CL" sz="1100">
              <a:latin typeface="Aptos" panose="020B0004020202020204" pitchFamily="34" charset="0"/>
            </a:rPr>
            <a:t>APURADO	</a:t>
          </a:r>
        </a:p>
      </dgm:t>
    </dgm:pt>
    <dgm:pt modelId="{54296D53-C1F6-4E76-95D4-28D00544A490}" type="parTrans" cxnId="{893389F7-7842-445D-983F-CA90DA87B28F}">
      <dgm:prSet/>
      <dgm:spPr/>
      <dgm:t>
        <a:bodyPr/>
        <a:lstStyle/>
        <a:p>
          <a:endParaRPr lang="es-CL" sz="1100">
            <a:latin typeface="Aptos" panose="020B0004020202020204" pitchFamily="34" charset="0"/>
          </a:endParaRPr>
        </a:p>
      </dgm:t>
    </dgm:pt>
    <dgm:pt modelId="{F97CAF3B-AEAD-4FDB-AF7A-F025E6B37D35}" type="sibTrans" cxnId="{893389F7-7842-445D-983F-CA90DA87B28F}">
      <dgm:prSet/>
      <dgm:spPr/>
      <dgm:t>
        <a:bodyPr/>
        <a:lstStyle/>
        <a:p>
          <a:endParaRPr lang="es-CL" sz="1100">
            <a:latin typeface="Aptos" panose="020B0004020202020204" pitchFamily="34" charset="0"/>
          </a:endParaRPr>
        </a:p>
      </dgm:t>
    </dgm:pt>
    <dgm:pt modelId="{D0E7A166-D941-4BBD-8927-81BF8600B2AF}">
      <dgm:prSet custT="1"/>
      <dgm:spPr/>
      <dgm:t>
        <a:bodyPr/>
        <a:lstStyle/>
        <a:p>
          <a:r>
            <a:rPr lang="es-CL" sz="1100">
              <a:latin typeface="Aptos" panose="020B0004020202020204" pitchFamily="34" charset="0"/>
            </a:rPr>
            <a:t>Conduce a velocidades sobre el límite urbano</a:t>
          </a:r>
        </a:p>
      </dgm:t>
    </dgm:pt>
    <dgm:pt modelId="{BAC0DBFD-53FC-448F-A5EB-D0EAC002B247}" type="parTrans" cxnId="{5224C64C-9EBF-46C1-99BE-1A1B3ACCFAEC}">
      <dgm:prSet/>
      <dgm:spPr/>
      <dgm:t>
        <a:bodyPr/>
        <a:lstStyle/>
        <a:p>
          <a:endParaRPr lang="es-CL" sz="1100">
            <a:latin typeface="Aptos" panose="020B0004020202020204" pitchFamily="34" charset="0"/>
          </a:endParaRPr>
        </a:p>
      </dgm:t>
    </dgm:pt>
    <dgm:pt modelId="{644F15BE-17A1-4FCB-8571-B578CE836C9B}" type="sibTrans" cxnId="{5224C64C-9EBF-46C1-99BE-1A1B3ACCFAEC}">
      <dgm:prSet/>
      <dgm:spPr/>
      <dgm:t>
        <a:bodyPr/>
        <a:lstStyle/>
        <a:p>
          <a:endParaRPr lang="es-CL" sz="1100">
            <a:latin typeface="Aptos" panose="020B0004020202020204" pitchFamily="34" charset="0"/>
          </a:endParaRPr>
        </a:p>
      </dgm:t>
    </dgm:pt>
    <dgm:pt modelId="{0209A275-2EBA-463B-9162-120132EB8982}">
      <dgm:prSet custT="1"/>
      <dgm:spPr/>
      <dgm:t>
        <a:bodyPr/>
        <a:lstStyle/>
        <a:p>
          <a:r>
            <a:rPr lang="es-CL" sz="1100">
              <a:latin typeface="Aptos" panose="020B0004020202020204" pitchFamily="34" charset="0"/>
            </a:rPr>
            <a:t>Aumenta la velocidad cuando está apurado/a o va atrasado/a</a:t>
          </a:r>
        </a:p>
      </dgm:t>
    </dgm:pt>
    <dgm:pt modelId="{637BEC9B-0F29-4015-9A93-18D0B10D79BB}" type="parTrans" cxnId="{28F37F57-73F6-4116-BD2A-AACA8B800625}">
      <dgm:prSet/>
      <dgm:spPr/>
      <dgm:t>
        <a:bodyPr/>
        <a:lstStyle/>
        <a:p>
          <a:endParaRPr lang="es-CL" sz="1100">
            <a:latin typeface="Aptos" panose="020B0004020202020204" pitchFamily="34" charset="0"/>
          </a:endParaRPr>
        </a:p>
      </dgm:t>
    </dgm:pt>
    <dgm:pt modelId="{B7CE0C23-06D3-4B91-8245-37A88B4B7DDD}" type="sibTrans" cxnId="{28F37F57-73F6-4116-BD2A-AACA8B800625}">
      <dgm:prSet/>
      <dgm:spPr/>
      <dgm:t>
        <a:bodyPr/>
        <a:lstStyle/>
        <a:p>
          <a:endParaRPr lang="es-CL" sz="1100">
            <a:latin typeface="Aptos" panose="020B0004020202020204" pitchFamily="34" charset="0"/>
          </a:endParaRPr>
        </a:p>
      </dgm:t>
    </dgm:pt>
    <dgm:pt modelId="{B43C95DB-5204-4A8F-86C7-94F77062CAC0}">
      <dgm:prSet custT="1"/>
      <dgm:spPr/>
      <dgm:t>
        <a:bodyPr/>
        <a:lstStyle/>
        <a:p>
          <a:r>
            <a:rPr lang="es-CL" sz="1100">
              <a:latin typeface="Aptos" panose="020B0004020202020204" pitchFamily="34" charset="0"/>
            </a:rPr>
            <a:t>Maneja rápido para llegar antes a su hogar</a:t>
          </a:r>
        </a:p>
      </dgm:t>
    </dgm:pt>
    <dgm:pt modelId="{523ED5AD-1603-439B-9E43-C8F4350D2530}" type="parTrans" cxnId="{01AF4B36-C3F3-4255-ABD5-3093EF05E373}">
      <dgm:prSet/>
      <dgm:spPr/>
      <dgm:t>
        <a:bodyPr/>
        <a:lstStyle/>
        <a:p>
          <a:endParaRPr lang="es-CL" sz="1100">
            <a:latin typeface="Aptos" panose="020B0004020202020204" pitchFamily="34" charset="0"/>
          </a:endParaRPr>
        </a:p>
      </dgm:t>
    </dgm:pt>
    <dgm:pt modelId="{9171FEB8-44CC-445F-A0BC-4F4E84347861}" type="sibTrans" cxnId="{01AF4B36-C3F3-4255-ABD5-3093EF05E373}">
      <dgm:prSet/>
      <dgm:spPr/>
      <dgm:t>
        <a:bodyPr/>
        <a:lstStyle/>
        <a:p>
          <a:endParaRPr lang="es-CL" sz="1100">
            <a:latin typeface="Aptos" panose="020B0004020202020204" pitchFamily="34" charset="0"/>
          </a:endParaRPr>
        </a:p>
      </dgm:t>
    </dgm:pt>
    <dgm:pt modelId="{50D99844-8368-4A06-AD44-336DF915068C}">
      <dgm:prSet custT="1"/>
      <dgm:spPr/>
      <dgm:t>
        <a:bodyPr/>
        <a:lstStyle/>
        <a:p>
          <a:r>
            <a:rPr lang="es-CL" sz="1100">
              <a:latin typeface="Aptos" panose="020B0004020202020204" pitchFamily="34" charset="0"/>
            </a:rPr>
            <a:t>No respeta el “ceda el paso” a otros usuarios o la prioridad que tienen otros usuarios</a:t>
          </a:r>
        </a:p>
      </dgm:t>
    </dgm:pt>
    <dgm:pt modelId="{E790AA5E-7581-4A42-804F-CD18A12BB8EC}" type="parTrans" cxnId="{41692335-7FC2-4710-8CC4-BA8355C6758F}">
      <dgm:prSet/>
      <dgm:spPr/>
      <dgm:t>
        <a:bodyPr/>
        <a:lstStyle/>
        <a:p>
          <a:endParaRPr lang="es-CL" sz="1100">
            <a:latin typeface="Aptos" panose="020B0004020202020204" pitchFamily="34" charset="0"/>
          </a:endParaRPr>
        </a:p>
      </dgm:t>
    </dgm:pt>
    <dgm:pt modelId="{21AD0AC7-2D98-498D-878A-BDF5580E7541}" type="sibTrans" cxnId="{41692335-7FC2-4710-8CC4-BA8355C6758F}">
      <dgm:prSet/>
      <dgm:spPr/>
      <dgm:t>
        <a:bodyPr/>
        <a:lstStyle/>
        <a:p>
          <a:endParaRPr lang="es-CL" sz="1100">
            <a:latin typeface="Aptos" panose="020B0004020202020204" pitchFamily="34" charset="0"/>
          </a:endParaRPr>
        </a:p>
      </dgm:t>
    </dgm:pt>
    <dgm:pt modelId="{46C00F4F-0B91-48FA-BC23-265AF22EF9A6}">
      <dgm:prSet custT="1"/>
      <dgm:spPr/>
      <dgm:t>
        <a:bodyPr/>
        <a:lstStyle/>
        <a:p>
          <a:r>
            <a:rPr lang="es-CL" sz="1100">
              <a:latin typeface="Aptos" panose="020B0004020202020204" pitchFamily="34" charset="0"/>
            </a:rPr>
            <a:t>Se cambia de pista repetidamente para avanzar más rápido en una congestión</a:t>
          </a:r>
        </a:p>
      </dgm:t>
    </dgm:pt>
    <dgm:pt modelId="{3EDBAB37-B66C-4A44-89CA-2E9C052D65E2}" type="parTrans" cxnId="{20EFFC24-1F30-46C3-8669-4E138CE7D6D8}">
      <dgm:prSet/>
      <dgm:spPr/>
      <dgm:t>
        <a:bodyPr/>
        <a:lstStyle/>
        <a:p>
          <a:endParaRPr lang="es-CL" sz="1100">
            <a:latin typeface="Aptos" panose="020B0004020202020204" pitchFamily="34" charset="0"/>
          </a:endParaRPr>
        </a:p>
      </dgm:t>
    </dgm:pt>
    <dgm:pt modelId="{BEB66DF7-4C41-4158-8F33-56128FE6224D}" type="sibTrans" cxnId="{20EFFC24-1F30-46C3-8669-4E138CE7D6D8}">
      <dgm:prSet/>
      <dgm:spPr/>
      <dgm:t>
        <a:bodyPr/>
        <a:lstStyle/>
        <a:p>
          <a:endParaRPr lang="es-CL" sz="1100">
            <a:latin typeface="Aptos" panose="020B0004020202020204" pitchFamily="34" charset="0"/>
          </a:endParaRPr>
        </a:p>
      </dgm:t>
    </dgm:pt>
    <dgm:pt modelId="{27190A83-95AE-4261-B4A6-80BF74D1E0E5}">
      <dgm:prSet custT="1"/>
      <dgm:spPr/>
      <dgm:t>
        <a:bodyPr/>
        <a:lstStyle/>
        <a:p>
          <a:r>
            <a:rPr lang="es-CL" sz="1100">
              <a:latin typeface="Aptos" panose="020B0004020202020204" pitchFamily="34" charset="0"/>
            </a:rPr>
            <a:t>Utiliza vías exclusivas u otras zonas no habilitadas para avanzar</a:t>
          </a:r>
        </a:p>
      </dgm:t>
    </dgm:pt>
    <dgm:pt modelId="{D0EE9BBD-45D9-40FC-BBF7-9D474CE53D7B}" type="parTrans" cxnId="{AD832128-FB85-48F0-A1F4-AB942466941D}">
      <dgm:prSet/>
      <dgm:spPr/>
      <dgm:t>
        <a:bodyPr/>
        <a:lstStyle/>
        <a:p>
          <a:endParaRPr lang="es-CL" sz="1100">
            <a:latin typeface="Aptos" panose="020B0004020202020204" pitchFamily="34" charset="0"/>
          </a:endParaRPr>
        </a:p>
      </dgm:t>
    </dgm:pt>
    <dgm:pt modelId="{89984D99-67C3-4ED5-A741-F7E7C3D1FB8F}" type="sibTrans" cxnId="{AD832128-FB85-48F0-A1F4-AB942466941D}">
      <dgm:prSet/>
      <dgm:spPr/>
      <dgm:t>
        <a:bodyPr/>
        <a:lstStyle/>
        <a:p>
          <a:endParaRPr lang="es-CL" sz="1100">
            <a:latin typeface="Aptos" panose="020B0004020202020204" pitchFamily="34" charset="0"/>
          </a:endParaRPr>
        </a:p>
      </dgm:t>
    </dgm:pt>
    <dgm:pt modelId="{2ACC4FC0-310C-4919-BE95-5BFAD3804B00}" type="pres">
      <dgm:prSet presAssocID="{21CCC0F7-B1B4-4075-B939-B5A3BD3AE6FC}" presName="linear" presStyleCnt="0">
        <dgm:presLayoutVars>
          <dgm:animLvl val="lvl"/>
          <dgm:resizeHandles val="exact"/>
        </dgm:presLayoutVars>
      </dgm:prSet>
      <dgm:spPr/>
    </dgm:pt>
    <dgm:pt modelId="{FADF87FD-1447-42B1-BB9D-035D0EE6A9BC}" type="pres">
      <dgm:prSet presAssocID="{1FC2185B-8174-4946-8EF1-F8D1E432D7FE}" presName="parentText" presStyleLbl="node1" presStyleIdx="0" presStyleCnt="4" custLinFactNeighborX="-139" custLinFactNeighborY="-2437">
        <dgm:presLayoutVars>
          <dgm:chMax val="0"/>
          <dgm:bulletEnabled val="1"/>
        </dgm:presLayoutVars>
      </dgm:prSet>
      <dgm:spPr/>
    </dgm:pt>
    <dgm:pt modelId="{4921D984-A4FA-4041-8F9A-0282D9907656}" type="pres">
      <dgm:prSet presAssocID="{1FC2185B-8174-4946-8EF1-F8D1E432D7FE}" presName="childText" presStyleLbl="revTx" presStyleIdx="0" presStyleCnt="4">
        <dgm:presLayoutVars>
          <dgm:bulletEnabled val="1"/>
        </dgm:presLayoutVars>
      </dgm:prSet>
      <dgm:spPr/>
    </dgm:pt>
    <dgm:pt modelId="{3453B321-F924-4D4A-9232-64E1591FCB07}" type="pres">
      <dgm:prSet presAssocID="{D040CB2D-9590-439D-851D-6F09100378F1}" presName="parentText" presStyleLbl="node1" presStyleIdx="1" presStyleCnt="4">
        <dgm:presLayoutVars>
          <dgm:chMax val="0"/>
          <dgm:bulletEnabled val="1"/>
        </dgm:presLayoutVars>
      </dgm:prSet>
      <dgm:spPr/>
    </dgm:pt>
    <dgm:pt modelId="{867FA07C-5DA3-42C6-B375-96B7BAFA00C5}" type="pres">
      <dgm:prSet presAssocID="{D040CB2D-9590-439D-851D-6F09100378F1}" presName="childText" presStyleLbl="revTx" presStyleIdx="1" presStyleCnt="4">
        <dgm:presLayoutVars>
          <dgm:bulletEnabled val="1"/>
        </dgm:presLayoutVars>
      </dgm:prSet>
      <dgm:spPr/>
    </dgm:pt>
    <dgm:pt modelId="{064BA75C-F519-4480-9077-B4DE996609E2}" type="pres">
      <dgm:prSet presAssocID="{0A4CEAC2-DB40-4496-8174-AD37497DA882}" presName="parentText" presStyleLbl="node1" presStyleIdx="2" presStyleCnt="4">
        <dgm:presLayoutVars>
          <dgm:chMax val="0"/>
          <dgm:bulletEnabled val="1"/>
        </dgm:presLayoutVars>
      </dgm:prSet>
      <dgm:spPr/>
    </dgm:pt>
    <dgm:pt modelId="{3BA5F02B-BDDE-4785-A541-F3C22DEF2213}" type="pres">
      <dgm:prSet presAssocID="{0A4CEAC2-DB40-4496-8174-AD37497DA882}" presName="childText" presStyleLbl="revTx" presStyleIdx="2" presStyleCnt="4">
        <dgm:presLayoutVars>
          <dgm:bulletEnabled val="1"/>
        </dgm:presLayoutVars>
      </dgm:prSet>
      <dgm:spPr/>
    </dgm:pt>
    <dgm:pt modelId="{37D2FE47-616B-472D-87A4-6D27EBD34E32}" type="pres">
      <dgm:prSet presAssocID="{255D5BE3-CE2C-4C87-BA95-B4972B7508ED}" presName="parentText" presStyleLbl="node1" presStyleIdx="3" presStyleCnt="4">
        <dgm:presLayoutVars>
          <dgm:chMax val="0"/>
          <dgm:bulletEnabled val="1"/>
        </dgm:presLayoutVars>
      </dgm:prSet>
      <dgm:spPr/>
    </dgm:pt>
    <dgm:pt modelId="{AB8FAB1F-470D-4656-BCA6-7D3DB41A742F}" type="pres">
      <dgm:prSet presAssocID="{255D5BE3-CE2C-4C87-BA95-B4972B7508ED}" presName="childText" presStyleLbl="revTx" presStyleIdx="3" presStyleCnt="4">
        <dgm:presLayoutVars>
          <dgm:bulletEnabled val="1"/>
        </dgm:presLayoutVars>
      </dgm:prSet>
      <dgm:spPr/>
    </dgm:pt>
  </dgm:ptLst>
  <dgm:cxnLst>
    <dgm:cxn modelId="{C856F003-55A2-4857-84FD-A39A99EFF6E1}" type="presOf" srcId="{6C182F0A-903E-4E50-B21B-FEEC3471B74D}" destId="{4921D984-A4FA-4041-8F9A-0282D9907656}" srcOrd="0" destOrd="3" presId="urn:microsoft.com/office/officeart/2005/8/layout/vList2"/>
    <dgm:cxn modelId="{1F60CC13-105A-4E5C-AD6C-F34875F861AB}" type="presOf" srcId="{4C9EE611-80F3-4DA8-A498-036616923CC5}" destId="{4921D984-A4FA-4041-8F9A-0282D9907656}" srcOrd="0" destOrd="2" presId="urn:microsoft.com/office/officeart/2005/8/layout/vList2"/>
    <dgm:cxn modelId="{E809201A-16F0-40D0-873B-36F8D0ABC03B}" type="presOf" srcId="{BC75F6CF-A496-4EDB-8BD3-2D26847B1225}" destId="{4921D984-A4FA-4041-8F9A-0282D9907656}" srcOrd="0" destOrd="4" presId="urn:microsoft.com/office/officeart/2005/8/layout/vList2"/>
    <dgm:cxn modelId="{0BAC5A1A-0DD8-46A6-BD12-80D14E1F757E}" type="presOf" srcId="{1FC2185B-8174-4946-8EF1-F8D1E432D7FE}" destId="{FADF87FD-1447-42B1-BB9D-035D0EE6A9BC}" srcOrd="0" destOrd="0" presId="urn:microsoft.com/office/officeart/2005/8/layout/vList2"/>
    <dgm:cxn modelId="{0862931C-EF8D-4DE6-8644-B8F04C1425EF}" srcId="{21CCC0F7-B1B4-4075-B939-B5A3BD3AE6FC}" destId="{D040CB2D-9590-439D-851D-6F09100378F1}" srcOrd="1" destOrd="0" parTransId="{01ABFE69-A244-439D-824B-81A2D8875E7F}" sibTransId="{CC24650E-A405-4EBE-9180-C4F1BD378DBD}"/>
    <dgm:cxn modelId="{88A5A61C-DB6A-4C0B-8305-6A392AE5D9E6}" srcId="{0A4CEAC2-DB40-4496-8174-AD37497DA882}" destId="{5BCB521D-B5ED-4D42-A2F7-9395BEDBA0BE}" srcOrd="1" destOrd="0" parTransId="{BF2FE9A4-CCCF-43F9-ABFA-77EC3A35C60A}" sibTransId="{46085F86-18DB-4AF0-9292-2BB9ED25FBCB}"/>
    <dgm:cxn modelId="{CBC7E31D-4036-4B0A-9A8F-DD48EDB4FD62}" srcId="{1FC2185B-8174-4946-8EF1-F8D1E432D7FE}" destId="{6C182F0A-903E-4E50-B21B-FEEC3471B74D}" srcOrd="3" destOrd="0" parTransId="{B5561808-C99D-4683-8666-65EFCAF376C2}" sibTransId="{52B55C65-B621-4C88-830D-7127A37DE401}"/>
    <dgm:cxn modelId="{20EFFC24-1F30-46C3-8669-4E138CE7D6D8}" srcId="{255D5BE3-CE2C-4C87-BA95-B4972B7508ED}" destId="{46C00F4F-0B91-48FA-BC23-265AF22EF9A6}" srcOrd="4" destOrd="0" parTransId="{3EDBAB37-B66C-4A44-89CA-2E9C052D65E2}" sibTransId="{BEB66DF7-4C41-4158-8F33-56128FE6224D}"/>
    <dgm:cxn modelId="{AD832128-FB85-48F0-A1F4-AB942466941D}" srcId="{255D5BE3-CE2C-4C87-BA95-B4972B7508ED}" destId="{27190A83-95AE-4261-B4A6-80BF74D1E0E5}" srcOrd="5" destOrd="0" parTransId="{D0EE9BBD-45D9-40FC-BBF7-9D474CE53D7B}" sibTransId="{89984D99-67C3-4ED5-A741-F7E7C3D1FB8F}"/>
    <dgm:cxn modelId="{41692335-7FC2-4710-8CC4-BA8355C6758F}" srcId="{255D5BE3-CE2C-4C87-BA95-B4972B7508ED}" destId="{50D99844-8368-4A06-AD44-336DF915068C}" srcOrd="3" destOrd="0" parTransId="{E790AA5E-7581-4A42-804F-CD18A12BB8EC}" sibTransId="{21AD0AC7-2D98-498D-878A-BDF5580E7541}"/>
    <dgm:cxn modelId="{01AF4B36-C3F3-4255-ABD5-3093EF05E373}" srcId="{255D5BE3-CE2C-4C87-BA95-B4972B7508ED}" destId="{B43C95DB-5204-4A8F-86C7-94F77062CAC0}" srcOrd="2" destOrd="0" parTransId="{523ED5AD-1603-439B-9E43-C8F4350D2530}" sibTransId="{9171FEB8-44CC-445F-A0BC-4F4E84347861}"/>
    <dgm:cxn modelId="{318BFF3F-5362-4BA0-BD91-CFDDC8139802}" srcId="{21CCC0F7-B1B4-4075-B939-B5A3BD3AE6FC}" destId="{1FC2185B-8174-4946-8EF1-F8D1E432D7FE}" srcOrd="0" destOrd="0" parTransId="{10D3405E-F4BD-4BF7-95B8-AADC091D30EF}" sibTransId="{A7573E5C-AC3C-42CB-8435-68C4A15719CC}"/>
    <dgm:cxn modelId="{2CEA8040-F466-4B10-8026-4EDCB6B68AEB}" type="presOf" srcId="{0A4CEAC2-DB40-4496-8174-AD37497DA882}" destId="{064BA75C-F519-4480-9077-B4DE996609E2}" srcOrd="0" destOrd="0" presId="urn:microsoft.com/office/officeart/2005/8/layout/vList2"/>
    <dgm:cxn modelId="{C48F535F-7F89-4F9D-8EB9-FACAC8129D5D}" type="presOf" srcId="{0209A275-2EBA-463B-9162-120132EB8982}" destId="{AB8FAB1F-470D-4656-BCA6-7D3DB41A742F}" srcOrd="0" destOrd="1" presId="urn:microsoft.com/office/officeart/2005/8/layout/vList2"/>
    <dgm:cxn modelId="{40859D5F-4E21-4878-9EAA-380263DE8A7D}" type="presOf" srcId="{91AD4397-D6C2-4C2E-AAF0-DD93462DB027}" destId="{4921D984-A4FA-4041-8F9A-0282D9907656}" srcOrd="0" destOrd="1" presId="urn:microsoft.com/office/officeart/2005/8/layout/vList2"/>
    <dgm:cxn modelId="{A6685967-3CEB-4E8A-8688-4E0A1E3D350E}" srcId="{D040CB2D-9590-439D-851D-6F09100378F1}" destId="{5E2BD11D-2B0F-4931-8ED7-ABE58D9A49EB}" srcOrd="1" destOrd="0" parTransId="{DD2952D0-48B8-40B9-84D4-06A91D3273EA}" sibTransId="{AD48AE03-3248-437E-A2F9-E5C18420614B}"/>
    <dgm:cxn modelId="{28A7136A-F75E-4443-96D8-E0DEC737DF96}" type="presOf" srcId="{6DA4693D-7853-4437-9478-3C340FE311CF}" destId="{4921D984-A4FA-4041-8F9A-0282D9907656}" srcOrd="0" destOrd="5" presId="urn:microsoft.com/office/officeart/2005/8/layout/vList2"/>
    <dgm:cxn modelId="{18DB8B4A-F8ED-40D3-997A-D61F33B72AFC}" type="presOf" srcId="{CC459223-90EB-431C-9A48-6702A315B6F8}" destId="{3BA5F02B-BDDE-4785-A541-F3C22DEF2213}" srcOrd="0" destOrd="0" presId="urn:microsoft.com/office/officeart/2005/8/layout/vList2"/>
    <dgm:cxn modelId="{5224C64C-9EBF-46C1-99BE-1A1B3ACCFAEC}" srcId="{255D5BE3-CE2C-4C87-BA95-B4972B7508ED}" destId="{D0E7A166-D941-4BBD-8927-81BF8600B2AF}" srcOrd="0" destOrd="0" parTransId="{BAC0DBFD-53FC-448F-A5EB-D0EAC002B247}" sibTransId="{644F15BE-17A1-4FCB-8571-B578CE836C9B}"/>
    <dgm:cxn modelId="{93F11D6F-A096-4170-B57B-7B5AA6D7D43F}" srcId="{1FC2185B-8174-4946-8EF1-F8D1E432D7FE}" destId="{6DA4693D-7853-4437-9478-3C340FE311CF}" srcOrd="5" destOrd="0" parTransId="{523F538F-2624-4982-850A-E7446C48B232}" sibTransId="{3DDA3D19-063F-4B23-823F-A4E0402C9AFC}"/>
    <dgm:cxn modelId="{2C757B70-53B8-439F-9753-FFD187448F23}" type="presOf" srcId="{D0E7A166-D941-4BBD-8927-81BF8600B2AF}" destId="{AB8FAB1F-470D-4656-BCA6-7D3DB41A742F}" srcOrd="0" destOrd="0" presId="urn:microsoft.com/office/officeart/2005/8/layout/vList2"/>
    <dgm:cxn modelId="{28F37F57-73F6-4116-BD2A-AACA8B800625}" srcId="{255D5BE3-CE2C-4C87-BA95-B4972B7508ED}" destId="{0209A275-2EBA-463B-9162-120132EB8982}" srcOrd="1" destOrd="0" parTransId="{637BEC9B-0F29-4015-9A93-18D0B10D79BB}" sibTransId="{B7CE0C23-06D3-4B91-8245-37A88B4B7DDD}"/>
    <dgm:cxn modelId="{82F16A59-CD78-4765-9CBF-65A06E06D154}" type="presOf" srcId="{B43C95DB-5204-4A8F-86C7-94F77062CAC0}" destId="{AB8FAB1F-470D-4656-BCA6-7D3DB41A742F}" srcOrd="0" destOrd="2" presId="urn:microsoft.com/office/officeart/2005/8/layout/vList2"/>
    <dgm:cxn modelId="{B15A4B7F-96A5-49F8-B1C3-0EEEBBE974D0}" srcId="{1FC2185B-8174-4946-8EF1-F8D1E432D7FE}" destId="{4C9EE611-80F3-4DA8-A498-036616923CC5}" srcOrd="2" destOrd="0" parTransId="{E8675556-6520-4294-8E82-4718AB61CDD2}" sibTransId="{E864D1E4-22FB-496B-879A-27D7A53F3969}"/>
    <dgm:cxn modelId="{0C0FD87F-CAFA-427A-8264-A73DEA3DAC6D}" srcId="{21CCC0F7-B1B4-4075-B939-B5A3BD3AE6FC}" destId="{0A4CEAC2-DB40-4496-8174-AD37497DA882}" srcOrd="2" destOrd="0" parTransId="{4D272DAD-3397-441E-A2A8-A865AEFB37F6}" sibTransId="{886FB0F5-A7F1-4359-A372-D0BF78FD5446}"/>
    <dgm:cxn modelId="{6476DD80-3A8C-4223-96ED-CBB057001DC1}" srcId="{1FC2185B-8174-4946-8EF1-F8D1E432D7FE}" destId="{BC75F6CF-A496-4EDB-8BD3-2D26847B1225}" srcOrd="4" destOrd="0" parTransId="{668FF7CE-1F47-410B-858C-25DCCD2AD138}" sibTransId="{56FBD1B8-FD54-4BE8-B86E-A337BC5B6EC7}"/>
    <dgm:cxn modelId="{1C83FB82-C2CD-4838-A226-29D03AC700BA}" type="presOf" srcId="{5BCB521D-B5ED-4D42-A2F7-9395BEDBA0BE}" destId="{3BA5F02B-BDDE-4785-A541-F3C22DEF2213}" srcOrd="0" destOrd="1" presId="urn:microsoft.com/office/officeart/2005/8/layout/vList2"/>
    <dgm:cxn modelId="{21796F8E-6B39-4C1A-95EC-99C9A7CDB962}" srcId="{1FC2185B-8174-4946-8EF1-F8D1E432D7FE}" destId="{91AD4397-D6C2-4C2E-AAF0-DD93462DB027}" srcOrd="1" destOrd="0" parTransId="{8C715C99-D547-4DC1-BC92-0CB828986C91}" sibTransId="{7F2E92D3-83F2-46BD-81B2-28D841E60002}"/>
    <dgm:cxn modelId="{20334798-4C8A-4441-B8B6-19425FFF4FF6}" type="presOf" srcId="{D040CB2D-9590-439D-851D-6F09100378F1}" destId="{3453B321-F924-4D4A-9232-64E1591FCB07}" srcOrd="0" destOrd="0" presId="urn:microsoft.com/office/officeart/2005/8/layout/vList2"/>
    <dgm:cxn modelId="{288A0499-967A-4367-AA7F-ED595C79B554}" type="presOf" srcId="{255D5BE3-CE2C-4C87-BA95-B4972B7508ED}" destId="{37D2FE47-616B-472D-87A4-6D27EBD34E32}" srcOrd="0" destOrd="0" presId="urn:microsoft.com/office/officeart/2005/8/layout/vList2"/>
    <dgm:cxn modelId="{5F1C84B2-CC23-467F-9600-3494940DF8F2}" type="presOf" srcId="{27190A83-95AE-4261-B4A6-80BF74D1E0E5}" destId="{AB8FAB1F-470D-4656-BCA6-7D3DB41A742F}" srcOrd="0" destOrd="5" presId="urn:microsoft.com/office/officeart/2005/8/layout/vList2"/>
    <dgm:cxn modelId="{EAB911BA-6CA3-476F-A5F3-83A8C8C1E904}" type="presOf" srcId="{50D99844-8368-4A06-AD44-336DF915068C}" destId="{AB8FAB1F-470D-4656-BCA6-7D3DB41A742F}" srcOrd="0" destOrd="3" presId="urn:microsoft.com/office/officeart/2005/8/layout/vList2"/>
    <dgm:cxn modelId="{17C5A5BC-2C67-4304-A0A9-6A00262AD4A1}" type="presOf" srcId="{ABE2A141-072B-4789-BE71-832A54A5D93C}" destId="{4921D984-A4FA-4041-8F9A-0282D9907656}" srcOrd="0" destOrd="6" presId="urn:microsoft.com/office/officeart/2005/8/layout/vList2"/>
    <dgm:cxn modelId="{4E461EC5-CB40-4859-9DF7-21694C89FC00}" type="presOf" srcId="{5E2BD11D-2B0F-4931-8ED7-ABE58D9A49EB}" destId="{867FA07C-5DA3-42C6-B375-96B7BAFA00C5}" srcOrd="0" destOrd="1" presId="urn:microsoft.com/office/officeart/2005/8/layout/vList2"/>
    <dgm:cxn modelId="{EA0229CA-3B29-42B5-84C5-4E9F594208E4}" srcId="{D040CB2D-9590-439D-851D-6F09100378F1}" destId="{6F806D74-07DE-4ECE-BD48-15D3196447E9}" srcOrd="0" destOrd="0" parTransId="{F875BF5E-72B4-409C-B497-852B655E80D8}" sibTransId="{FB6EA082-16F6-4040-A01D-5E1D2F22F647}"/>
    <dgm:cxn modelId="{7CD6B8D8-8979-4D21-A86D-F09EC7A68327}" type="presOf" srcId="{21CCC0F7-B1B4-4075-B939-B5A3BD3AE6FC}" destId="{2ACC4FC0-310C-4919-BE95-5BFAD3804B00}" srcOrd="0" destOrd="0" presId="urn:microsoft.com/office/officeart/2005/8/layout/vList2"/>
    <dgm:cxn modelId="{27AD68E1-73E7-46C7-B294-D88DA4FBEF64}" type="presOf" srcId="{46C00F4F-0B91-48FA-BC23-265AF22EF9A6}" destId="{AB8FAB1F-470D-4656-BCA6-7D3DB41A742F}" srcOrd="0" destOrd="4" presId="urn:microsoft.com/office/officeart/2005/8/layout/vList2"/>
    <dgm:cxn modelId="{B78D19E2-4FBA-41A3-9BBB-CEC9BDF822A3}" type="presOf" srcId="{ADBD0E24-D08B-4E58-861E-D3858B483881}" destId="{4921D984-A4FA-4041-8F9A-0282D9907656}" srcOrd="0" destOrd="0" presId="urn:microsoft.com/office/officeart/2005/8/layout/vList2"/>
    <dgm:cxn modelId="{EBAE23E5-EF12-4111-9A54-670E888C5DF2}" type="presOf" srcId="{6F806D74-07DE-4ECE-BD48-15D3196447E9}" destId="{867FA07C-5DA3-42C6-B375-96B7BAFA00C5}" srcOrd="0" destOrd="0" presId="urn:microsoft.com/office/officeart/2005/8/layout/vList2"/>
    <dgm:cxn modelId="{E61466EF-139F-4BB1-B118-B63ED73CD428}" srcId="{0A4CEAC2-DB40-4496-8174-AD37497DA882}" destId="{CC459223-90EB-431C-9A48-6702A315B6F8}" srcOrd="0" destOrd="0" parTransId="{08A0636D-BFAC-48EB-A0F4-A1C68D860FDF}" sibTransId="{1501E8AB-B4F8-4613-9555-EC5D91722DBA}"/>
    <dgm:cxn modelId="{03C112F1-806F-4253-A67B-7F386D74C1B5}" srcId="{1FC2185B-8174-4946-8EF1-F8D1E432D7FE}" destId="{ABE2A141-072B-4789-BE71-832A54A5D93C}" srcOrd="6" destOrd="0" parTransId="{CE578F72-7BAA-4A07-BB71-EBAD0E90244A}" sibTransId="{E827A14C-D264-4F91-A16E-91447EA36BEE}"/>
    <dgm:cxn modelId="{0BBFCFF3-8E96-48C6-B664-6A72C97F459E}" srcId="{1FC2185B-8174-4946-8EF1-F8D1E432D7FE}" destId="{ADBD0E24-D08B-4E58-861E-D3858B483881}" srcOrd="0" destOrd="0" parTransId="{0DDF1DA5-D520-48E0-BC88-C97C9AA94D1A}" sibTransId="{0DCFD870-5463-4133-A166-C9403D6415CE}"/>
    <dgm:cxn modelId="{893389F7-7842-445D-983F-CA90DA87B28F}" srcId="{21CCC0F7-B1B4-4075-B939-B5A3BD3AE6FC}" destId="{255D5BE3-CE2C-4C87-BA95-B4972B7508ED}" srcOrd="3" destOrd="0" parTransId="{54296D53-C1F6-4E76-95D4-28D00544A490}" sibTransId="{F97CAF3B-AEAD-4FDB-AF7A-F025E6B37D35}"/>
    <dgm:cxn modelId="{36CF1045-3C7C-4DD7-A4C4-18DF8A62B966}" type="presParOf" srcId="{2ACC4FC0-310C-4919-BE95-5BFAD3804B00}" destId="{FADF87FD-1447-42B1-BB9D-035D0EE6A9BC}" srcOrd="0" destOrd="0" presId="urn:microsoft.com/office/officeart/2005/8/layout/vList2"/>
    <dgm:cxn modelId="{15043D30-3792-4B62-B944-9AB826605D61}" type="presParOf" srcId="{2ACC4FC0-310C-4919-BE95-5BFAD3804B00}" destId="{4921D984-A4FA-4041-8F9A-0282D9907656}" srcOrd="1" destOrd="0" presId="urn:microsoft.com/office/officeart/2005/8/layout/vList2"/>
    <dgm:cxn modelId="{10522FBD-7407-4414-B014-1B8535355F42}" type="presParOf" srcId="{2ACC4FC0-310C-4919-BE95-5BFAD3804B00}" destId="{3453B321-F924-4D4A-9232-64E1591FCB07}" srcOrd="2" destOrd="0" presId="urn:microsoft.com/office/officeart/2005/8/layout/vList2"/>
    <dgm:cxn modelId="{B8424A97-2D8B-4857-96D7-4F7B2AF06803}" type="presParOf" srcId="{2ACC4FC0-310C-4919-BE95-5BFAD3804B00}" destId="{867FA07C-5DA3-42C6-B375-96B7BAFA00C5}" srcOrd="3" destOrd="0" presId="urn:microsoft.com/office/officeart/2005/8/layout/vList2"/>
    <dgm:cxn modelId="{4F1D9BB6-D991-4F5B-8D5D-7627B04FEEEA}" type="presParOf" srcId="{2ACC4FC0-310C-4919-BE95-5BFAD3804B00}" destId="{064BA75C-F519-4480-9077-B4DE996609E2}" srcOrd="4" destOrd="0" presId="urn:microsoft.com/office/officeart/2005/8/layout/vList2"/>
    <dgm:cxn modelId="{1135EF19-41A1-4654-ADC6-84464940669D}" type="presParOf" srcId="{2ACC4FC0-310C-4919-BE95-5BFAD3804B00}" destId="{3BA5F02B-BDDE-4785-A541-F3C22DEF2213}" srcOrd="5" destOrd="0" presId="urn:microsoft.com/office/officeart/2005/8/layout/vList2"/>
    <dgm:cxn modelId="{D6F6BE43-0614-4577-B150-6A4489D5E61C}" type="presParOf" srcId="{2ACC4FC0-310C-4919-BE95-5BFAD3804B00}" destId="{37D2FE47-616B-472D-87A4-6D27EBD34E32}" srcOrd="6" destOrd="0" presId="urn:microsoft.com/office/officeart/2005/8/layout/vList2"/>
    <dgm:cxn modelId="{987B273F-10C4-47E9-94CF-1776A8F3EF3A}" type="presParOf" srcId="{2ACC4FC0-310C-4919-BE95-5BFAD3804B00}" destId="{AB8FAB1F-470D-4656-BCA6-7D3DB41A742F}" srcOrd="7" destOrd="0" presId="urn:microsoft.com/office/officeart/2005/8/layout/vList2"/>
  </dgm:cxnLst>
  <dgm:bg/>
  <dgm:whole>
    <a:ln>
      <a:solidFill>
        <a:schemeClr val="tx2"/>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0583F2-697F-4712-834A-91EF55033B93}"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es-CL"/>
        </a:p>
      </dgm:t>
    </dgm:pt>
    <dgm:pt modelId="{E4A06343-64EF-4646-8A93-E4763F1B922C}">
      <dgm:prSet custT="1"/>
      <dgm:spPr/>
      <dgm:t>
        <a:bodyPr/>
        <a:lstStyle/>
        <a:p>
          <a:r>
            <a:rPr lang="es-ES" sz="1800" b="1">
              <a:latin typeface="Aptos" panose="020B0004020202020204" pitchFamily="34" charset="0"/>
            </a:rPr>
            <a:t>Pegado</a:t>
          </a:r>
          <a:endParaRPr lang="es-CL" sz="1800">
            <a:latin typeface="Aptos" panose="020B0004020202020204" pitchFamily="34" charset="0"/>
          </a:endParaRPr>
        </a:p>
      </dgm:t>
    </dgm:pt>
    <dgm:pt modelId="{7B4A07B3-F944-4637-9BB0-655057B055AB}" type="parTrans" cxnId="{C9A4AB8B-F3E0-489A-A802-88EA55B744EF}">
      <dgm:prSet/>
      <dgm:spPr/>
      <dgm:t>
        <a:bodyPr/>
        <a:lstStyle/>
        <a:p>
          <a:endParaRPr lang="es-CL" sz="1800"/>
        </a:p>
      </dgm:t>
    </dgm:pt>
    <dgm:pt modelId="{499C7E29-367C-45E1-8FC9-459C0AB2B5F8}" type="sibTrans" cxnId="{C9A4AB8B-F3E0-489A-A802-88EA55B744EF}">
      <dgm:prSet/>
      <dgm:spPr/>
      <dgm:t>
        <a:bodyPr/>
        <a:lstStyle/>
        <a:p>
          <a:endParaRPr lang="es-CL" sz="1800"/>
        </a:p>
      </dgm:t>
    </dgm:pt>
    <dgm:pt modelId="{77574E0C-3A23-4224-AB45-DCCAC3DE92A5}">
      <dgm:prSet custT="1"/>
      <dgm:spPr/>
      <dgm:t>
        <a:bodyPr/>
        <a:lstStyle/>
        <a:p>
          <a:r>
            <a:rPr lang="es-ES" sz="1800" b="1">
              <a:latin typeface="Aptos" panose="020B0004020202020204" pitchFamily="34" charset="0"/>
            </a:rPr>
            <a:t>Mal</a:t>
          </a:r>
          <a:r>
            <a:rPr lang="es-ES" sz="1800" b="1"/>
            <a:t> genio</a:t>
          </a:r>
          <a:endParaRPr lang="es-CL" sz="1800"/>
        </a:p>
      </dgm:t>
    </dgm:pt>
    <dgm:pt modelId="{52D8C526-FB20-43A5-B86B-4BDB388AEC16}" type="parTrans" cxnId="{CF23EAE0-3FA6-477A-A996-C90E6CCCC8C2}">
      <dgm:prSet/>
      <dgm:spPr/>
      <dgm:t>
        <a:bodyPr/>
        <a:lstStyle/>
        <a:p>
          <a:endParaRPr lang="es-CL" sz="1800"/>
        </a:p>
      </dgm:t>
    </dgm:pt>
    <dgm:pt modelId="{D5337F15-ABBD-4DDF-B599-A3F007FD6212}" type="sibTrans" cxnId="{CF23EAE0-3FA6-477A-A996-C90E6CCCC8C2}">
      <dgm:prSet/>
      <dgm:spPr/>
      <dgm:t>
        <a:bodyPr/>
        <a:lstStyle/>
        <a:p>
          <a:endParaRPr lang="es-CL" sz="1800"/>
        </a:p>
      </dgm:t>
    </dgm:pt>
    <dgm:pt modelId="{C5384F71-C25A-460B-8340-0078DF107DBF}">
      <dgm:prSet custT="1"/>
      <dgm:spPr/>
      <dgm:t>
        <a:bodyPr/>
        <a:lstStyle/>
        <a:p>
          <a:r>
            <a:rPr lang="es-ES" sz="1800" b="1">
              <a:latin typeface="Aptos" panose="020B0004020202020204" pitchFamily="34" charset="0"/>
            </a:rPr>
            <a:t>Cansado</a:t>
          </a:r>
          <a:endParaRPr lang="es-CL" sz="1800">
            <a:latin typeface="Aptos" panose="020B0004020202020204" pitchFamily="34" charset="0"/>
          </a:endParaRPr>
        </a:p>
      </dgm:t>
    </dgm:pt>
    <dgm:pt modelId="{7C284A4D-C627-4347-84B5-8959AAB95F67}" type="parTrans" cxnId="{2F598F9E-51CF-4C0A-A845-F7FF97B0D0A9}">
      <dgm:prSet/>
      <dgm:spPr/>
      <dgm:t>
        <a:bodyPr/>
        <a:lstStyle/>
        <a:p>
          <a:endParaRPr lang="es-CL" sz="1800"/>
        </a:p>
      </dgm:t>
    </dgm:pt>
    <dgm:pt modelId="{8D09DD1B-BF8A-441B-8E78-62801DC36C55}" type="sibTrans" cxnId="{2F598F9E-51CF-4C0A-A845-F7FF97B0D0A9}">
      <dgm:prSet/>
      <dgm:spPr/>
      <dgm:t>
        <a:bodyPr/>
        <a:lstStyle/>
        <a:p>
          <a:endParaRPr lang="es-CL" sz="1800"/>
        </a:p>
      </dgm:t>
    </dgm:pt>
    <dgm:pt modelId="{4EB603AD-5D14-488C-A28D-7080D4680650}">
      <dgm:prSet custT="1"/>
      <dgm:spPr/>
      <dgm:t>
        <a:bodyPr/>
        <a:lstStyle/>
        <a:p>
          <a:r>
            <a:rPr lang="es-ES" sz="1800" b="1">
              <a:latin typeface="Aptos" panose="020B0004020202020204" pitchFamily="34" charset="0"/>
            </a:rPr>
            <a:t>Apurado</a:t>
          </a:r>
          <a:endParaRPr lang="es-CL" sz="1800">
            <a:latin typeface="Aptos" panose="020B0004020202020204" pitchFamily="34" charset="0"/>
          </a:endParaRPr>
        </a:p>
      </dgm:t>
    </dgm:pt>
    <dgm:pt modelId="{238543E5-5064-4573-B5A1-2BC718BFF88F}" type="parTrans" cxnId="{DE563397-13F8-4C1C-893B-BC6AC8D688D9}">
      <dgm:prSet/>
      <dgm:spPr/>
      <dgm:t>
        <a:bodyPr/>
        <a:lstStyle/>
        <a:p>
          <a:endParaRPr lang="es-CL" sz="1800"/>
        </a:p>
      </dgm:t>
    </dgm:pt>
    <dgm:pt modelId="{2C48B915-4DD5-4C2C-B095-03447836B929}" type="sibTrans" cxnId="{DE563397-13F8-4C1C-893B-BC6AC8D688D9}">
      <dgm:prSet/>
      <dgm:spPr/>
      <dgm:t>
        <a:bodyPr/>
        <a:lstStyle/>
        <a:p>
          <a:endParaRPr lang="es-CL" sz="1800"/>
        </a:p>
      </dgm:t>
    </dgm:pt>
    <dgm:pt modelId="{CABB0042-500C-4DFF-8435-783C1B7B2678}" type="pres">
      <dgm:prSet presAssocID="{5D0583F2-697F-4712-834A-91EF55033B93}" presName="diagram" presStyleCnt="0">
        <dgm:presLayoutVars>
          <dgm:chPref val="1"/>
          <dgm:dir/>
          <dgm:animOne val="branch"/>
          <dgm:animLvl val="lvl"/>
          <dgm:resizeHandles/>
        </dgm:presLayoutVars>
      </dgm:prSet>
      <dgm:spPr/>
    </dgm:pt>
    <dgm:pt modelId="{A4A323C7-8D9B-4BCA-9556-FFBAB2A3FA78}" type="pres">
      <dgm:prSet presAssocID="{E4A06343-64EF-4646-8A93-E4763F1B922C}" presName="root" presStyleCnt="0"/>
      <dgm:spPr/>
    </dgm:pt>
    <dgm:pt modelId="{4A6FB89C-B0F6-4CFB-BBE6-C7B7D885BCF5}" type="pres">
      <dgm:prSet presAssocID="{E4A06343-64EF-4646-8A93-E4763F1B922C}" presName="rootComposite" presStyleCnt="0"/>
      <dgm:spPr/>
    </dgm:pt>
    <dgm:pt modelId="{46B0DF7C-4D32-4A5F-87A4-FAD66968240E}" type="pres">
      <dgm:prSet presAssocID="{E4A06343-64EF-4646-8A93-E4763F1B922C}" presName="rootText" presStyleLbl="node1" presStyleIdx="0" presStyleCnt="4"/>
      <dgm:spPr/>
    </dgm:pt>
    <dgm:pt modelId="{12AC9BB4-058A-4DB9-8AB8-719A65CD26A4}" type="pres">
      <dgm:prSet presAssocID="{E4A06343-64EF-4646-8A93-E4763F1B922C}" presName="rootConnector" presStyleLbl="node1" presStyleIdx="0" presStyleCnt="4"/>
      <dgm:spPr/>
    </dgm:pt>
    <dgm:pt modelId="{B82ABD98-CFAD-497D-B6AE-98C4873F4992}" type="pres">
      <dgm:prSet presAssocID="{E4A06343-64EF-4646-8A93-E4763F1B922C}" presName="childShape" presStyleCnt="0"/>
      <dgm:spPr/>
    </dgm:pt>
    <dgm:pt modelId="{8B3289BB-8019-4CA7-8D2D-13EEED1E60C6}" type="pres">
      <dgm:prSet presAssocID="{77574E0C-3A23-4224-AB45-DCCAC3DE92A5}" presName="root" presStyleCnt="0"/>
      <dgm:spPr/>
    </dgm:pt>
    <dgm:pt modelId="{F7F7247F-5F33-4791-9CA3-83C581891E6A}" type="pres">
      <dgm:prSet presAssocID="{77574E0C-3A23-4224-AB45-DCCAC3DE92A5}" presName="rootComposite" presStyleCnt="0"/>
      <dgm:spPr/>
    </dgm:pt>
    <dgm:pt modelId="{A64E023D-6D0D-4F93-B37A-6010D6BB6897}" type="pres">
      <dgm:prSet presAssocID="{77574E0C-3A23-4224-AB45-DCCAC3DE92A5}" presName="rootText" presStyleLbl="node1" presStyleIdx="1" presStyleCnt="4"/>
      <dgm:spPr/>
    </dgm:pt>
    <dgm:pt modelId="{5FB59DF5-05AB-421E-991F-EFDE0A5F46EE}" type="pres">
      <dgm:prSet presAssocID="{77574E0C-3A23-4224-AB45-DCCAC3DE92A5}" presName="rootConnector" presStyleLbl="node1" presStyleIdx="1" presStyleCnt="4"/>
      <dgm:spPr/>
    </dgm:pt>
    <dgm:pt modelId="{5B7D2ED6-7ADC-4BD3-B39C-78190E501FEA}" type="pres">
      <dgm:prSet presAssocID="{77574E0C-3A23-4224-AB45-DCCAC3DE92A5}" presName="childShape" presStyleCnt="0"/>
      <dgm:spPr/>
    </dgm:pt>
    <dgm:pt modelId="{AA8C5765-B3EF-4161-B80B-C85C82CD1FCF}" type="pres">
      <dgm:prSet presAssocID="{C5384F71-C25A-460B-8340-0078DF107DBF}" presName="root" presStyleCnt="0"/>
      <dgm:spPr/>
    </dgm:pt>
    <dgm:pt modelId="{2F7CB7F1-0360-4167-AB34-5F7F33DF459E}" type="pres">
      <dgm:prSet presAssocID="{C5384F71-C25A-460B-8340-0078DF107DBF}" presName="rootComposite" presStyleCnt="0"/>
      <dgm:spPr/>
    </dgm:pt>
    <dgm:pt modelId="{58441615-8746-4ED0-9534-3B7DC8ED12BC}" type="pres">
      <dgm:prSet presAssocID="{C5384F71-C25A-460B-8340-0078DF107DBF}" presName="rootText" presStyleLbl="node1" presStyleIdx="2" presStyleCnt="4"/>
      <dgm:spPr/>
    </dgm:pt>
    <dgm:pt modelId="{4F370972-8F97-4EBB-937F-E44933FABB68}" type="pres">
      <dgm:prSet presAssocID="{C5384F71-C25A-460B-8340-0078DF107DBF}" presName="rootConnector" presStyleLbl="node1" presStyleIdx="2" presStyleCnt="4"/>
      <dgm:spPr/>
    </dgm:pt>
    <dgm:pt modelId="{CC5AB5B7-D275-4339-AACA-8EAC61BB83BC}" type="pres">
      <dgm:prSet presAssocID="{C5384F71-C25A-460B-8340-0078DF107DBF}" presName="childShape" presStyleCnt="0"/>
      <dgm:spPr/>
    </dgm:pt>
    <dgm:pt modelId="{6BE5474A-7315-4DF9-A202-BAC44834F697}" type="pres">
      <dgm:prSet presAssocID="{4EB603AD-5D14-488C-A28D-7080D4680650}" presName="root" presStyleCnt="0"/>
      <dgm:spPr/>
    </dgm:pt>
    <dgm:pt modelId="{646A4661-391C-4CA8-B862-1A63D83DE45B}" type="pres">
      <dgm:prSet presAssocID="{4EB603AD-5D14-488C-A28D-7080D4680650}" presName="rootComposite" presStyleCnt="0"/>
      <dgm:spPr/>
    </dgm:pt>
    <dgm:pt modelId="{B4A0C4F4-B9EA-4766-A391-98682E983470}" type="pres">
      <dgm:prSet presAssocID="{4EB603AD-5D14-488C-A28D-7080D4680650}" presName="rootText" presStyleLbl="node1" presStyleIdx="3" presStyleCnt="4"/>
      <dgm:spPr/>
    </dgm:pt>
    <dgm:pt modelId="{4BC3B288-FA17-4BC0-A58D-03D64458780D}" type="pres">
      <dgm:prSet presAssocID="{4EB603AD-5D14-488C-A28D-7080D4680650}" presName="rootConnector" presStyleLbl="node1" presStyleIdx="3" presStyleCnt="4"/>
      <dgm:spPr/>
    </dgm:pt>
    <dgm:pt modelId="{FAE0D3B2-7BED-416F-AD0E-708298A2CD27}" type="pres">
      <dgm:prSet presAssocID="{4EB603AD-5D14-488C-A28D-7080D4680650}" presName="childShape" presStyleCnt="0"/>
      <dgm:spPr/>
    </dgm:pt>
  </dgm:ptLst>
  <dgm:cxnLst>
    <dgm:cxn modelId="{F305E260-E5C1-47E2-9338-5DA177D740BB}" type="presOf" srcId="{77574E0C-3A23-4224-AB45-DCCAC3DE92A5}" destId="{5FB59DF5-05AB-421E-991F-EFDE0A5F46EE}" srcOrd="1" destOrd="0" presId="urn:microsoft.com/office/officeart/2005/8/layout/hierarchy3"/>
    <dgm:cxn modelId="{1AB44744-2A69-4298-97A4-A4478BE8B2FD}" type="presOf" srcId="{4EB603AD-5D14-488C-A28D-7080D4680650}" destId="{B4A0C4F4-B9EA-4766-A391-98682E983470}" srcOrd="0" destOrd="0" presId="urn:microsoft.com/office/officeart/2005/8/layout/hierarchy3"/>
    <dgm:cxn modelId="{F97BDA73-A902-4D23-8F07-27C7E8960A42}" type="presOf" srcId="{4EB603AD-5D14-488C-A28D-7080D4680650}" destId="{4BC3B288-FA17-4BC0-A58D-03D64458780D}" srcOrd="1" destOrd="0" presId="urn:microsoft.com/office/officeart/2005/8/layout/hierarchy3"/>
    <dgm:cxn modelId="{20C2C475-C62C-4F9C-90D4-579309A75E6B}" type="presOf" srcId="{C5384F71-C25A-460B-8340-0078DF107DBF}" destId="{4F370972-8F97-4EBB-937F-E44933FABB68}" srcOrd="1" destOrd="0" presId="urn:microsoft.com/office/officeart/2005/8/layout/hierarchy3"/>
    <dgm:cxn modelId="{C9A4AB8B-F3E0-489A-A802-88EA55B744EF}" srcId="{5D0583F2-697F-4712-834A-91EF55033B93}" destId="{E4A06343-64EF-4646-8A93-E4763F1B922C}" srcOrd="0" destOrd="0" parTransId="{7B4A07B3-F944-4637-9BB0-655057B055AB}" sibTransId="{499C7E29-367C-45E1-8FC9-459C0AB2B5F8}"/>
    <dgm:cxn modelId="{04495391-C3E8-4309-AD20-A84CD8181C91}" type="presOf" srcId="{E4A06343-64EF-4646-8A93-E4763F1B922C}" destId="{46B0DF7C-4D32-4A5F-87A4-FAD66968240E}" srcOrd="0" destOrd="0" presId="urn:microsoft.com/office/officeart/2005/8/layout/hierarchy3"/>
    <dgm:cxn modelId="{C2E28396-6587-4534-9F75-0FD9960446AC}" type="presOf" srcId="{C5384F71-C25A-460B-8340-0078DF107DBF}" destId="{58441615-8746-4ED0-9534-3B7DC8ED12BC}" srcOrd="0" destOrd="0" presId="urn:microsoft.com/office/officeart/2005/8/layout/hierarchy3"/>
    <dgm:cxn modelId="{DE563397-13F8-4C1C-893B-BC6AC8D688D9}" srcId="{5D0583F2-697F-4712-834A-91EF55033B93}" destId="{4EB603AD-5D14-488C-A28D-7080D4680650}" srcOrd="3" destOrd="0" parTransId="{238543E5-5064-4573-B5A1-2BC718BFF88F}" sibTransId="{2C48B915-4DD5-4C2C-B095-03447836B929}"/>
    <dgm:cxn modelId="{2F598F9E-51CF-4C0A-A845-F7FF97B0D0A9}" srcId="{5D0583F2-697F-4712-834A-91EF55033B93}" destId="{C5384F71-C25A-460B-8340-0078DF107DBF}" srcOrd="2" destOrd="0" parTransId="{7C284A4D-C627-4347-84B5-8959AAB95F67}" sibTransId="{8D09DD1B-BF8A-441B-8E78-62801DC36C55}"/>
    <dgm:cxn modelId="{46E4C4A1-2940-46A9-A385-2233A309620B}" type="presOf" srcId="{E4A06343-64EF-4646-8A93-E4763F1B922C}" destId="{12AC9BB4-058A-4DB9-8AB8-719A65CD26A4}" srcOrd="1" destOrd="0" presId="urn:microsoft.com/office/officeart/2005/8/layout/hierarchy3"/>
    <dgm:cxn modelId="{ADAD08D7-AFD2-4FA9-8608-69EFB0CE893B}" type="presOf" srcId="{77574E0C-3A23-4224-AB45-DCCAC3DE92A5}" destId="{A64E023D-6D0D-4F93-B37A-6010D6BB6897}" srcOrd="0" destOrd="0" presId="urn:microsoft.com/office/officeart/2005/8/layout/hierarchy3"/>
    <dgm:cxn modelId="{CF23EAE0-3FA6-477A-A996-C90E6CCCC8C2}" srcId="{5D0583F2-697F-4712-834A-91EF55033B93}" destId="{77574E0C-3A23-4224-AB45-DCCAC3DE92A5}" srcOrd="1" destOrd="0" parTransId="{52D8C526-FB20-43A5-B86B-4BDB388AEC16}" sibTransId="{D5337F15-ABBD-4DDF-B599-A3F007FD6212}"/>
    <dgm:cxn modelId="{EA84CBFC-E738-4EF6-9F00-E54BEEACFEAB}" type="presOf" srcId="{5D0583F2-697F-4712-834A-91EF55033B93}" destId="{CABB0042-500C-4DFF-8435-783C1B7B2678}" srcOrd="0" destOrd="0" presId="urn:microsoft.com/office/officeart/2005/8/layout/hierarchy3"/>
    <dgm:cxn modelId="{23D63EDE-A712-496C-8BE6-DFF8DC44D14B}" type="presParOf" srcId="{CABB0042-500C-4DFF-8435-783C1B7B2678}" destId="{A4A323C7-8D9B-4BCA-9556-FFBAB2A3FA78}" srcOrd="0" destOrd="0" presId="urn:microsoft.com/office/officeart/2005/8/layout/hierarchy3"/>
    <dgm:cxn modelId="{0A312AEA-AA31-44CF-ADAA-936F98AEA041}" type="presParOf" srcId="{A4A323C7-8D9B-4BCA-9556-FFBAB2A3FA78}" destId="{4A6FB89C-B0F6-4CFB-BBE6-C7B7D885BCF5}" srcOrd="0" destOrd="0" presId="urn:microsoft.com/office/officeart/2005/8/layout/hierarchy3"/>
    <dgm:cxn modelId="{6E5A00A0-A0AB-4232-9C5A-7A65EAD4D9E8}" type="presParOf" srcId="{4A6FB89C-B0F6-4CFB-BBE6-C7B7D885BCF5}" destId="{46B0DF7C-4D32-4A5F-87A4-FAD66968240E}" srcOrd="0" destOrd="0" presId="urn:microsoft.com/office/officeart/2005/8/layout/hierarchy3"/>
    <dgm:cxn modelId="{6B1940F8-448C-4382-AF43-2842B228F521}" type="presParOf" srcId="{4A6FB89C-B0F6-4CFB-BBE6-C7B7D885BCF5}" destId="{12AC9BB4-058A-4DB9-8AB8-719A65CD26A4}" srcOrd="1" destOrd="0" presId="urn:microsoft.com/office/officeart/2005/8/layout/hierarchy3"/>
    <dgm:cxn modelId="{B49B1F41-FA89-4D92-A34A-9B04E9EBCB59}" type="presParOf" srcId="{A4A323C7-8D9B-4BCA-9556-FFBAB2A3FA78}" destId="{B82ABD98-CFAD-497D-B6AE-98C4873F4992}" srcOrd="1" destOrd="0" presId="urn:microsoft.com/office/officeart/2005/8/layout/hierarchy3"/>
    <dgm:cxn modelId="{5DD40F6D-02E9-4969-AB29-8D04A4F01CA4}" type="presParOf" srcId="{CABB0042-500C-4DFF-8435-783C1B7B2678}" destId="{8B3289BB-8019-4CA7-8D2D-13EEED1E60C6}" srcOrd="1" destOrd="0" presId="urn:microsoft.com/office/officeart/2005/8/layout/hierarchy3"/>
    <dgm:cxn modelId="{E2A60375-D0F9-4C5F-9EF1-DB7585D353E9}" type="presParOf" srcId="{8B3289BB-8019-4CA7-8D2D-13EEED1E60C6}" destId="{F7F7247F-5F33-4791-9CA3-83C581891E6A}" srcOrd="0" destOrd="0" presId="urn:microsoft.com/office/officeart/2005/8/layout/hierarchy3"/>
    <dgm:cxn modelId="{4FF586FE-72CA-4D31-9834-5495FD23BB2F}" type="presParOf" srcId="{F7F7247F-5F33-4791-9CA3-83C581891E6A}" destId="{A64E023D-6D0D-4F93-B37A-6010D6BB6897}" srcOrd="0" destOrd="0" presId="urn:microsoft.com/office/officeart/2005/8/layout/hierarchy3"/>
    <dgm:cxn modelId="{699659D9-DFF7-47E7-8C60-D839C2108F9F}" type="presParOf" srcId="{F7F7247F-5F33-4791-9CA3-83C581891E6A}" destId="{5FB59DF5-05AB-421E-991F-EFDE0A5F46EE}" srcOrd="1" destOrd="0" presId="urn:microsoft.com/office/officeart/2005/8/layout/hierarchy3"/>
    <dgm:cxn modelId="{7BDB15C2-B348-4674-A4DF-309347A9B139}" type="presParOf" srcId="{8B3289BB-8019-4CA7-8D2D-13EEED1E60C6}" destId="{5B7D2ED6-7ADC-4BD3-B39C-78190E501FEA}" srcOrd="1" destOrd="0" presId="urn:microsoft.com/office/officeart/2005/8/layout/hierarchy3"/>
    <dgm:cxn modelId="{627A73AA-ACF3-4478-BC7A-44CA8A640E58}" type="presParOf" srcId="{CABB0042-500C-4DFF-8435-783C1B7B2678}" destId="{AA8C5765-B3EF-4161-B80B-C85C82CD1FCF}" srcOrd="2" destOrd="0" presId="urn:microsoft.com/office/officeart/2005/8/layout/hierarchy3"/>
    <dgm:cxn modelId="{992F0F01-9312-4FB2-B3E2-1290E1F26ABF}" type="presParOf" srcId="{AA8C5765-B3EF-4161-B80B-C85C82CD1FCF}" destId="{2F7CB7F1-0360-4167-AB34-5F7F33DF459E}" srcOrd="0" destOrd="0" presId="urn:microsoft.com/office/officeart/2005/8/layout/hierarchy3"/>
    <dgm:cxn modelId="{180931D8-2122-4FF3-92B0-6DD3F9698083}" type="presParOf" srcId="{2F7CB7F1-0360-4167-AB34-5F7F33DF459E}" destId="{58441615-8746-4ED0-9534-3B7DC8ED12BC}" srcOrd="0" destOrd="0" presId="urn:microsoft.com/office/officeart/2005/8/layout/hierarchy3"/>
    <dgm:cxn modelId="{5BEEBFA8-3A2A-4F0E-A164-CB3B92E6F223}" type="presParOf" srcId="{2F7CB7F1-0360-4167-AB34-5F7F33DF459E}" destId="{4F370972-8F97-4EBB-937F-E44933FABB68}" srcOrd="1" destOrd="0" presId="urn:microsoft.com/office/officeart/2005/8/layout/hierarchy3"/>
    <dgm:cxn modelId="{6903C1CE-901E-4521-91A1-35058F9A4670}" type="presParOf" srcId="{AA8C5765-B3EF-4161-B80B-C85C82CD1FCF}" destId="{CC5AB5B7-D275-4339-AACA-8EAC61BB83BC}" srcOrd="1" destOrd="0" presId="urn:microsoft.com/office/officeart/2005/8/layout/hierarchy3"/>
    <dgm:cxn modelId="{27BA5CC7-03DB-45A7-AA8B-C58C7D6DC031}" type="presParOf" srcId="{CABB0042-500C-4DFF-8435-783C1B7B2678}" destId="{6BE5474A-7315-4DF9-A202-BAC44834F697}" srcOrd="3" destOrd="0" presId="urn:microsoft.com/office/officeart/2005/8/layout/hierarchy3"/>
    <dgm:cxn modelId="{2C2D37E7-B467-48C5-BC32-971DE28F4687}" type="presParOf" srcId="{6BE5474A-7315-4DF9-A202-BAC44834F697}" destId="{646A4661-391C-4CA8-B862-1A63D83DE45B}" srcOrd="0" destOrd="0" presId="urn:microsoft.com/office/officeart/2005/8/layout/hierarchy3"/>
    <dgm:cxn modelId="{BAC7AFF0-0B6D-49E9-8CA0-401D60A5EC4A}" type="presParOf" srcId="{646A4661-391C-4CA8-B862-1A63D83DE45B}" destId="{B4A0C4F4-B9EA-4766-A391-98682E983470}" srcOrd="0" destOrd="0" presId="urn:microsoft.com/office/officeart/2005/8/layout/hierarchy3"/>
    <dgm:cxn modelId="{95B39BD7-5FD1-462D-91AC-52FC5C992A8D}" type="presParOf" srcId="{646A4661-391C-4CA8-B862-1A63D83DE45B}" destId="{4BC3B288-FA17-4BC0-A58D-03D64458780D}" srcOrd="1" destOrd="0" presId="urn:microsoft.com/office/officeart/2005/8/layout/hierarchy3"/>
    <dgm:cxn modelId="{85D3C681-6007-4596-A1A9-BA1F617953EE}" type="presParOf" srcId="{6BE5474A-7315-4DF9-A202-BAC44834F697}" destId="{FAE0D3B2-7BED-416F-AD0E-708298A2CD27}"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AB4B05-A443-4420-A55A-0325EE42C4A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L"/>
        </a:p>
      </dgm:t>
    </dgm:pt>
    <dgm:pt modelId="{30EDF575-5BB3-433F-8787-F9CAE0956693}">
      <dgm:prSet custT="1"/>
      <dgm:spPr>
        <a:ln>
          <a:solidFill>
            <a:schemeClr val="bg1"/>
          </a:solidFill>
        </a:ln>
      </dgm:spPr>
      <dgm:t>
        <a:bodyPr/>
        <a:lstStyle/>
        <a:p>
          <a:pPr algn="ctr"/>
          <a:r>
            <a:rPr lang="es-ES" sz="1800">
              <a:latin typeface="Aptos" panose="020B0004020202020204" pitchFamily="34" charset="0"/>
            </a:rPr>
            <a:t>Se considera que la persona pertenece a la categoría cuando reporta </a:t>
          </a:r>
        </a:p>
        <a:p>
          <a:pPr algn="ctr"/>
          <a:r>
            <a:rPr lang="es-ES" sz="1800" b="1">
              <a:latin typeface="Aptos" panose="020B0004020202020204" pitchFamily="34" charset="0"/>
            </a:rPr>
            <a:t>al menos  1 de las conductas</a:t>
          </a:r>
          <a:r>
            <a:rPr lang="es-ES" sz="1800">
              <a:latin typeface="Aptos" panose="020B0004020202020204" pitchFamily="34" charset="0"/>
            </a:rPr>
            <a:t> como “</a:t>
          </a:r>
          <a:r>
            <a:rPr lang="es-ES" sz="1800" b="1">
              <a:latin typeface="Aptos" panose="020B0004020202020204" pitchFamily="34" charset="0"/>
            </a:rPr>
            <a:t>Siempre</a:t>
          </a:r>
          <a:r>
            <a:rPr lang="es-ES" sz="1800">
              <a:latin typeface="Aptos" panose="020B0004020202020204" pitchFamily="34" charset="0"/>
            </a:rPr>
            <a:t>” o “</a:t>
          </a:r>
          <a:r>
            <a:rPr lang="es-ES" sz="1800" b="1">
              <a:latin typeface="Aptos" panose="020B0004020202020204" pitchFamily="34" charset="0"/>
            </a:rPr>
            <a:t>Casi siempre</a:t>
          </a:r>
          <a:r>
            <a:rPr lang="es-ES" sz="1800">
              <a:latin typeface="Aptos" panose="020B0004020202020204" pitchFamily="34" charset="0"/>
            </a:rPr>
            <a:t>”.</a:t>
          </a:r>
          <a:endParaRPr lang="es-CL" sz="1800">
            <a:latin typeface="Aptos" panose="020B0004020202020204" pitchFamily="34" charset="0"/>
          </a:endParaRPr>
        </a:p>
      </dgm:t>
    </dgm:pt>
    <dgm:pt modelId="{CE89E78C-CB01-47DA-914D-DF457D94FAAF}" type="parTrans" cxnId="{A5BCD6BD-F437-4C6E-B3EE-D1470D47DC25}">
      <dgm:prSet/>
      <dgm:spPr/>
      <dgm:t>
        <a:bodyPr/>
        <a:lstStyle/>
        <a:p>
          <a:pPr algn="ctr"/>
          <a:endParaRPr lang="es-CL" sz="1400"/>
        </a:p>
      </dgm:t>
    </dgm:pt>
    <dgm:pt modelId="{2F9A95F9-66BF-44BB-A08F-0C7732DBD6F6}" type="sibTrans" cxnId="{A5BCD6BD-F437-4C6E-B3EE-D1470D47DC25}">
      <dgm:prSet/>
      <dgm:spPr/>
      <dgm:t>
        <a:bodyPr/>
        <a:lstStyle/>
        <a:p>
          <a:pPr algn="ctr"/>
          <a:endParaRPr lang="es-CL" sz="1400"/>
        </a:p>
      </dgm:t>
    </dgm:pt>
    <dgm:pt modelId="{3A1F3910-B4CC-4B4E-8668-F23C7092C83C}" type="pres">
      <dgm:prSet presAssocID="{D2AB4B05-A443-4420-A55A-0325EE42C4A7}" presName="linear" presStyleCnt="0">
        <dgm:presLayoutVars>
          <dgm:animLvl val="lvl"/>
          <dgm:resizeHandles val="exact"/>
        </dgm:presLayoutVars>
      </dgm:prSet>
      <dgm:spPr/>
    </dgm:pt>
    <dgm:pt modelId="{C1F16C1D-B9CA-4C7E-A7E8-4908A83029BA}" type="pres">
      <dgm:prSet presAssocID="{30EDF575-5BB3-433F-8787-F9CAE0956693}" presName="parentText" presStyleLbl="node1" presStyleIdx="0" presStyleCnt="1" custLinFactNeighborX="-314">
        <dgm:presLayoutVars>
          <dgm:chMax val="0"/>
          <dgm:bulletEnabled val="1"/>
        </dgm:presLayoutVars>
      </dgm:prSet>
      <dgm:spPr/>
    </dgm:pt>
  </dgm:ptLst>
  <dgm:cxnLst>
    <dgm:cxn modelId="{EAB1C73A-9D62-4F43-9C6D-0879C862AE32}" type="presOf" srcId="{30EDF575-5BB3-433F-8787-F9CAE0956693}" destId="{C1F16C1D-B9CA-4C7E-A7E8-4908A83029BA}" srcOrd="0" destOrd="0" presId="urn:microsoft.com/office/officeart/2005/8/layout/vList2"/>
    <dgm:cxn modelId="{A5BCD6BD-F437-4C6E-B3EE-D1470D47DC25}" srcId="{D2AB4B05-A443-4420-A55A-0325EE42C4A7}" destId="{30EDF575-5BB3-433F-8787-F9CAE0956693}" srcOrd="0" destOrd="0" parTransId="{CE89E78C-CB01-47DA-914D-DF457D94FAAF}" sibTransId="{2F9A95F9-66BF-44BB-A08F-0C7732DBD6F6}"/>
    <dgm:cxn modelId="{618CE2C8-2E26-4DA1-A5DC-5EC10A1CEC64}" type="presOf" srcId="{D2AB4B05-A443-4420-A55A-0325EE42C4A7}" destId="{3A1F3910-B4CC-4B4E-8668-F23C7092C83C}" srcOrd="0" destOrd="0" presId="urn:microsoft.com/office/officeart/2005/8/layout/vList2"/>
    <dgm:cxn modelId="{F8370440-22B9-4E38-9CD4-EADF6D8AA5D0}" type="presParOf" srcId="{3A1F3910-B4CC-4B4E-8668-F23C7092C83C}" destId="{C1F16C1D-B9CA-4C7E-A7E8-4908A83029BA}" srcOrd="0"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1536E-FAFD-44A9-879D-7B778B4CE7C7}">
      <dsp:nvSpPr>
        <dsp:cNvPr id="0" name=""/>
        <dsp:cNvSpPr/>
      </dsp:nvSpPr>
      <dsp:spPr>
        <a:xfrm>
          <a:off x="0" y="34947"/>
          <a:ext cx="4333240" cy="598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ES" sz="1500" kern="1200">
              <a:latin typeface="Aptos" panose="020B0004020202020204" pitchFamily="34" charset="0"/>
            </a:rPr>
            <a:t>Conductas de riesgo y hábitos críticos</a:t>
          </a:r>
          <a:endParaRPr lang="es-CL" sz="1500" kern="1200">
            <a:latin typeface="Aptos" panose="020B0004020202020204" pitchFamily="34" charset="0"/>
          </a:endParaRPr>
        </a:p>
      </dsp:txBody>
      <dsp:txXfrm>
        <a:off x="29236" y="64183"/>
        <a:ext cx="4274768" cy="540421"/>
      </dsp:txXfrm>
    </dsp:sp>
    <dsp:sp modelId="{480667C5-365F-4FBB-AD48-D5C0E25BE193}">
      <dsp:nvSpPr>
        <dsp:cNvPr id="0" name=""/>
        <dsp:cNvSpPr/>
      </dsp:nvSpPr>
      <dsp:spPr>
        <a:xfrm>
          <a:off x="0" y="677040"/>
          <a:ext cx="4333240" cy="598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ES" sz="1500" kern="1200">
              <a:latin typeface="Aptos" panose="020B0004020202020204" pitchFamily="34" charset="0"/>
            </a:rPr>
            <a:t>Conocimiento de normativa “Ley de convivencia de modos”</a:t>
          </a:r>
          <a:endParaRPr lang="es-CL" sz="1500" kern="1200">
            <a:latin typeface="Aptos" panose="020B0004020202020204" pitchFamily="34" charset="0"/>
          </a:endParaRPr>
        </a:p>
      </dsp:txBody>
      <dsp:txXfrm>
        <a:off x="29236" y="706276"/>
        <a:ext cx="4274768" cy="540421"/>
      </dsp:txXfrm>
    </dsp:sp>
    <dsp:sp modelId="{0173A41B-DA16-4ED1-AE4F-64C0EBE8C222}">
      <dsp:nvSpPr>
        <dsp:cNvPr id="0" name=""/>
        <dsp:cNvSpPr/>
      </dsp:nvSpPr>
      <dsp:spPr>
        <a:xfrm>
          <a:off x="0" y="1319134"/>
          <a:ext cx="4333240" cy="598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ES" sz="1500" kern="1200">
              <a:latin typeface="Aptos" panose="020B0004020202020204" pitchFamily="34" charset="0"/>
            </a:rPr>
            <a:t>Prevalencias “Ley de convivencia de modos”</a:t>
          </a:r>
          <a:endParaRPr lang="es-CL" sz="1500" kern="1200">
            <a:latin typeface="Aptos" panose="020B0004020202020204" pitchFamily="34" charset="0"/>
          </a:endParaRPr>
        </a:p>
      </dsp:txBody>
      <dsp:txXfrm>
        <a:off x="29236" y="1348370"/>
        <a:ext cx="4274768" cy="540421"/>
      </dsp:txXfrm>
    </dsp:sp>
    <dsp:sp modelId="{7A461346-BE3A-489C-A324-1EB6FA127AE3}">
      <dsp:nvSpPr>
        <dsp:cNvPr id="0" name=""/>
        <dsp:cNvSpPr/>
      </dsp:nvSpPr>
      <dsp:spPr>
        <a:xfrm>
          <a:off x="0" y="1961228"/>
          <a:ext cx="4333240" cy="598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ES" sz="1500" kern="1200">
              <a:latin typeface="Aptos" panose="020B0004020202020204" pitchFamily="34" charset="0"/>
            </a:rPr>
            <a:t>Percepción de riesgo en la calle</a:t>
          </a:r>
          <a:endParaRPr lang="es-CL" sz="1500" kern="1200">
            <a:latin typeface="Aptos" panose="020B0004020202020204" pitchFamily="34" charset="0"/>
          </a:endParaRPr>
        </a:p>
      </dsp:txBody>
      <dsp:txXfrm>
        <a:off x="29236" y="1990464"/>
        <a:ext cx="4274768" cy="540421"/>
      </dsp:txXfrm>
    </dsp:sp>
    <dsp:sp modelId="{37E65789-9408-4335-9C9E-74CB3AF5BFEF}">
      <dsp:nvSpPr>
        <dsp:cNvPr id="0" name=""/>
        <dsp:cNvSpPr/>
      </dsp:nvSpPr>
      <dsp:spPr>
        <a:xfrm>
          <a:off x="0" y="2603322"/>
          <a:ext cx="4333240" cy="598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ES" sz="1500" kern="1200">
              <a:latin typeface="Aptos" panose="020B0004020202020204" pitchFamily="34" charset="0"/>
            </a:rPr>
            <a:t>Formas de desplazamiento</a:t>
          </a:r>
          <a:endParaRPr lang="es-CL" sz="1500" kern="1200">
            <a:latin typeface="Aptos" panose="020B0004020202020204" pitchFamily="34" charset="0"/>
          </a:endParaRPr>
        </a:p>
      </dsp:txBody>
      <dsp:txXfrm>
        <a:off x="29236" y="2632558"/>
        <a:ext cx="4274768" cy="5404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F87FD-1447-42B1-BB9D-035D0EE6A9BC}">
      <dsp:nvSpPr>
        <dsp:cNvPr id="0" name=""/>
        <dsp:cNvSpPr/>
      </dsp:nvSpPr>
      <dsp:spPr>
        <a:xfrm>
          <a:off x="0" y="0"/>
          <a:ext cx="9834665" cy="266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a:latin typeface="Aptos" panose="020B0004020202020204" pitchFamily="34" charset="0"/>
            </a:rPr>
            <a:t>PEGADO	</a:t>
          </a:r>
        </a:p>
      </dsp:txBody>
      <dsp:txXfrm>
        <a:off x="12994" y="12994"/>
        <a:ext cx="9808677" cy="240187"/>
      </dsp:txXfrm>
    </dsp:sp>
    <dsp:sp modelId="{4921D984-A4FA-4041-8F9A-0282D9907656}">
      <dsp:nvSpPr>
        <dsp:cNvPr id="0" name=""/>
        <dsp:cNvSpPr/>
      </dsp:nvSpPr>
      <dsp:spPr>
        <a:xfrm>
          <a:off x="0" y="277630"/>
          <a:ext cx="9834665"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251" tIns="13970" rIns="78232" bIns="13970" numCol="1" spcCol="1270" anchor="t" anchorCtr="0">
          <a:noAutofit/>
        </a:bodyPr>
        <a:lstStyle/>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escuchar o enviar un audio</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leer o responder un mensaje escrito</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realizar o recibir una llamada</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buscar o ingresar una dirección o seguir una ruta</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ver o grabar videos o reels</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revisar redes sociales</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Usa el celular para escuchar música o podcasts</a:t>
          </a:r>
        </a:p>
      </dsp:txBody>
      <dsp:txXfrm>
        <a:off x="0" y="277630"/>
        <a:ext cx="9834665" cy="1318590"/>
      </dsp:txXfrm>
    </dsp:sp>
    <dsp:sp modelId="{3453B321-F924-4D4A-9232-64E1591FCB07}">
      <dsp:nvSpPr>
        <dsp:cNvPr id="0" name=""/>
        <dsp:cNvSpPr/>
      </dsp:nvSpPr>
      <dsp:spPr>
        <a:xfrm>
          <a:off x="0" y="1596220"/>
          <a:ext cx="9834665" cy="266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a:latin typeface="Aptos" panose="020B0004020202020204" pitchFamily="34" charset="0"/>
            </a:rPr>
            <a:t>MAL GENIO</a:t>
          </a:r>
        </a:p>
      </dsp:txBody>
      <dsp:txXfrm>
        <a:off x="12994" y="1609214"/>
        <a:ext cx="9808677" cy="240187"/>
      </dsp:txXfrm>
    </dsp:sp>
    <dsp:sp modelId="{867FA07C-5DA3-42C6-B375-96B7BAFA00C5}">
      <dsp:nvSpPr>
        <dsp:cNvPr id="0" name=""/>
        <dsp:cNvSpPr/>
      </dsp:nvSpPr>
      <dsp:spPr>
        <a:xfrm>
          <a:off x="0" y="1862395"/>
          <a:ext cx="9834665"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251" tIns="13970" rIns="78232" bIns="13970" numCol="1" spcCol="1270" anchor="t" anchorCtr="0">
          <a:noAutofit/>
        </a:bodyPr>
        <a:lstStyle/>
        <a:p>
          <a:pPr marL="57150" lvl="1" indent="-57150" algn="l" defTabSz="488950">
            <a:lnSpc>
              <a:spcPct val="90000"/>
            </a:lnSpc>
            <a:spcBef>
              <a:spcPct val="0"/>
            </a:spcBef>
            <a:spcAft>
              <a:spcPct val="20000"/>
            </a:spcAft>
            <a:buChar char="•"/>
          </a:pPr>
          <a:r>
            <a:rPr lang="es-CL" sz="1100" kern="1200">
              <a:latin typeface="Aptos" panose="020B0004020202020204" pitchFamily="34" charset="0"/>
            </a:rPr>
            <a:t>Se impacienta, toca la bocina o realiza maniobras bruscas en una congestión</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Reacciona con enojo ante errores de otros usuarios, o realiza gestos o reclamos agresivos en el tránsito </a:t>
          </a:r>
        </a:p>
      </dsp:txBody>
      <dsp:txXfrm>
        <a:off x="0" y="1862395"/>
        <a:ext cx="9834665" cy="376740"/>
      </dsp:txXfrm>
    </dsp:sp>
    <dsp:sp modelId="{064BA75C-F519-4480-9077-B4DE996609E2}">
      <dsp:nvSpPr>
        <dsp:cNvPr id="0" name=""/>
        <dsp:cNvSpPr/>
      </dsp:nvSpPr>
      <dsp:spPr>
        <a:xfrm>
          <a:off x="0" y="2239135"/>
          <a:ext cx="9834665" cy="266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a:latin typeface="Aptos" panose="020B0004020202020204" pitchFamily="34" charset="0"/>
            </a:rPr>
            <a:t>CANSADO</a:t>
          </a:r>
        </a:p>
      </dsp:txBody>
      <dsp:txXfrm>
        <a:off x="12994" y="2252129"/>
        <a:ext cx="9808677" cy="240187"/>
      </dsp:txXfrm>
    </dsp:sp>
    <dsp:sp modelId="{3BA5F02B-BDDE-4785-A541-F3C22DEF2213}">
      <dsp:nvSpPr>
        <dsp:cNvPr id="0" name=""/>
        <dsp:cNvSpPr/>
      </dsp:nvSpPr>
      <dsp:spPr>
        <a:xfrm>
          <a:off x="0" y="2505309"/>
          <a:ext cx="9834665"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251" tIns="13970" rIns="78232" bIns="13970" numCol="1" spcCol="1270" anchor="t" anchorCtr="0">
          <a:noAutofit/>
        </a:bodyPr>
        <a:lstStyle/>
        <a:p>
          <a:pPr marL="57150" lvl="1" indent="-57150" algn="l" defTabSz="488950">
            <a:lnSpc>
              <a:spcPct val="90000"/>
            </a:lnSpc>
            <a:spcBef>
              <a:spcPct val="0"/>
            </a:spcBef>
            <a:spcAft>
              <a:spcPct val="20000"/>
            </a:spcAft>
            <a:buChar char="•"/>
          </a:pPr>
          <a:r>
            <a:rPr lang="es-CL" sz="1100" kern="1200">
              <a:latin typeface="Aptos" panose="020B0004020202020204" pitchFamily="34" charset="0"/>
            </a:rPr>
            <a:t>Conduce habiendo dormido pocas horas o incluso teniendo mucho sueño</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Experimenta somnolencia, pues conduce trayectos largos o monótonos</a:t>
          </a:r>
        </a:p>
      </dsp:txBody>
      <dsp:txXfrm>
        <a:off x="0" y="2505309"/>
        <a:ext cx="9834665" cy="376740"/>
      </dsp:txXfrm>
    </dsp:sp>
    <dsp:sp modelId="{37D2FE47-616B-472D-87A4-6D27EBD34E32}">
      <dsp:nvSpPr>
        <dsp:cNvPr id="0" name=""/>
        <dsp:cNvSpPr/>
      </dsp:nvSpPr>
      <dsp:spPr>
        <a:xfrm>
          <a:off x="0" y="2882050"/>
          <a:ext cx="9834665" cy="266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a:latin typeface="Aptos" panose="020B0004020202020204" pitchFamily="34" charset="0"/>
            </a:rPr>
            <a:t>APURADO	</a:t>
          </a:r>
        </a:p>
      </dsp:txBody>
      <dsp:txXfrm>
        <a:off x="12994" y="2895044"/>
        <a:ext cx="9808677" cy="240187"/>
      </dsp:txXfrm>
    </dsp:sp>
    <dsp:sp modelId="{AB8FAB1F-470D-4656-BCA6-7D3DB41A742F}">
      <dsp:nvSpPr>
        <dsp:cNvPr id="0" name=""/>
        <dsp:cNvSpPr/>
      </dsp:nvSpPr>
      <dsp:spPr>
        <a:xfrm>
          <a:off x="0" y="3148225"/>
          <a:ext cx="9834665" cy="113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251" tIns="13970" rIns="78232" bIns="13970" numCol="1" spcCol="1270" anchor="t" anchorCtr="0">
          <a:noAutofit/>
        </a:bodyPr>
        <a:lstStyle/>
        <a:p>
          <a:pPr marL="57150" lvl="1" indent="-57150" algn="l" defTabSz="488950">
            <a:lnSpc>
              <a:spcPct val="90000"/>
            </a:lnSpc>
            <a:spcBef>
              <a:spcPct val="0"/>
            </a:spcBef>
            <a:spcAft>
              <a:spcPct val="20000"/>
            </a:spcAft>
            <a:buChar char="•"/>
          </a:pPr>
          <a:r>
            <a:rPr lang="es-CL" sz="1100" kern="1200">
              <a:latin typeface="Aptos" panose="020B0004020202020204" pitchFamily="34" charset="0"/>
            </a:rPr>
            <a:t>Conduce a velocidades sobre el límite urbano</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Aumenta la velocidad cuando está apurado/a o va atrasado/a</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Maneja rápido para llegar antes a su hogar</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No respeta el “ceda el paso” a otros usuarios o la prioridad que tienen otros usuarios</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Se cambia de pista repetidamente para avanzar más rápido en una congestión</a:t>
          </a:r>
        </a:p>
        <a:p>
          <a:pPr marL="57150" lvl="1" indent="-57150" algn="l" defTabSz="488950">
            <a:lnSpc>
              <a:spcPct val="90000"/>
            </a:lnSpc>
            <a:spcBef>
              <a:spcPct val="0"/>
            </a:spcBef>
            <a:spcAft>
              <a:spcPct val="20000"/>
            </a:spcAft>
            <a:buChar char="•"/>
          </a:pPr>
          <a:r>
            <a:rPr lang="es-CL" sz="1100" kern="1200">
              <a:latin typeface="Aptos" panose="020B0004020202020204" pitchFamily="34" charset="0"/>
            </a:rPr>
            <a:t>Utiliza vías exclusivas u otras zonas no habilitadas para avanzar</a:t>
          </a:r>
        </a:p>
      </dsp:txBody>
      <dsp:txXfrm>
        <a:off x="0" y="3148225"/>
        <a:ext cx="9834665" cy="11302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B0DF7C-4D32-4A5F-87A4-FAD66968240E}">
      <dsp:nvSpPr>
        <dsp:cNvPr id="0" name=""/>
        <dsp:cNvSpPr/>
      </dsp:nvSpPr>
      <dsp:spPr>
        <a:xfrm>
          <a:off x="1775" y="199666"/>
          <a:ext cx="2041015" cy="10205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ES" sz="1800" b="1" kern="1200">
              <a:latin typeface="Aptos" panose="020B0004020202020204" pitchFamily="34" charset="0"/>
            </a:rPr>
            <a:t>Pegado</a:t>
          </a:r>
          <a:endParaRPr lang="es-CL" sz="1800" kern="1200">
            <a:latin typeface="Aptos" panose="020B0004020202020204" pitchFamily="34" charset="0"/>
          </a:endParaRPr>
        </a:p>
      </dsp:txBody>
      <dsp:txXfrm>
        <a:off x="31665" y="229556"/>
        <a:ext cx="1981235" cy="960727"/>
      </dsp:txXfrm>
    </dsp:sp>
    <dsp:sp modelId="{A64E023D-6D0D-4F93-B37A-6010D6BB6897}">
      <dsp:nvSpPr>
        <dsp:cNvPr id="0" name=""/>
        <dsp:cNvSpPr/>
      </dsp:nvSpPr>
      <dsp:spPr>
        <a:xfrm>
          <a:off x="2553044" y="199666"/>
          <a:ext cx="2041015" cy="10205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ES" sz="1800" b="1" kern="1200">
              <a:latin typeface="Aptos" panose="020B0004020202020204" pitchFamily="34" charset="0"/>
            </a:rPr>
            <a:t>Mal</a:t>
          </a:r>
          <a:r>
            <a:rPr lang="es-ES" sz="1800" b="1" kern="1200"/>
            <a:t> genio</a:t>
          </a:r>
          <a:endParaRPr lang="es-CL" sz="1800" kern="1200"/>
        </a:p>
      </dsp:txBody>
      <dsp:txXfrm>
        <a:off x="2582934" y="229556"/>
        <a:ext cx="1981235" cy="960727"/>
      </dsp:txXfrm>
    </dsp:sp>
    <dsp:sp modelId="{58441615-8746-4ED0-9534-3B7DC8ED12BC}">
      <dsp:nvSpPr>
        <dsp:cNvPr id="0" name=""/>
        <dsp:cNvSpPr/>
      </dsp:nvSpPr>
      <dsp:spPr>
        <a:xfrm>
          <a:off x="5104313" y="199666"/>
          <a:ext cx="2041015" cy="10205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ES" sz="1800" b="1" kern="1200">
              <a:latin typeface="Aptos" panose="020B0004020202020204" pitchFamily="34" charset="0"/>
            </a:rPr>
            <a:t>Cansado</a:t>
          </a:r>
          <a:endParaRPr lang="es-CL" sz="1800" kern="1200">
            <a:latin typeface="Aptos" panose="020B0004020202020204" pitchFamily="34" charset="0"/>
          </a:endParaRPr>
        </a:p>
      </dsp:txBody>
      <dsp:txXfrm>
        <a:off x="5134203" y="229556"/>
        <a:ext cx="1981235" cy="960727"/>
      </dsp:txXfrm>
    </dsp:sp>
    <dsp:sp modelId="{B4A0C4F4-B9EA-4766-A391-98682E983470}">
      <dsp:nvSpPr>
        <dsp:cNvPr id="0" name=""/>
        <dsp:cNvSpPr/>
      </dsp:nvSpPr>
      <dsp:spPr>
        <a:xfrm>
          <a:off x="7655582" y="199666"/>
          <a:ext cx="2041015" cy="10205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ES" sz="1800" b="1" kern="1200">
              <a:latin typeface="Aptos" panose="020B0004020202020204" pitchFamily="34" charset="0"/>
            </a:rPr>
            <a:t>Apurado</a:t>
          </a:r>
          <a:endParaRPr lang="es-CL" sz="1800" kern="1200">
            <a:latin typeface="Aptos" panose="020B0004020202020204" pitchFamily="34" charset="0"/>
          </a:endParaRPr>
        </a:p>
      </dsp:txBody>
      <dsp:txXfrm>
        <a:off x="7685472" y="229556"/>
        <a:ext cx="1981235" cy="960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F16C1D-B9CA-4C7E-A7E8-4908A83029BA}">
      <dsp:nvSpPr>
        <dsp:cNvPr id="0" name=""/>
        <dsp:cNvSpPr/>
      </dsp:nvSpPr>
      <dsp:spPr>
        <a:xfrm>
          <a:off x="0" y="515144"/>
          <a:ext cx="8424153" cy="1216800"/>
        </a:xfrm>
        <a:prstGeom prst="roundRect">
          <a:avLst/>
        </a:prstGeom>
        <a:solidFill>
          <a:schemeClr val="accent1">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latin typeface="Aptos" panose="020B0004020202020204" pitchFamily="34" charset="0"/>
            </a:rPr>
            <a:t>Se considera que la persona pertenece a la categoría cuando reporta </a:t>
          </a:r>
        </a:p>
        <a:p>
          <a:pPr marL="0" lvl="0" indent="0" algn="ctr" defTabSz="800100">
            <a:lnSpc>
              <a:spcPct val="90000"/>
            </a:lnSpc>
            <a:spcBef>
              <a:spcPct val="0"/>
            </a:spcBef>
            <a:spcAft>
              <a:spcPct val="35000"/>
            </a:spcAft>
            <a:buNone/>
          </a:pPr>
          <a:r>
            <a:rPr lang="es-ES" sz="1800" b="1" kern="1200">
              <a:latin typeface="Aptos" panose="020B0004020202020204" pitchFamily="34" charset="0"/>
            </a:rPr>
            <a:t>al menos  1 de las conductas</a:t>
          </a:r>
          <a:r>
            <a:rPr lang="es-ES" sz="1800" kern="1200">
              <a:latin typeface="Aptos" panose="020B0004020202020204" pitchFamily="34" charset="0"/>
            </a:rPr>
            <a:t> como “</a:t>
          </a:r>
          <a:r>
            <a:rPr lang="es-ES" sz="1800" b="1" kern="1200">
              <a:latin typeface="Aptos" panose="020B0004020202020204" pitchFamily="34" charset="0"/>
            </a:rPr>
            <a:t>Siempre</a:t>
          </a:r>
          <a:r>
            <a:rPr lang="es-ES" sz="1800" kern="1200">
              <a:latin typeface="Aptos" panose="020B0004020202020204" pitchFamily="34" charset="0"/>
            </a:rPr>
            <a:t>” o “</a:t>
          </a:r>
          <a:r>
            <a:rPr lang="es-ES" sz="1800" b="1" kern="1200">
              <a:latin typeface="Aptos" panose="020B0004020202020204" pitchFamily="34" charset="0"/>
            </a:rPr>
            <a:t>Casi siempre</a:t>
          </a:r>
          <a:r>
            <a:rPr lang="es-ES" sz="1800" kern="1200">
              <a:latin typeface="Aptos" panose="020B0004020202020204" pitchFamily="34" charset="0"/>
            </a:rPr>
            <a:t>”.</a:t>
          </a:r>
          <a:endParaRPr lang="es-CL" sz="1800" kern="1200">
            <a:latin typeface="Aptos" panose="020B0004020202020204" pitchFamily="34" charset="0"/>
          </a:endParaRPr>
        </a:p>
      </dsp:txBody>
      <dsp:txXfrm>
        <a:off x="59399" y="574543"/>
        <a:ext cx="8305355" cy="10980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6B2790E3-B6ED-E7E6-5D07-82843B3EC0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a:extLst>
              <a:ext uri="{FF2B5EF4-FFF2-40B4-BE49-F238E27FC236}">
                <a16:creationId xmlns:a16="http://schemas.microsoft.com/office/drawing/2014/main" id="{EE3A19C9-0F57-6475-631F-884B0E5B7A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FF8599-7029-4CF8-95BC-169911F75AAA}" type="datetimeFigureOut">
              <a:rPr lang="es-CL" smtClean="0"/>
              <a:t>08-06-2026</a:t>
            </a:fld>
            <a:endParaRPr lang="es-CL"/>
          </a:p>
        </p:txBody>
      </p:sp>
      <p:sp>
        <p:nvSpPr>
          <p:cNvPr id="4" name="Marcador de pie de página 3">
            <a:extLst>
              <a:ext uri="{FF2B5EF4-FFF2-40B4-BE49-F238E27FC236}">
                <a16:creationId xmlns:a16="http://schemas.microsoft.com/office/drawing/2014/main" id="{9866CBB2-CE96-B313-C552-1177FE96E0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99EE2CCB-AE9F-49E3-9066-A616DDDDC4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7272DF-830D-4E4A-A62B-81CF43A0216D}" type="slidenum">
              <a:rPr lang="es-CL" smtClean="0"/>
              <a:t>‹Nº›</a:t>
            </a:fld>
            <a:endParaRPr lang="es-CL"/>
          </a:p>
        </p:txBody>
      </p:sp>
    </p:spTree>
    <p:extLst>
      <p:ext uri="{BB962C8B-B14F-4D97-AF65-F5344CB8AC3E}">
        <p14:creationId xmlns:p14="http://schemas.microsoft.com/office/powerpoint/2010/main" val="1956743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30DF6-1775-470B-AB63-2D0DB4F8C554}" type="datetimeFigureOut">
              <a:rPr lang="es-CL" smtClean="0"/>
              <a:t>08-06-2026</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F3A76-3C4B-46A8-9478-22DCFEA7A812}" type="slidenum">
              <a:rPr lang="es-CL" smtClean="0"/>
              <a:t>‹Nº›</a:t>
            </a:fld>
            <a:endParaRPr lang="es-CL"/>
          </a:p>
        </p:txBody>
      </p:sp>
    </p:spTree>
    <p:extLst>
      <p:ext uri="{BB962C8B-B14F-4D97-AF65-F5344CB8AC3E}">
        <p14:creationId xmlns:p14="http://schemas.microsoft.com/office/powerpoint/2010/main" val="3337809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5"/>
          </p:nvPr>
        </p:nvSpPr>
        <p:spPr/>
        <p:txBody>
          <a:bodyPr/>
          <a:lstStyle/>
          <a:p>
            <a:fld id="{EE7F3A76-3C4B-46A8-9478-22DCFEA7A812}" type="slidenum">
              <a:rPr lang="es-CL" smtClean="0"/>
              <a:t>35</a:t>
            </a:fld>
            <a:endParaRPr lang="es-CL"/>
          </a:p>
        </p:txBody>
      </p:sp>
    </p:spTree>
    <p:extLst>
      <p:ext uri="{BB962C8B-B14F-4D97-AF65-F5344CB8AC3E}">
        <p14:creationId xmlns:p14="http://schemas.microsoft.com/office/powerpoint/2010/main" val="3350364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5"/>
          </p:nvPr>
        </p:nvSpPr>
        <p:spPr/>
        <p:txBody>
          <a:bodyPr/>
          <a:lstStyle/>
          <a:p>
            <a:fld id="{EE7F3A76-3C4B-46A8-9478-22DCFEA7A812}" type="slidenum">
              <a:rPr lang="es-CL" smtClean="0"/>
              <a:t>57</a:t>
            </a:fld>
            <a:endParaRPr lang="es-CL"/>
          </a:p>
        </p:txBody>
      </p:sp>
    </p:spTree>
    <p:extLst>
      <p:ext uri="{BB962C8B-B14F-4D97-AF65-F5344CB8AC3E}">
        <p14:creationId xmlns:p14="http://schemas.microsoft.com/office/powerpoint/2010/main" val="558006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svg"/><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3.svg"/><Relationship Id="rId4" Type="http://schemas.openxmlformats.org/officeDocument/2006/relationships/image" Target="../media/image2.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6.svg"/><Relationship Id="rId5" Type="http://schemas.openxmlformats.org/officeDocument/2006/relationships/image" Target="../media/image9.png"/><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10.emf"/><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6.svg"/><Relationship Id="rId4" Type="http://schemas.openxmlformats.org/officeDocument/2006/relationships/image" Target="../media/image10.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3.svg"/><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25.xml"/><Relationship Id="rId4" Type="http://schemas.openxmlformats.org/officeDocument/2006/relationships/image" Target="../media/image6.svg"/></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6.svg"/></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6.svg"/></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32.xml"/><Relationship Id="rId5" Type="http://schemas.openxmlformats.org/officeDocument/2006/relationships/image" Target="../media/image3.svg"/><Relationship Id="rId4" Type="http://schemas.openxmlformats.org/officeDocument/2006/relationships/image" Target="../media/image1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33.xml"/><Relationship Id="rId5" Type="http://schemas.openxmlformats.org/officeDocument/2006/relationships/image" Target="../media/image3.svg"/><Relationship Id="rId4" Type="http://schemas.openxmlformats.org/officeDocument/2006/relationships/image" Target="../media/image12.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1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1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36.xml"/><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38.xml"/><Relationship Id="rId4" Type="http://schemas.openxmlformats.org/officeDocument/2006/relationships/image" Target="../media/image14.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39.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0.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3.svg"/><Relationship Id="rId5" Type="http://schemas.openxmlformats.org/officeDocument/2006/relationships/image" Target="../media/image4.svg"/><Relationship Id="rId4" Type="http://schemas.openxmlformats.org/officeDocument/2006/relationships/image" Target="../media/image2.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41.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2.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3.xml"/><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4.xml"/><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5.xml"/><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6.xml"/><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7.xml"/><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48.xml"/><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49.xml"/><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0.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3.svg"/><Relationship Id="rId5" Type="http://schemas.openxmlformats.org/officeDocument/2006/relationships/image" Target="../media/image5.png"/><Relationship Id="rId4" Type="http://schemas.openxmlformats.org/officeDocument/2006/relationships/image" Target="../media/image2.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1.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2.xml"/><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3.xml"/><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4.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5.xml"/><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7.xml"/><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8.xml"/><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9.xml"/><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60.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svg"/><Relationship Id="rId4" Type="http://schemas.openxmlformats.org/officeDocument/2006/relationships/image" Target="../media/image2.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61.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62.xml"/><Relationship Id="rId5" Type="http://schemas.openxmlformats.org/officeDocument/2006/relationships/image" Target="../media/image16.sv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63.xml"/><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64.xml"/><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tags" Target="../tags/tag77.xml"/><Relationship Id="rId18" Type="http://schemas.openxmlformats.org/officeDocument/2006/relationships/slideMaster" Target="../slideMasters/slideMaster2.xml"/><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tags" Target="../tags/tag76.xml"/><Relationship Id="rId17" Type="http://schemas.openxmlformats.org/officeDocument/2006/relationships/tags" Target="../tags/tag81.xml"/><Relationship Id="rId2" Type="http://schemas.openxmlformats.org/officeDocument/2006/relationships/tags" Target="../tags/tag66.xml"/><Relationship Id="rId16" Type="http://schemas.openxmlformats.org/officeDocument/2006/relationships/tags" Target="../tags/tag80.xml"/><Relationship Id="rId20" Type="http://schemas.openxmlformats.org/officeDocument/2006/relationships/image" Target="../media/image1.emf"/><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tags" Target="../tags/tag75.xml"/><Relationship Id="rId5" Type="http://schemas.openxmlformats.org/officeDocument/2006/relationships/tags" Target="../tags/tag69.xml"/><Relationship Id="rId15" Type="http://schemas.openxmlformats.org/officeDocument/2006/relationships/tags" Target="../tags/tag79.xml"/><Relationship Id="rId10" Type="http://schemas.openxmlformats.org/officeDocument/2006/relationships/tags" Target="../tags/tag74.xml"/><Relationship Id="rId19" Type="http://schemas.openxmlformats.org/officeDocument/2006/relationships/oleObject" Target="../embeddings/oleObject22.bin"/><Relationship Id="rId4" Type="http://schemas.openxmlformats.org/officeDocument/2006/relationships/tags" Target="../tags/tag68.xml"/><Relationship Id="rId9" Type="http://schemas.openxmlformats.org/officeDocument/2006/relationships/tags" Target="../tags/tag73.xml"/><Relationship Id="rId14" Type="http://schemas.openxmlformats.org/officeDocument/2006/relationships/tags" Target="../tags/tag78.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6.sv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3.svg"/><Relationship Id="rId4" Type="http://schemas.openxmlformats.org/officeDocument/2006/relationships/image" Target="../media/image7.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3.svg"/><Relationship Id="rId5" Type="http://schemas.openxmlformats.org/officeDocument/2006/relationships/image" Target="../media/image8.png"/><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0">
    <p:bg>
      <p:bgPr>
        <a:solidFill>
          <a:schemeClr val="tx2"/>
        </a:solidFill>
        <a:effectLst/>
      </p:bgPr>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37919502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Marcador de texto 7">
            <a:extLst>
              <a:ext uri="{FF2B5EF4-FFF2-40B4-BE49-F238E27FC236}">
                <a16:creationId xmlns:a16="http://schemas.microsoft.com/office/drawing/2014/main" id="{20BE0170-29F6-464B-92DA-5BCC02F07744}"/>
              </a:ext>
            </a:extLst>
          </p:cNvPr>
          <p:cNvSpPr>
            <a:spLocks noGrp="1"/>
          </p:cNvSpPr>
          <p:nvPr>
            <p:ph type="body" sz="quarter" idx="16" hasCustomPrompt="1"/>
          </p:nvPr>
        </p:nvSpPr>
        <p:spPr>
          <a:xfrm>
            <a:off x="5575850" y="4302039"/>
            <a:ext cx="5370806" cy="504365"/>
          </a:xfrm>
          <a:prstGeom prst="rect">
            <a:avLst/>
          </a:prstGeom>
        </p:spPr>
        <p:txBody>
          <a:bodyPr lIns="0" tIns="0" rIns="0" bIns="0">
            <a:noAutofit/>
          </a:bodyPr>
          <a:lstStyle>
            <a:lvl1pPr marL="0" indent="0">
              <a:buNone/>
              <a:defRPr sz="1500" b="0">
                <a:solidFill>
                  <a:srgbClr val="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Subtítulo Arial 15</a:t>
            </a:r>
            <a:endParaRPr lang="es-CL"/>
          </a:p>
        </p:txBody>
      </p:sp>
      <p:sp>
        <p:nvSpPr>
          <p:cNvPr id="10" name="Marcador de texto 7">
            <a:extLst>
              <a:ext uri="{FF2B5EF4-FFF2-40B4-BE49-F238E27FC236}">
                <a16:creationId xmlns:a16="http://schemas.microsoft.com/office/drawing/2014/main" id="{125E5D5D-7C4C-E44B-A9D3-89AF144C0EF6}"/>
              </a:ext>
            </a:extLst>
          </p:cNvPr>
          <p:cNvSpPr>
            <a:spLocks noGrp="1"/>
          </p:cNvSpPr>
          <p:nvPr>
            <p:ph type="body" sz="quarter" idx="17" hasCustomPrompt="1"/>
          </p:nvPr>
        </p:nvSpPr>
        <p:spPr>
          <a:xfrm>
            <a:off x="5584699" y="2762487"/>
            <a:ext cx="5361957" cy="1300367"/>
          </a:xfrm>
          <a:prstGeom prst="rect">
            <a:avLst/>
          </a:prstGeom>
        </p:spPr>
        <p:txBody>
          <a:bodyPr lIns="0" tIns="0" rIns="0" bIns="0">
            <a:noAutofit/>
          </a:bodyPr>
          <a:lstStyle>
            <a:lvl1pPr marL="0" indent="0">
              <a:spcBef>
                <a:spcPts val="0"/>
              </a:spcBef>
              <a:buNone/>
              <a:defRPr sz="3000" b="1">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presentación Máximo 3 líneas Arial </a:t>
            </a:r>
            <a:r>
              <a:rPr lang="es-ES" err="1"/>
              <a:t>bold</a:t>
            </a:r>
            <a:r>
              <a:rPr lang="es-ES"/>
              <a:t>- 30 puntos</a:t>
            </a:r>
            <a:endParaRPr lang="es-CL"/>
          </a:p>
        </p:txBody>
      </p:sp>
      <p:sp>
        <p:nvSpPr>
          <p:cNvPr id="11" name="Marcador de texto 7">
            <a:extLst>
              <a:ext uri="{FF2B5EF4-FFF2-40B4-BE49-F238E27FC236}">
                <a16:creationId xmlns:a16="http://schemas.microsoft.com/office/drawing/2014/main" id="{7158EF60-E659-4F3D-DDFF-B4430EFEAEC3}"/>
              </a:ext>
            </a:extLst>
          </p:cNvPr>
          <p:cNvSpPr>
            <a:spLocks noGrp="1"/>
          </p:cNvSpPr>
          <p:nvPr>
            <p:ph type="body" sz="quarter" idx="18" hasCustomPrompt="1"/>
          </p:nvPr>
        </p:nvSpPr>
        <p:spPr>
          <a:xfrm>
            <a:off x="5584699" y="2291214"/>
            <a:ext cx="874223" cy="251903"/>
          </a:xfrm>
          <a:prstGeom prst="rect">
            <a:avLst/>
          </a:prstGeom>
        </p:spPr>
        <p:txBody>
          <a:bodyPr>
            <a:noAutofit/>
          </a:bodyPr>
          <a:lstStyle>
            <a:lvl1pPr marL="0" indent="0">
              <a:buNone/>
              <a:defRPr sz="1000" b="0">
                <a:solidFill>
                  <a:srgbClr val="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Fecha</a:t>
            </a:r>
            <a:endParaRPr lang="es-CL"/>
          </a:p>
        </p:txBody>
      </p:sp>
      <p:pic>
        <p:nvPicPr>
          <p:cNvPr id="9" name="Gráfico 2">
            <a:extLst>
              <a:ext uri="{FF2B5EF4-FFF2-40B4-BE49-F238E27FC236}">
                <a16:creationId xmlns:a16="http://schemas.microsoft.com/office/drawing/2014/main" id="{8066F590-0543-6B5C-7B40-D3EBC4B4162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3960" y="2543116"/>
            <a:ext cx="3712564" cy="1536563"/>
          </a:xfrm>
          <a:prstGeom prst="rect">
            <a:avLst/>
          </a:prstGeom>
        </p:spPr>
      </p:pic>
    </p:spTree>
    <p:extLst>
      <p:ext uri="{BB962C8B-B14F-4D97-AF65-F5344CB8AC3E}">
        <p14:creationId xmlns:p14="http://schemas.microsoft.com/office/powerpoint/2010/main" val="1057216183"/>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guide id="3" pos="359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ortadilla">
    <p:bg>
      <p:bgPr>
        <a:solidFill>
          <a:schemeClr val="accent1"/>
        </a:solidFill>
        <a:effectLst/>
      </p:bgPr>
    </p:bg>
    <p:spTree>
      <p:nvGrpSpPr>
        <p:cNvPr id="1" name=""/>
        <p:cNvGrpSpPr/>
        <p:nvPr/>
      </p:nvGrpSpPr>
      <p:grpSpPr>
        <a:xfrm>
          <a:off x="0" y="0"/>
          <a:ext cx="0" cy="0"/>
          <a:chOff x="0" y="0"/>
          <a:chExt cx="0" cy="0"/>
        </a:xfrm>
      </p:grpSpPr>
      <p:sp>
        <p:nvSpPr>
          <p:cNvPr id="7" name="Marcador de texto 7">
            <a:extLst>
              <a:ext uri="{FF2B5EF4-FFF2-40B4-BE49-F238E27FC236}">
                <a16:creationId xmlns:a16="http://schemas.microsoft.com/office/drawing/2014/main" id="{7D61C88C-2C0C-7B1D-6536-0F4590425B1A}"/>
              </a:ext>
            </a:extLst>
          </p:cNvPr>
          <p:cNvSpPr>
            <a:spLocks noGrp="1"/>
          </p:cNvSpPr>
          <p:nvPr>
            <p:ph type="body" sz="quarter" idx="62" hasCustomPrompt="1"/>
          </p:nvPr>
        </p:nvSpPr>
        <p:spPr>
          <a:xfrm>
            <a:off x="864297" y="4868685"/>
            <a:ext cx="5863856" cy="356282"/>
          </a:xfrm>
          <a:prstGeom prst="rect">
            <a:avLst/>
          </a:prstGeom>
        </p:spPr>
        <p:txBody>
          <a:bodyPr lIns="0" tIns="0" rIns="0" bIns="0">
            <a:noAutofit/>
          </a:bodyPr>
          <a:lstStyle>
            <a:lvl1pPr marL="0" indent="0">
              <a:buNone/>
              <a:defRPr sz="20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Subtítulo Arial 20</a:t>
            </a:r>
            <a:endParaRPr lang="es-CL"/>
          </a:p>
        </p:txBody>
      </p:sp>
      <p:sp>
        <p:nvSpPr>
          <p:cNvPr id="8" name="Marcador de texto 7">
            <a:extLst>
              <a:ext uri="{FF2B5EF4-FFF2-40B4-BE49-F238E27FC236}">
                <a16:creationId xmlns:a16="http://schemas.microsoft.com/office/drawing/2014/main" id="{F8BF8D9D-FA7C-CE9E-07AE-288D7938C1A6}"/>
              </a:ext>
            </a:extLst>
          </p:cNvPr>
          <p:cNvSpPr>
            <a:spLocks noGrp="1"/>
          </p:cNvSpPr>
          <p:nvPr>
            <p:ph type="body" sz="quarter" idx="61" hasCustomPrompt="1"/>
          </p:nvPr>
        </p:nvSpPr>
        <p:spPr>
          <a:xfrm>
            <a:off x="864296" y="1989315"/>
            <a:ext cx="7792024" cy="2346837"/>
          </a:xfrm>
          <a:prstGeom prst="rect">
            <a:avLst/>
          </a:prstGeom>
        </p:spPr>
        <p:txBody>
          <a:bodyPr lIns="0" tIns="0" rIns="0" bIns="0">
            <a:noAutofit/>
          </a:bodyPr>
          <a:lstStyle>
            <a:lvl1pPr marL="0" indent="0">
              <a:buNone/>
              <a:defRPr sz="60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Regular</a:t>
            </a:r>
            <a:br>
              <a:rPr lang="es-ES"/>
            </a:br>
            <a:r>
              <a:rPr lang="es-ES"/>
              <a:t>60 puntos</a:t>
            </a:r>
          </a:p>
        </p:txBody>
      </p:sp>
      <p:pic>
        <p:nvPicPr>
          <p:cNvPr id="9" name="Picture 8">
            <a:extLst>
              <a:ext uri="{FF2B5EF4-FFF2-40B4-BE49-F238E27FC236}">
                <a16:creationId xmlns:a16="http://schemas.microsoft.com/office/drawing/2014/main" id="{0269E2A7-5379-587D-1CF3-26750B56C66F}"/>
              </a:ext>
            </a:extLst>
          </p:cNvPr>
          <p:cNvPicPr>
            <a:picLocks noChangeAspect="1"/>
          </p:cNvPicPr>
          <p:nvPr userDrawn="1"/>
        </p:nvPicPr>
        <p:blipFill>
          <a:blip r:embed="rId2"/>
          <a:stretch>
            <a:fillRect/>
          </a:stretch>
        </p:blipFill>
        <p:spPr>
          <a:xfrm rot="10800000">
            <a:off x="10811069" y="5477069"/>
            <a:ext cx="1380931" cy="1380931"/>
          </a:xfrm>
          <a:prstGeom prst="rect">
            <a:avLst/>
          </a:prstGeom>
        </p:spPr>
      </p:pic>
      <p:pic>
        <p:nvPicPr>
          <p:cNvPr id="6" name="Gráfico 1">
            <a:extLst>
              <a:ext uri="{FF2B5EF4-FFF2-40B4-BE49-F238E27FC236}">
                <a16:creationId xmlns:a16="http://schemas.microsoft.com/office/drawing/2014/main" id="{8439E0E9-8B07-843D-A908-1FA718640E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58557" y="367978"/>
            <a:ext cx="1225552" cy="507232"/>
          </a:xfrm>
          <a:prstGeom prst="rect">
            <a:avLst/>
          </a:prstGeom>
        </p:spPr>
      </p:pic>
    </p:spTree>
    <p:extLst>
      <p:ext uri="{BB962C8B-B14F-4D97-AF65-F5344CB8AC3E}">
        <p14:creationId xmlns:p14="http://schemas.microsoft.com/office/powerpoint/2010/main" val="42616815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stacado">
    <p:bg>
      <p:bgPr>
        <a:solidFill>
          <a:schemeClr val="tx2"/>
        </a:solidFill>
        <a:effectLst/>
      </p:bgPr>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21028685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Marcador de texto 7">
            <a:extLst>
              <a:ext uri="{FF2B5EF4-FFF2-40B4-BE49-F238E27FC236}">
                <a16:creationId xmlns:a16="http://schemas.microsoft.com/office/drawing/2014/main" id="{01FF962A-1313-2AFA-B1E2-6B5A9591ADC6}"/>
              </a:ext>
            </a:extLst>
          </p:cNvPr>
          <p:cNvSpPr>
            <a:spLocks noGrp="1"/>
          </p:cNvSpPr>
          <p:nvPr>
            <p:ph type="body" sz="quarter" idx="17" hasCustomPrompt="1"/>
          </p:nvPr>
        </p:nvSpPr>
        <p:spPr>
          <a:xfrm>
            <a:off x="442913" y="512763"/>
            <a:ext cx="11341100" cy="5653087"/>
          </a:xfrm>
          <a:prstGeom prst="rect">
            <a:avLst/>
          </a:prstGeom>
        </p:spPr>
        <p:txBody>
          <a:bodyPr lIns="0" tIns="0" rIns="0" bIns="0">
            <a:noAutofit/>
          </a:bodyPr>
          <a:lstStyle>
            <a:lvl1pPr marL="0" indent="0">
              <a:spcBef>
                <a:spcPts val="0"/>
              </a:spcBef>
              <a:buNone/>
              <a:tabLst/>
              <a:defRPr sz="8800" b="0">
                <a:solidFill>
                  <a:schemeClr val="bg2"/>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importante Arial Regular - 88 puntos máximo 5 líneas</a:t>
            </a:r>
            <a:endParaRPr lang="es-CL"/>
          </a:p>
        </p:txBody>
      </p:sp>
      <p:sp>
        <p:nvSpPr>
          <p:cNvPr id="10" name="Marcador de número de diapositiva 23">
            <a:extLst>
              <a:ext uri="{FF2B5EF4-FFF2-40B4-BE49-F238E27FC236}">
                <a16:creationId xmlns:a16="http://schemas.microsoft.com/office/drawing/2014/main" id="{832595A6-04B9-5CB5-FC4C-B92263D41A2F}"/>
              </a:ext>
            </a:extLst>
          </p:cNvPr>
          <p:cNvSpPr>
            <a:spLocks noGrp="1"/>
          </p:cNvSpPr>
          <p:nvPr>
            <p:ph type="sldNum" sz="quarter" idx="4"/>
          </p:nvPr>
        </p:nvSpPr>
        <p:spPr>
          <a:xfrm>
            <a:off x="11531291" y="6474653"/>
            <a:ext cx="505443" cy="234000"/>
          </a:xfrm>
          <a:prstGeom prst="rect">
            <a:avLst/>
          </a:prstGeom>
        </p:spPr>
        <p:txBody>
          <a:bodyPr vert="horz" lIns="0" tIns="0" rIns="0" bIns="0" rtlCol="0" anchor="t"/>
          <a:lstStyle>
            <a:lvl1pPr algn="l">
              <a:defRPr sz="1000">
                <a:solidFill>
                  <a:schemeClr val="tx1"/>
                </a:solidFill>
                <a:latin typeface="Arial" panose="020B0604020202020204" pitchFamily="34" charset="0"/>
                <a:cs typeface="Arial" panose="020B0604020202020204" pitchFamily="34" charset="0"/>
              </a:defRPr>
            </a:lvl1pPr>
          </a:lstStyle>
          <a:p>
            <a:fld id="{4B90B3AC-360D-4C0F-BB2D-EFC963FB8AB1}" type="slidenum">
              <a:rPr lang="es-CL" smtClean="0"/>
              <a:pPr/>
              <a:t>‹Nº›</a:t>
            </a:fld>
            <a:endParaRPr lang="es-CL"/>
          </a:p>
        </p:txBody>
      </p:sp>
      <p:sp>
        <p:nvSpPr>
          <p:cNvPr id="7" name="Marcador de pie de página 2">
            <a:extLst>
              <a:ext uri="{FF2B5EF4-FFF2-40B4-BE49-F238E27FC236}">
                <a16:creationId xmlns:a16="http://schemas.microsoft.com/office/drawing/2014/main" id="{1E9659C6-FF96-0824-B9C3-D5B47FA10CEB}"/>
              </a:ext>
            </a:extLst>
          </p:cNvPr>
          <p:cNvSpPr>
            <a:spLocks noGrp="1"/>
          </p:cNvSpPr>
          <p:nvPr>
            <p:ph type="ftr" sz="quarter" idx="10"/>
          </p:nvPr>
        </p:nvSpPr>
        <p:spPr>
          <a:xfrm>
            <a:off x="447578" y="6474653"/>
            <a:ext cx="10953109" cy="234291"/>
          </a:xfrm>
          <a:prstGeom prst="rect">
            <a:avLst/>
          </a:prstGeom>
        </p:spPr>
        <p:txBody>
          <a:bodyPr lIns="0" tIns="0" rIns="0" bIns="0"/>
          <a:lstStyle>
            <a:lvl1pPr>
              <a:defRPr sz="900">
                <a:solidFill>
                  <a:schemeClr val="tx1"/>
                </a:solidFill>
              </a:defRPr>
            </a:lvl1pPr>
          </a:lstStyle>
          <a:p>
            <a:endParaRPr lang="es-CL"/>
          </a:p>
        </p:txBody>
      </p:sp>
      <p:pic>
        <p:nvPicPr>
          <p:cNvPr id="8" name="Gráfico 2">
            <a:extLst>
              <a:ext uri="{FF2B5EF4-FFF2-40B4-BE49-F238E27FC236}">
                <a16:creationId xmlns:a16="http://schemas.microsoft.com/office/drawing/2014/main" id="{A64637E1-155F-2BEB-4A13-EFCF598D097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2913" y="5658759"/>
            <a:ext cx="1225207" cy="507091"/>
          </a:xfrm>
          <a:prstGeom prst="rect">
            <a:avLst/>
          </a:prstGeom>
        </p:spPr>
      </p:pic>
    </p:spTree>
    <p:extLst>
      <p:ext uri="{BB962C8B-B14F-4D97-AF65-F5344CB8AC3E}">
        <p14:creationId xmlns:p14="http://schemas.microsoft.com/office/powerpoint/2010/main" val="4250895981"/>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guide id="3" pos="359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stacado 2">
    <p:bg>
      <p:bgPr>
        <a:solidFill>
          <a:schemeClr val="tx2"/>
        </a:solidFill>
        <a:effectLst/>
      </p:bgPr>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21028685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Rounded Rectangle 1">
            <a:extLst>
              <a:ext uri="{FF2B5EF4-FFF2-40B4-BE49-F238E27FC236}">
                <a16:creationId xmlns:a16="http://schemas.microsoft.com/office/drawing/2014/main" id="{817A15A5-B715-CEBF-D3E2-601769F1BD85}"/>
              </a:ext>
            </a:extLst>
          </p:cNvPr>
          <p:cNvSpPr/>
          <p:nvPr userDrawn="1"/>
        </p:nvSpPr>
        <p:spPr>
          <a:xfrm>
            <a:off x="425451" y="602669"/>
            <a:ext cx="11341099" cy="5652663"/>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5">
            <a:extLst>
              <a:ext uri="{FF2B5EF4-FFF2-40B4-BE49-F238E27FC236}">
                <a16:creationId xmlns:a16="http://schemas.microsoft.com/office/drawing/2014/main" id="{2893AAB8-CDEC-DF57-25D7-289B58ACCA0D}"/>
              </a:ext>
            </a:extLst>
          </p:cNvPr>
          <p:cNvPicPr>
            <a:picLocks noChangeAspect="1"/>
          </p:cNvPicPr>
          <p:nvPr userDrawn="1"/>
        </p:nvPicPr>
        <p:blipFill>
          <a:blip r:embed="rId5"/>
          <a:stretch>
            <a:fillRect/>
          </a:stretch>
        </p:blipFill>
        <p:spPr>
          <a:xfrm rot="10800000">
            <a:off x="10393704" y="4883056"/>
            <a:ext cx="1380931" cy="1380931"/>
          </a:xfrm>
          <a:prstGeom prst="rect">
            <a:avLst/>
          </a:prstGeom>
        </p:spPr>
      </p:pic>
      <p:sp>
        <p:nvSpPr>
          <p:cNvPr id="6" name="Marcador de texto 7">
            <a:extLst>
              <a:ext uri="{FF2B5EF4-FFF2-40B4-BE49-F238E27FC236}">
                <a16:creationId xmlns:a16="http://schemas.microsoft.com/office/drawing/2014/main" id="{FA4EA27C-2903-E664-A909-96FA2D6C63CA}"/>
              </a:ext>
            </a:extLst>
          </p:cNvPr>
          <p:cNvSpPr>
            <a:spLocks noGrp="1"/>
          </p:cNvSpPr>
          <p:nvPr>
            <p:ph type="body" sz="quarter" idx="17" hasCustomPrompt="1"/>
          </p:nvPr>
        </p:nvSpPr>
        <p:spPr>
          <a:xfrm>
            <a:off x="1119236" y="1033743"/>
            <a:ext cx="9953528" cy="4790514"/>
          </a:xfrm>
          <a:prstGeom prst="rect">
            <a:avLst/>
          </a:prstGeom>
        </p:spPr>
        <p:txBody>
          <a:bodyPr lIns="0" tIns="0" rIns="0" bIns="0">
            <a:noAutofit/>
          </a:bodyPr>
          <a:lstStyle>
            <a:lvl1pPr marL="0" indent="0">
              <a:spcBef>
                <a:spcPts val="0"/>
              </a:spcBef>
              <a:buNone/>
              <a:tabLst/>
              <a:defRPr sz="54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“Frase entre comillas” </a:t>
            </a:r>
          </a:p>
          <a:p>
            <a:pPr lvl="0"/>
            <a:r>
              <a:rPr lang="es-ES"/>
              <a:t>Arial</a:t>
            </a:r>
            <a:endParaRPr lang="es-CL"/>
          </a:p>
        </p:txBody>
      </p:sp>
      <p:sp>
        <p:nvSpPr>
          <p:cNvPr id="10" name="Marcador de número de diapositiva 23">
            <a:extLst>
              <a:ext uri="{FF2B5EF4-FFF2-40B4-BE49-F238E27FC236}">
                <a16:creationId xmlns:a16="http://schemas.microsoft.com/office/drawing/2014/main" id="{832595A6-04B9-5CB5-FC4C-B92263D41A2F}"/>
              </a:ext>
            </a:extLst>
          </p:cNvPr>
          <p:cNvSpPr>
            <a:spLocks noGrp="1"/>
          </p:cNvSpPr>
          <p:nvPr>
            <p:ph type="sldNum" sz="quarter" idx="4"/>
          </p:nvPr>
        </p:nvSpPr>
        <p:spPr>
          <a:xfrm>
            <a:off x="11531291" y="6474653"/>
            <a:ext cx="505443" cy="234000"/>
          </a:xfrm>
          <a:prstGeom prst="rect">
            <a:avLst/>
          </a:prstGeom>
        </p:spPr>
        <p:txBody>
          <a:bodyPr vert="horz" lIns="0" tIns="0" rIns="0" bIns="0" rtlCol="0" anchor="t"/>
          <a:lstStyle>
            <a:lvl1pPr algn="l">
              <a:defRPr sz="1000">
                <a:solidFill>
                  <a:schemeClr val="tx1"/>
                </a:solidFill>
                <a:latin typeface="Arial" panose="020B0604020202020204" pitchFamily="34" charset="0"/>
                <a:cs typeface="Arial" panose="020B0604020202020204" pitchFamily="34" charset="0"/>
              </a:defRPr>
            </a:lvl1pPr>
          </a:lstStyle>
          <a:p>
            <a:fld id="{4B90B3AC-360D-4C0F-BB2D-EFC963FB8AB1}" type="slidenum">
              <a:rPr lang="es-CL" smtClean="0"/>
              <a:pPr/>
              <a:t>‹Nº›</a:t>
            </a:fld>
            <a:endParaRPr lang="es-CL"/>
          </a:p>
        </p:txBody>
      </p:sp>
      <p:sp>
        <p:nvSpPr>
          <p:cNvPr id="11" name="Marcador de pie de página 2">
            <a:extLst>
              <a:ext uri="{FF2B5EF4-FFF2-40B4-BE49-F238E27FC236}">
                <a16:creationId xmlns:a16="http://schemas.microsoft.com/office/drawing/2014/main" id="{1E9659C6-FF96-0824-B9C3-D5B47FA10CEB}"/>
              </a:ext>
            </a:extLst>
          </p:cNvPr>
          <p:cNvSpPr>
            <a:spLocks noGrp="1"/>
          </p:cNvSpPr>
          <p:nvPr>
            <p:ph type="ftr" sz="quarter" idx="10"/>
          </p:nvPr>
        </p:nvSpPr>
        <p:spPr>
          <a:xfrm>
            <a:off x="447578" y="6474653"/>
            <a:ext cx="10953109" cy="234291"/>
          </a:xfrm>
          <a:prstGeom prst="rect">
            <a:avLst/>
          </a:prstGeom>
        </p:spPr>
        <p:txBody>
          <a:bodyPr lIns="0" tIns="0" rIns="0" bIns="0"/>
          <a:lstStyle>
            <a:lvl1pPr>
              <a:defRPr sz="900">
                <a:solidFill>
                  <a:schemeClr val="tx1"/>
                </a:solidFill>
              </a:defRPr>
            </a:lvl1pPr>
          </a:lstStyle>
          <a:p>
            <a:endParaRPr lang="es-CL"/>
          </a:p>
        </p:txBody>
      </p:sp>
      <p:pic>
        <p:nvPicPr>
          <p:cNvPr id="12" name="Gráfico 1">
            <a:extLst>
              <a:ext uri="{FF2B5EF4-FFF2-40B4-BE49-F238E27FC236}">
                <a16:creationId xmlns:a16="http://schemas.microsoft.com/office/drawing/2014/main" id="{8439E0E9-8B07-843D-A908-1FA718640E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1041" y="5297738"/>
            <a:ext cx="1246475" cy="515892"/>
          </a:xfrm>
          <a:prstGeom prst="rect">
            <a:avLst/>
          </a:prstGeom>
        </p:spPr>
      </p:pic>
    </p:spTree>
    <p:extLst>
      <p:ext uri="{BB962C8B-B14F-4D97-AF65-F5344CB8AC3E}">
        <p14:creationId xmlns:p14="http://schemas.microsoft.com/office/powerpoint/2010/main" val="3033572476"/>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guide id="3" pos="359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5 puntos">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extLst>
              <p:ext uri="{D42A27DB-BD31-4B8C-83A1-F6EECF244321}">
                <p14:modId xmlns:p14="http://schemas.microsoft.com/office/powerpoint/2010/main" val="26714659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5" name="Picture 2">
            <a:extLst>
              <a:ext uri="{FF2B5EF4-FFF2-40B4-BE49-F238E27FC236}">
                <a16:creationId xmlns:a16="http://schemas.microsoft.com/office/drawing/2014/main" id="{3FD28DAD-337D-CBAA-D8CD-D04E50C9B640}"/>
              </a:ext>
            </a:extLst>
          </p:cNvPr>
          <p:cNvPicPr>
            <a:picLocks noChangeAspect="1"/>
          </p:cNvPicPr>
          <p:nvPr userDrawn="1"/>
        </p:nvPicPr>
        <p:blipFill rotWithShape="1">
          <a:blip r:embed="rId5"/>
          <a:srcRect l="22204" t="33265"/>
          <a:stretch/>
        </p:blipFill>
        <p:spPr>
          <a:xfrm>
            <a:off x="0" y="-1"/>
            <a:ext cx="5439188" cy="4576669"/>
          </a:xfrm>
          <a:prstGeom prst="rect">
            <a:avLst/>
          </a:prstGeom>
        </p:spPr>
      </p:pic>
      <p:sp>
        <p:nvSpPr>
          <p:cNvPr id="16" name="Título 1">
            <a:extLst>
              <a:ext uri="{FF2B5EF4-FFF2-40B4-BE49-F238E27FC236}">
                <a16:creationId xmlns:a16="http://schemas.microsoft.com/office/drawing/2014/main" id="{480F94C3-E251-0A4D-B7E8-0D448B426FA2}"/>
              </a:ext>
            </a:extLst>
          </p:cNvPr>
          <p:cNvSpPr>
            <a:spLocks noGrp="1"/>
          </p:cNvSpPr>
          <p:nvPr>
            <p:ph type="title" hasCustomPrompt="1"/>
          </p:nvPr>
        </p:nvSpPr>
        <p:spPr>
          <a:xfrm>
            <a:off x="714376" y="592636"/>
            <a:ext cx="3138296" cy="1162442"/>
          </a:xfrm>
          <a:prstGeom prst="rect">
            <a:avLst/>
          </a:prstGeom>
        </p:spPr>
        <p:txBody>
          <a:bodyPr vert="horz" lIns="0" tIns="0" rIns="0" bIns="0"/>
          <a:lstStyle>
            <a:lvl1pPr>
              <a:lnSpc>
                <a:spcPct val="90000"/>
              </a:lnSpc>
              <a:spcBef>
                <a:spcPts val="0"/>
              </a:spcBef>
              <a:spcAft>
                <a:spcPts val="0"/>
              </a:spcAft>
              <a:defRPr sz="6600" b="1">
                <a:solidFill>
                  <a:schemeClr val="accent1"/>
                </a:solidFill>
                <a:latin typeface="Arial" panose="020B0604020202020204" pitchFamily="34" charset="0"/>
                <a:cs typeface="Arial" panose="020B0604020202020204" pitchFamily="34" charset="0"/>
              </a:defRPr>
            </a:lvl1pPr>
          </a:lstStyle>
          <a:p>
            <a:r>
              <a:rPr lang="es-ES"/>
              <a:t>Texto</a:t>
            </a:r>
            <a:endParaRPr lang="es-CL"/>
          </a:p>
        </p:txBody>
      </p:sp>
      <p:sp>
        <p:nvSpPr>
          <p:cNvPr id="17" name="Marcador de texto 4">
            <a:extLst>
              <a:ext uri="{FF2B5EF4-FFF2-40B4-BE49-F238E27FC236}">
                <a16:creationId xmlns:a16="http://schemas.microsoft.com/office/drawing/2014/main" id="{10E1D212-0562-6DF1-E1DA-9955FC695D1A}"/>
              </a:ext>
            </a:extLst>
          </p:cNvPr>
          <p:cNvSpPr>
            <a:spLocks noGrp="1"/>
          </p:cNvSpPr>
          <p:nvPr>
            <p:ph type="body" sz="quarter" idx="20" hasCustomPrompt="1"/>
          </p:nvPr>
        </p:nvSpPr>
        <p:spPr>
          <a:xfrm>
            <a:off x="6555556" y="592635"/>
            <a:ext cx="1199956" cy="879231"/>
          </a:xfrm>
          <a:prstGeom prst="rect">
            <a:avLst/>
          </a:prstGeom>
        </p:spPr>
        <p:txBody>
          <a:bodyPr lIns="0" tIns="0" rIns="0" bIns="0">
            <a:noAutofit/>
          </a:bodyPr>
          <a:lstStyle>
            <a:lvl1pPr marL="0" indent="0">
              <a:buNone/>
              <a:defRPr sz="7000" b="1">
                <a:solidFill>
                  <a:schemeClr val="accent1"/>
                </a:solidFill>
                <a:latin typeface="Arial" panose="020B0604020202020204" pitchFamily="34" charset="0"/>
                <a:cs typeface="Arial" panose="020B0604020202020204" pitchFamily="34" charset="0"/>
              </a:defRPr>
            </a:lvl1pPr>
          </a:lstStyle>
          <a:p>
            <a:pPr lvl="0"/>
            <a:r>
              <a:rPr lang="es-ES"/>
              <a:t>Nº</a:t>
            </a:r>
            <a:endParaRPr lang="es-CL"/>
          </a:p>
        </p:txBody>
      </p:sp>
      <p:sp>
        <p:nvSpPr>
          <p:cNvPr id="18" name="Marcador de texto 4">
            <a:extLst>
              <a:ext uri="{FF2B5EF4-FFF2-40B4-BE49-F238E27FC236}">
                <a16:creationId xmlns:a16="http://schemas.microsoft.com/office/drawing/2014/main" id="{76E29E71-6799-27B0-061A-872A06088065}"/>
              </a:ext>
            </a:extLst>
          </p:cNvPr>
          <p:cNvSpPr>
            <a:spLocks noGrp="1"/>
          </p:cNvSpPr>
          <p:nvPr>
            <p:ph type="body" sz="quarter" idx="55" hasCustomPrompt="1"/>
          </p:nvPr>
        </p:nvSpPr>
        <p:spPr>
          <a:xfrm>
            <a:off x="6555556" y="1755077"/>
            <a:ext cx="1199956" cy="879231"/>
          </a:xfrm>
          <a:prstGeom prst="rect">
            <a:avLst/>
          </a:prstGeom>
        </p:spPr>
        <p:txBody>
          <a:bodyPr lIns="0" tIns="0" rIns="0" bIns="0">
            <a:noAutofit/>
          </a:bodyPr>
          <a:lstStyle>
            <a:lvl1pPr marL="0" indent="0">
              <a:buNone/>
              <a:defRPr sz="7000" b="1">
                <a:solidFill>
                  <a:schemeClr val="accent1"/>
                </a:solidFill>
                <a:latin typeface="Arial" panose="020B0604020202020204" pitchFamily="34" charset="0"/>
                <a:cs typeface="Arial" panose="020B0604020202020204" pitchFamily="34" charset="0"/>
              </a:defRPr>
            </a:lvl1pPr>
          </a:lstStyle>
          <a:p>
            <a:pPr lvl="0"/>
            <a:r>
              <a:rPr lang="es-ES"/>
              <a:t>Nº</a:t>
            </a:r>
            <a:endParaRPr lang="es-CL"/>
          </a:p>
        </p:txBody>
      </p:sp>
      <p:sp>
        <p:nvSpPr>
          <p:cNvPr id="19" name="Marcador de texto 4">
            <a:extLst>
              <a:ext uri="{FF2B5EF4-FFF2-40B4-BE49-F238E27FC236}">
                <a16:creationId xmlns:a16="http://schemas.microsoft.com/office/drawing/2014/main" id="{AE6DBC10-9368-CE05-8338-726B25AE038C}"/>
              </a:ext>
            </a:extLst>
          </p:cNvPr>
          <p:cNvSpPr>
            <a:spLocks noGrp="1"/>
          </p:cNvSpPr>
          <p:nvPr>
            <p:ph type="body" sz="quarter" idx="56" hasCustomPrompt="1"/>
          </p:nvPr>
        </p:nvSpPr>
        <p:spPr>
          <a:xfrm>
            <a:off x="6555556" y="2972075"/>
            <a:ext cx="1199956" cy="879231"/>
          </a:xfrm>
          <a:prstGeom prst="rect">
            <a:avLst/>
          </a:prstGeom>
        </p:spPr>
        <p:txBody>
          <a:bodyPr lIns="0" tIns="0" rIns="0" bIns="0">
            <a:noAutofit/>
          </a:bodyPr>
          <a:lstStyle>
            <a:lvl1pPr marL="0" indent="0">
              <a:buNone/>
              <a:defRPr sz="7000" b="1">
                <a:solidFill>
                  <a:schemeClr val="accent1"/>
                </a:solidFill>
                <a:latin typeface="Arial" panose="020B0604020202020204" pitchFamily="34" charset="0"/>
                <a:cs typeface="Arial" panose="020B0604020202020204" pitchFamily="34" charset="0"/>
              </a:defRPr>
            </a:lvl1pPr>
          </a:lstStyle>
          <a:p>
            <a:pPr lvl="0"/>
            <a:r>
              <a:rPr lang="es-ES"/>
              <a:t>Nº</a:t>
            </a:r>
            <a:endParaRPr lang="es-CL"/>
          </a:p>
        </p:txBody>
      </p:sp>
      <p:sp>
        <p:nvSpPr>
          <p:cNvPr id="20" name="Marcador de texto 4">
            <a:extLst>
              <a:ext uri="{FF2B5EF4-FFF2-40B4-BE49-F238E27FC236}">
                <a16:creationId xmlns:a16="http://schemas.microsoft.com/office/drawing/2014/main" id="{B2FDEEFD-7DEE-2BAD-A2B9-91A02403803B}"/>
              </a:ext>
            </a:extLst>
          </p:cNvPr>
          <p:cNvSpPr>
            <a:spLocks noGrp="1"/>
          </p:cNvSpPr>
          <p:nvPr>
            <p:ph type="body" sz="quarter" idx="57" hasCustomPrompt="1"/>
          </p:nvPr>
        </p:nvSpPr>
        <p:spPr>
          <a:xfrm>
            <a:off x="6555556" y="4174436"/>
            <a:ext cx="1199956" cy="879231"/>
          </a:xfrm>
          <a:prstGeom prst="rect">
            <a:avLst/>
          </a:prstGeom>
        </p:spPr>
        <p:txBody>
          <a:bodyPr lIns="0" tIns="0" rIns="0" bIns="0">
            <a:noAutofit/>
          </a:bodyPr>
          <a:lstStyle>
            <a:lvl1pPr marL="0" indent="0">
              <a:buNone/>
              <a:defRPr sz="7000" b="1">
                <a:solidFill>
                  <a:schemeClr val="accent1"/>
                </a:solidFill>
                <a:latin typeface="Arial" panose="020B0604020202020204" pitchFamily="34" charset="0"/>
                <a:cs typeface="Arial" panose="020B0604020202020204" pitchFamily="34" charset="0"/>
              </a:defRPr>
            </a:lvl1pPr>
          </a:lstStyle>
          <a:p>
            <a:pPr lvl="0"/>
            <a:r>
              <a:rPr lang="es-ES"/>
              <a:t>Nº</a:t>
            </a:r>
            <a:endParaRPr lang="es-CL"/>
          </a:p>
        </p:txBody>
      </p:sp>
      <p:sp>
        <p:nvSpPr>
          <p:cNvPr id="21" name="Marcador de texto 4">
            <a:extLst>
              <a:ext uri="{FF2B5EF4-FFF2-40B4-BE49-F238E27FC236}">
                <a16:creationId xmlns:a16="http://schemas.microsoft.com/office/drawing/2014/main" id="{BEE802A2-00A8-D033-BA50-92F4DA811BCB}"/>
              </a:ext>
            </a:extLst>
          </p:cNvPr>
          <p:cNvSpPr>
            <a:spLocks noGrp="1"/>
          </p:cNvSpPr>
          <p:nvPr>
            <p:ph type="body" sz="quarter" idx="58" hasCustomPrompt="1"/>
          </p:nvPr>
        </p:nvSpPr>
        <p:spPr>
          <a:xfrm>
            <a:off x="6555556" y="5418742"/>
            <a:ext cx="1199956" cy="879231"/>
          </a:xfrm>
          <a:prstGeom prst="rect">
            <a:avLst/>
          </a:prstGeom>
        </p:spPr>
        <p:txBody>
          <a:bodyPr lIns="0" tIns="0" rIns="0" bIns="0">
            <a:noAutofit/>
          </a:bodyPr>
          <a:lstStyle>
            <a:lvl1pPr marL="0" indent="0">
              <a:buNone/>
              <a:defRPr sz="7000" b="1">
                <a:solidFill>
                  <a:schemeClr val="accent1"/>
                </a:solidFill>
                <a:latin typeface="Arial" panose="020B0604020202020204" pitchFamily="34" charset="0"/>
                <a:cs typeface="Arial" panose="020B0604020202020204" pitchFamily="34" charset="0"/>
              </a:defRPr>
            </a:lvl1pPr>
          </a:lstStyle>
          <a:p>
            <a:pPr lvl="0"/>
            <a:r>
              <a:rPr lang="es-ES"/>
              <a:t>Nº</a:t>
            </a:r>
            <a:endParaRPr lang="es-CL"/>
          </a:p>
        </p:txBody>
      </p:sp>
      <p:sp>
        <p:nvSpPr>
          <p:cNvPr id="22" name="Marcador de texto 7">
            <a:extLst>
              <a:ext uri="{FF2B5EF4-FFF2-40B4-BE49-F238E27FC236}">
                <a16:creationId xmlns:a16="http://schemas.microsoft.com/office/drawing/2014/main" id="{E2B3526A-E352-6B42-9A86-8AA9AFCEC941}"/>
              </a:ext>
            </a:extLst>
          </p:cNvPr>
          <p:cNvSpPr>
            <a:spLocks noGrp="1"/>
          </p:cNvSpPr>
          <p:nvPr>
            <p:ph type="body" sz="quarter" idx="16" hasCustomPrompt="1"/>
          </p:nvPr>
        </p:nvSpPr>
        <p:spPr>
          <a:xfrm>
            <a:off x="7189780" y="3401189"/>
            <a:ext cx="4545093" cy="446992"/>
          </a:xfrm>
          <a:prstGeom prst="rect">
            <a:avLst/>
          </a:prstGeom>
        </p:spPr>
        <p:txBody>
          <a:bodyPr lIns="0" tIns="0" rIns="0" bIns="0">
            <a:noAutofit/>
          </a:bodyPr>
          <a:lstStyle>
            <a:lvl1pPr marL="0" indent="0">
              <a:buNone/>
              <a:defRPr sz="16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23" name="Marcador de texto 7">
            <a:extLst>
              <a:ext uri="{FF2B5EF4-FFF2-40B4-BE49-F238E27FC236}">
                <a16:creationId xmlns:a16="http://schemas.microsoft.com/office/drawing/2014/main" id="{1B703A3D-4A7A-A34D-8B38-7D59E6C8C689}"/>
              </a:ext>
            </a:extLst>
          </p:cNvPr>
          <p:cNvSpPr>
            <a:spLocks noGrp="1"/>
          </p:cNvSpPr>
          <p:nvPr>
            <p:ph type="body" sz="quarter" idx="17" hasCustomPrompt="1"/>
          </p:nvPr>
        </p:nvSpPr>
        <p:spPr>
          <a:xfrm>
            <a:off x="7189780" y="4611153"/>
            <a:ext cx="4545093" cy="446992"/>
          </a:xfrm>
          <a:prstGeom prst="rect">
            <a:avLst/>
          </a:prstGeom>
        </p:spPr>
        <p:txBody>
          <a:bodyPr lIns="0" tIns="0" rIns="0" bIns="0">
            <a:noAutofit/>
          </a:bodyPr>
          <a:lstStyle>
            <a:lvl1pPr marL="0" indent="0">
              <a:buNone/>
              <a:defRPr sz="16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24" name="Marcador de texto 7">
            <a:extLst>
              <a:ext uri="{FF2B5EF4-FFF2-40B4-BE49-F238E27FC236}">
                <a16:creationId xmlns:a16="http://schemas.microsoft.com/office/drawing/2014/main" id="{8D533A59-3325-A644-A68A-14B901EDBBEE}"/>
              </a:ext>
            </a:extLst>
          </p:cNvPr>
          <p:cNvSpPr>
            <a:spLocks noGrp="1"/>
          </p:cNvSpPr>
          <p:nvPr>
            <p:ph type="body" sz="quarter" idx="18" hasCustomPrompt="1"/>
          </p:nvPr>
        </p:nvSpPr>
        <p:spPr>
          <a:xfrm>
            <a:off x="7189780" y="5844932"/>
            <a:ext cx="4545093" cy="454876"/>
          </a:xfrm>
          <a:prstGeom prst="rect">
            <a:avLst/>
          </a:prstGeom>
        </p:spPr>
        <p:txBody>
          <a:bodyPr lIns="0" tIns="0" rIns="0" bIns="0">
            <a:noAutofit/>
          </a:bodyPr>
          <a:lstStyle>
            <a:lvl1pPr marL="0" indent="0">
              <a:buNone/>
              <a:defRPr sz="16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25" name="Marcador de texto 7">
            <a:extLst>
              <a:ext uri="{FF2B5EF4-FFF2-40B4-BE49-F238E27FC236}">
                <a16:creationId xmlns:a16="http://schemas.microsoft.com/office/drawing/2014/main" id="{9A1A12C9-C268-CA49-8691-5A3A9581BC79}"/>
              </a:ext>
            </a:extLst>
          </p:cNvPr>
          <p:cNvSpPr>
            <a:spLocks noGrp="1"/>
          </p:cNvSpPr>
          <p:nvPr>
            <p:ph type="body" sz="quarter" idx="53" hasCustomPrompt="1"/>
          </p:nvPr>
        </p:nvSpPr>
        <p:spPr>
          <a:xfrm>
            <a:off x="7189780" y="2191654"/>
            <a:ext cx="4545093" cy="446992"/>
          </a:xfrm>
          <a:prstGeom prst="rect">
            <a:avLst/>
          </a:prstGeom>
        </p:spPr>
        <p:txBody>
          <a:bodyPr lIns="0" tIns="0" rIns="0" bIns="0">
            <a:noAutofit/>
          </a:bodyPr>
          <a:lstStyle>
            <a:lvl1pPr marL="0" indent="0">
              <a:buNone/>
              <a:defRPr sz="16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26" name="Marcador de texto 7">
            <a:extLst>
              <a:ext uri="{FF2B5EF4-FFF2-40B4-BE49-F238E27FC236}">
                <a16:creationId xmlns:a16="http://schemas.microsoft.com/office/drawing/2014/main" id="{C3195266-81DB-5332-821A-DE9FE43D11F7}"/>
              </a:ext>
            </a:extLst>
          </p:cNvPr>
          <p:cNvSpPr>
            <a:spLocks noGrp="1"/>
          </p:cNvSpPr>
          <p:nvPr>
            <p:ph type="body" sz="quarter" idx="54" hasCustomPrompt="1"/>
          </p:nvPr>
        </p:nvSpPr>
        <p:spPr>
          <a:xfrm>
            <a:off x="7189780" y="1032490"/>
            <a:ext cx="4545093" cy="446992"/>
          </a:xfrm>
          <a:prstGeom prst="rect">
            <a:avLst/>
          </a:prstGeom>
        </p:spPr>
        <p:txBody>
          <a:bodyPr lIns="0" tIns="0" rIns="0" bIns="0">
            <a:noAutofit/>
          </a:bodyPr>
          <a:lstStyle>
            <a:lvl1pPr marL="0" indent="0">
              <a:buNone/>
              <a:defRPr sz="16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Tree>
    <p:extLst>
      <p:ext uri="{BB962C8B-B14F-4D97-AF65-F5344CB8AC3E}">
        <p14:creationId xmlns:p14="http://schemas.microsoft.com/office/powerpoint/2010/main" val="108177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verde 5 puntos">
    <p:bg>
      <p:bgPr>
        <a:solidFill>
          <a:schemeClr val="accent1"/>
        </a:solidFill>
        <a:effectLst/>
      </p:bgPr>
    </p:bg>
    <p:spTree>
      <p:nvGrpSpPr>
        <p:cNvPr id="1" name=""/>
        <p:cNvGrpSpPr/>
        <p:nvPr/>
      </p:nvGrpSpPr>
      <p:grpSpPr>
        <a:xfrm>
          <a:off x="0" y="0"/>
          <a:ext cx="0" cy="0"/>
          <a:chOff x="0" y="0"/>
          <a:chExt cx="0" cy="0"/>
        </a:xfrm>
      </p:grpSpPr>
      <p:graphicFrame>
        <p:nvGraphicFramePr>
          <p:cNvPr id="4" name="Rectangle 1" hidden="1"/>
          <p:cNvGraphicFramePr>
            <a:graphicFrameLocks/>
          </p:cNvGraphicFramePr>
          <p:nvPr>
            <p:custDataLst>
              <p:tags r:id="rId1"/>
            </p:custDataLst>
            <p:extLst>
              <p:ext uri="{D42A27DB-BD31-4B8C-83A1-F6EECF244321}">
                <p14:modId xmlns:p14="http://schemas.microsoft.com/office/powerpoint/2010/main" val="2499365169"/>
              </p:ext>
            </p:extLst>
          </p:nvPr>
        </p:nvGraphicFramePr>
        <p:xfrm>
          <a:off x="0" y="1"/>
          <a:ext cx="215026" cy="162338"/>
        </p:xfrm>
        <a:graphic>
          <a:graphicData uri="http://schemas.openxmlformats.org/presentationml/2006/ole">
            <mc:AlternateContent xmlns:mc="http://schemas.openxmlformats.org/markup-compatibility/2006">
              <mc:Choice xmlns:v="urn:schemas-microsoft-com:vml" Requires="v">
                <p:oleObj name="Diapositiva de think-cell" r:id="rId3" imgW="0" imgH="0" progId="TCLayout.ActiveDocument.1">
                  <p:embed/>
                </p:oleObj>
              </mc:Choice>
              <mc:Fallback>
                <p:oleObj name="Diapositiva de think-cell" r:id="rId3" imgW="0" imgH="0" progId="TCLayout.ActiveDocument.1">
                  <p:embed/>
                  <p:pic>
                    <p:nvPicPr>
                      <p:cNvPr id="4" name="Rectangle 1"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215026" cy="162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 name="Conector recto 18">
            <a:extLst>
              <a:ext uri="{FF2B5EF4-FFF2-40B4-BE49-F238E27FC236}">
                <a16:creationId xmlns:a16="http://schemas.microsoft.com/office/drawing/2014/main" id="{85F9AF68-8345-6B33-319E-57FB32203EE1}"/>
              </a:ext>
            </a:extLst>
          </p:cNvPr>
          <p:cNvCxnSpPr>
            <a:cxnSpLocks/>
          </p:cNvCxnSpPr>
          <p:nvPr userDrawn="1"/>
        </p:nvCxnSpPr>
        <p:spPr>
          <a:xfrm>
            <a:off x="436563" y="385812"/>
            <a:ext cx="1297221" cy="0"/>
          </a:xfrm>
          <a:prstGeom prst="line">
            <a:avLst/>
          </a:prstGeom>
          <a:noFill/>
          <a:ln w="22225" cap="flat">
            <a:solidFill>
              <a:schemeClr val="bg1"/>
            </a:solidFill>
            <a:prstDash val="solid"/>
            <a:miter lim="400000"/>
          </a:ln>
          <a:effectLst/>
          <a:sp3d/>
        </p:spPr>
        <p:style>
          <a:lnRef idx="0">
            <a:scrgbClr r="0" g="0" b="0"/>
          </a:lnRef>
          <a:fillRef idx="0">
            <a:scrgbClr r="0" g="0" b="0"/>
          </a:fillRef>
          <a:effectRef idx="0">
            <a:scrgbClr r="0" g="0" b="0"/>
          </a:effectRef>
          <a:fontRef idx="none"/>
        </p:style>
      </p:cxnSp>
      <p:pic>
        <p:nvPicPr>
          <p:cNvPr id="35" name="Picture 2">
            <a:extLst>
              <a:ext uri="{FF2B5EF4-FFF2-40B4-BE49-F238E27FC236}">
                <a16:creationId xmlns:a16="http://schemas.microsoft.com/office/drawing/2014/main" id="{3FD28DAD-337D-CBAA-D8CD-D04E50C9B640}"/>
              </a:ext>
            </a:extLst>
          </p:cNvPr>
          <p:cNvPicPr>
            <a:picLocks noChangeAspect="1"/>
          </p:cNvPicPr>
          <p:nvPr userDrawn="1"/>
        </p:nvPicPr>
        <p:blipFill rotWithShape="1">
          <a:blip r:embed="rId4"/>
          <a:srcRect l="22204" t="33265"/>
          <a:stretch/>
        </p:blipFill>
        <p:spPr>
          <a:xfrm>
            <a:off x="0" y="-1"/>
            <a:ext cx="5439188" cy="4576669"/>
          </a:xfrm>
          <a:prstGeom prst="rect">
            <a:avLst/>
          </a:prstGeom>
        </p:spPr>
      </p:pic>
      <p:sp>
        <p:nvSpPr>
          <p:cNvPr id="36" name="Título 1">
            <a:extLst>
              <a:ext uri="{FF2B5EF4-FFF2-40B4-BE49-F238E27FC236}">
                <a16:creationId xmlns:a16="http://schemas.microsoft.com/office/drawing/2014/main" id="{480F94C3-E251-0A4D-B7E8-0D448B426FA2}"/>
              </a:ext>
            </a:extLst>
          </p:cNvPr>
          <p:cNvSpPr>
            <a:spLocks noGrp="1"/>
          </p:cNvSpPr>
          <p:nvPr>
            <p:ph type="title" hasCustomPrompt="1"/>
          </p:nvPr>
        </p:nvSpPr>
        <p:spPr>
          <a:xfrm>
            <a:off x="714376" y="592636"/>
            <a:ext cx="3138296" cy="1162442"/>
          </a:xfrm>
          <a:prstGeom prst="rect">
            <a:avLst/>
          </a:prstGeom>
        </p:spPr>
        <p:txBody>
          <a:bodyPr vert="horz" lIns="0" tIns="0" rIns="0" bIns="0"/>
          <a:lstStyle>
            <a:lvl1pPr>
              <a:lnSpc>
                <a:spcPct val="90000"/>
              </a:lnSpc>
              <a:spcBef>
                <a:spcPts val="0"/>
              </a:spcBef>
              <a:spcAft>
                <a:spcPts val="0"/>
              </a:spcAft>
              <a:defRPr sz="6600" b="1">
                <a:solidFill>
                  <a:schemeClr val="bg1"/>
                </a:solidFill>
                <a:latin typeface="Arial" panose="020B0604020202020204" pitchFamily="34" charset="0"/>
                <a:cs typeface="Arial" panose="020B0604020202020204" pitchFamily="34" charset="0"/>
              </a:defRPr>
            </a:lvl1pPr>
          </a:lstStyle>
          <a:p>
            <a:r>
              <a:rPr lang="es-ES"/>
              <a:t>Texto</a:t>
            </a:r>
            <a:endParaRPr lang="es-CL"/>
          </a:p>
        </p:txBody>
      </p:sp>
      <p:sp>
        <p:nvSpPr>
          <p:cNvPr id="37" name="Marcador de texto 4">
            <a:extLst>
              <a:ext uri="{FF2B5EF4-FFF2-40B4-BE49-F238E27FC236}">
                <a16:creationId xmlns:a16="http://schemas.microsoft.com/office/drawing/2014/main" id="{10E1D212-0562-6DF1-E1DA-9955FC695D1A}"/>
              </a:ext>
            </a:extLst>
          </p:cNvPr>
          <p:cNvSpPr>
            <a:spLocks noGrp="1"/>
          </p:cNvSpPr>
          <p:nvPr>
            <p:ph type="body" sz="quarter" idx="20" hasCustomPrompt="1"/>
          </p:nvPr>
        </p:nvSpPr>
        <p:spPr>
          <a:xfrm>
            <a:off x="6555556" y="592635"/>
            <a:ext cx="1199956" cy="879231"/>
          </a:xfrm>
          <a:prstGeom prst="rect">
            <a:avLst/>
          </a:prstGeom>
        </p:spPr>
        <p:txBody>
          <a:bodyPr lIns="0" tIns="0" rIns="0" bIns="0"/>
          <a:lstStyle>
            <a:lvl1pPr marL="0" indent="0">
              <a:buNone/>
              <a:defRPr sz="7000" b="1">
                <a:solidFill>
                  <a:schemeClr val="accent2"/>
                </a:solidFill>
                <a:latin typeface="Arial" panose="020B0604020202020204" pitchFamily="34" charset="0"/>
                <a:cs typeface="Arial" panose="020B0604020202020204" pitchFamily="34" charset="0"/>
              </a:defRPr>
            </a:lvl1pPr>
          </a:lstStyle>
          <a:p>
            <a:pPr lvl="0"/>
            <a:r>
              <a:rPr lang="es-ES"/>
              <a:t>Nº</a:t>
            </a:r>
            <a:endParaRPr lang="es-CL"/>
          </a:p>
        </p:txBody>
      </p:sp>
      <p:sp>
        <p:nvSpPr>
          <p:cNvPr id="38" name="Marcador de texto 4">
            <a:extLst>
              <a:ext uri="{FF2B5EF4-FFF2-40B4-BE49-F238E27FC236}">
                <a16:creationId xmlns:a16="http://schemas.microsoft.com/office/drawing/2014/main" id="{76E29E71-6799-27B0-061A-872A06088065}"/>
              </a:ext>
            </a:extLst>
          </p:cNvPr>
          <p:cNvSpPr>
            <a:spLocks noGrp="1"/>
          </p:cNvSpPr>
          <p:nvPr>
            <p:ph type="body" sz="quarter" idx="55" hasCustomPrompt="1"/>
          </p:nvPr>
        </p:nvSpPr>
        <p:spPr>
          <a:xfrm>
            <a:off x="6555556" y="1755077"/>
            <a:ext cx="1199956" cy="879231"/>
          </a:xfrm>
          <a:prstGeom prst="rect">
            <a:avLst/>
          </a:prstGeom>
        </p:spPr>
        <p:txBody>
          <a:bodyPr lIns="0" tIns="0" rIns="0" bIns="0">
            <a:noAutofit/>
          </a:bodyPr>
          <a:lstStyle>
            <a:lvl1pPr marL="0" indent="0">
              <a:buNone/>
              <a:defRPr sz="7000" b="1">
                <a:solidFill>
                  <a:schemeClr val="accent2"/>
                </a:solidFill>
                <a:latin typeface="Arial" panose="020B0604020202020204" pitchFamily="34" charset="0"/>
                <a:cs typeface="Arial" panose="020B0604020202020204" pitchFamily="34" charset="0"/>
              </a:defRPr>
            </a:lvl1pPr>
          </a:lstStyle>
          <a:p>
            <a:pPr lvl="0"/>
            <a:r>
              <a:rPr lang="es-ES"/>
              <a:t>Nº</a:t>
            </a:r>
            <a:endParaRPr lang="es-CL"/>
          </a:p>
        </p:txBody>
      </p:sp>
      <p:sp>
        <p:nvSpPr>
          <p:cNvPr id="39" name="Marcador de texto 4">
            <a:extLst>
              <a:ext uri="{FF2B5EF4-FFF2-40B4-BE49-F238E27FC236}">
                <a16:creationId xmlns:a16="http://schemas.microsoft.com/office/drawing/2014/main" id="{AE6DBC10-9368-CE05-8338-726B25AE038C}"/>
              </a:ext>
            </a:extLst>
          </p:cNvPr>
          <p:cNvSpPr>
            <a:spLocks noGrp="1"/>
          </p:cNvSpPr>
          <p:nvPr>
            <p:ph type="body" sz="quarter" idx="56" hasCustomPrompt="1"/>
          </p:nvPr>
        </p:nvSpPr>
        <p:spPr>
          <a:xfrm>
            <a:off x="6555556" y="2972075"/>
            <a:ext cx="1199956" cy="879231"/>
          </a:xfrm>
          <a:prstGeom prst="rect">
            <a:avLst/>
          </a:prstGeom>
        </p:spPr>
        <p:txBody>
          <a:bodyPr lIns="0" tIns="0" rIns="0" bIns="0">
            <a:noAutofit/>
          </a:bodyPr>
          <a:lstStyle>
            <a:lvl1pPr marL="0" indent="0">
              <a:buNone/>
              <a:defRPr sz="7000" b="1">
                <a:solidFill>
                  <a:schemeClr val="accent2"/>
                </a:solidFill>
                <a:latin typeface="Arial" panose="020B0604020202020204" pitchFamily="34" charset="0"/>
                <a:cs typeface="Arial" panose="020B0604020202020204" pitchFamily="34" charset="0"/>
              </a:defRPr>
            </a:lvl1pPr>
          </a:lstStyle>
          <a:p>
            <a:pPr lvl="0"/>
            <a:r>
              <a:rPr lang="es-ES"/>
              <a:t>Nº</a:t>
            </a:r>
            <a:endParaRPr lang="es-CL"/>
          </a:p>
        </p:txBody>
      </p:sp>
      <p:sp>
        <p:nvSpPr>
          <p:cNvPr id="40" name="Marcador de texto 4">
            <a:extLst>
              <a:ext uri="{FF2B5EF4-FFF2-40B4-BE49-F238E27FC236}">
                <a16:creationId xmlns:a16="http://schemas.microsoft.com/office/drawing/2014/main" id="{B2FDEEFD-7DEE-2BAD-A2B9-91A02403803B}"/>
              </a:ext>
            </a:extLst>
          </p:cNvPr>
          <p:cNvSpPr>
            <a:spLocks noGrp="1"/>
          </p:cNvSpPr>
          <p:nvPr>
            <p:ph type="body" sz="quarter" idx="57" hasCustomPrompt="1"/>
          </p:nvPr>
        </p:nvSpPr>
        <p:spPr>
          <a:xfrm>
            <a:off x="6555556" y="4174436"/>
            <a:ext cx="1199956" cy="879231"/>
          </a:xfrm>
          <a:prstGeom prst="rect">
            <a:avLst/>
          </a:prstGeom>
        </p:spPr>
        <p:txBody>
          <a:bodyPr lIns="0" tIns="0" rIns="0" bIns="0">
            <a:noAutofit/>
          </a:bodyPr>
          <a:lstStyle>
            <a:lvl1pPr marL="0" indent="0">
              <a:buNone/>
              <a:defRPr sz="7000" b="1">
                <a:solidFill>
                  <a:schemeClr val="accent2"/>
                </a:solidFill>
                <a:latin typeface="Arial" panose="020B0604020202020204" pitchFamily="34" charset="0"/>
                <a:cs typeface="Arial" panose="020B0604020202020204" pitchFamily="34" charset="0"/>
              </a:defRPr>
            </a:lvl1pPr>
          </a:lstStyle>
          <a:p>
            <a:pPr lvl="0"/>
            <a:r>
              <a:rPr lang="es-ES"/>
              <a:t>Nº</a:t>
            </a:r>
            <a:endParaRPr lang="es-CL"/>
          </a:p>
        </p:txBody>
      </p:sp>
      <p:sp>
        <p:nvSpPr>
          <p:cNvPr id="41" name="Marcador de texto 4">
            <a:extLst>
              <a:ext uri="{FF2B5EF4-FFF2-40B4-BE49-F238E27FC236}">
                <a16:creationId xmlns:a16="http://schemas.microsoft.com/office/drawing/2014/main" id="{BEE802A2-00A8-D033-BA50-92F4DA811BCB}"/>
              </a:ext>
            </a:extLst>
          </p:cNvPr>
          <p:cNvSpPr>
            <a:spLocks noGrp="1"/>
          </p:cNvSpPr>
          <p:nvPr>
            <p:ph type="body" sz="quarter" idx="58" hasCustomPrompt="1"/>
          </p:nvPr>
        </p:nvSpPr>
        <p:spPr>
          <a:xfrm>
            <a:off x="6555556" y="5418742"/>
            <a:ext cx="1199956" cy="879231"/>
          </a:xfrm>
          <a:prstGeom prst="rect">
            <a:avLst/>
          </a:prstGeom>
        </p:spPr>
        <p:txBody>
          <a:bodyPr lIns="0" tIns="0" rIns="0" bIns="0">
            <a:noAutofit/>
          </a:bodyPr>
          <a:lstStyle>
            <a:lvl1pPr marL="0" indent="0">
              <a:buNone/>
              <a:defRPr sz="7000" b="1">
                <a:solidFill>
                  <a:schemeClr val="accent2"/>
                </a:solidFill>
                <a:latin typeface="Arial" panose="020B0604020202020204" pitchFamily="34" charset="0"/>
                <a:cs typeface="Arial" panose="020B0604020202020204" pitchFamily="34" charset="0"/>
              </a:defRPr>
            </a:lvl1pPr>
          </a:lstStyle>
          <a:p>
            <a:pPr lvl="0"/>
            <a:r>
              <a:rPr lang="es-ES"/>
              <a:t>Nº</a:t>
            </a:r>
            <a:endParaRPr lang="es-CL"/>
          </a:p>
        </p:txBody>
      </p:sp>
      <p:sp>
        <p:nvSpPr>
          <p:cNvPr id="42" name="Marcador de texto 7">
            <a:extLst>
              <a:ext uri="{FF2B5EF4-FFF2-40B4-BE49-F238E27FC236}">
                <a16:creationId xmlns:a16="http://schemas.microsoft.com/office/drawing/2014/main" id="{E2B3526A-E352-6B42-9A86-8AA9AFCEC941}"/>
              </a:ext>
            </a:extLst>
          </p:cNvPr>
          <p:cNvSpPr>
            <a:spLocks noGrp="1"/>
          </p:cNvSpPr>
          <p:nvPr>
            <p:ph type="body" sz="quarter" idx="16" hasCustomPrompt="1"/>
          </p:nvPr>
        </p:nvSpPr>
        <p:spPr>
          <a:xfrm>
            <a:off x="7189780" y="3401189"/>
            <a:ext cx="4545093" cy="446992"/>
          </a:xfrm>
          <a:prstGeom prst="rect">
            <a:avLst/>
          </a:prstGeom>
        </p:spPr>
        <p:txBody>
          <a:bodyPr lIns="0" tIns="0" rIns="0" bIns="0">
            <a:no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43" name="Marcador de texto 7">
            <a:extLst>
              <a:ext uri="{FF2B5EF4-FFF2-40B4-BE49-F238E27FC236}">
                <a16:creationId xmlns:a16="http://schemas.microsoft.com/office/drawing/2014/main" id="{1B703A3D-4A7A-A34D-8B38-7D59E6C8C689}"/>
              </a:ext>
            </a:extLst>
          </p:cNvPr>
          <p:cNvSpPr>
            <a:spLocks noGrp="1"/>
          </p:cNvSpPr>
          <p:nvPr>
            <p:ph type="body" sz="quarter" idx="17" hasCustomPrompt="1"/>
          </p:nvPr>
        </p:nvSpPr>
        <p:spPr>
          <a:xfrm>
            <a:off x="7189780" y="4611153"/>
            <a:ext cx="4545093" cy="446992"/>
          </a:xfrm>
          <a:prstGeom prst="rect">
            <a:avLst/>
          </a:prstGeom>
        </p:spPr>
        <p:txBody>
          <a:bodyPr lIns="0" tIns="0" rIns="0" bIns="0">
            <a:no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44" name="Marcador de texto 7">
            <a:extLst>
              <a:ext uri="{FF2B5EF4-FFF2-40B4-BE49-F238E27FC236}">
                <a16:creationId xmlns:a16="http://schemas.microsoft.com/office/drawing/2014/main" id="{8D533A59-3325-A644-A68A-14B901EDBBEE}"/>
              </a:ext>
            </a:extLst>
          </p:cNvPr>
          <p:cNvSpPr>
            <a:spLocks noGrp="1"/>
          </p:cNvSpPr>
          <p:nvPr>
            <p:ph type="body" sz="quarter" idx="18" hasCustomPrompt="1"/>
          </p:nvPr>
        </p:nvSpPr>
        <p:spPr>
          <a:xfrm>
            <a:off x="7189780" y="5844932"/>
            <a:ext cx="4545093" cy="454876"/>
          </a:xfrm>
          <a:prstGeom prst="rect">
            <a:avLst/>
          </a:prstGeom>
        </p:spPr>
        <p:txBody>
          <a:bodyPr lIns="0" tIns="0" rIns="0" bIns="0">
            <a:no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45" name="Marcador de texto 7">
            <a:extLst>
              <a:ext uri="{FF2B5EF4-FFF2-40B4-BE49-F238E27FC236}">
                <a16:creationId xmlns:a16="http://schemas.microsoft.com/office/drawing/2014/main" id="{9A1A12C9-C268-CA49-8691-5A3A9581BC79}"/>
              </a:ext>
            </a:extLst>
          </p:cNvPr>
          <p:cNvSpPr>
            <a:spLocks noGrp="1"/>
          </p:cNvSpPr>
          <p:nvPr>
            <p:ph type="body" sz="quarter" idx="53" hasCustomPrompt="1"/>
          </p:nvPr>
        </p:nvSpPr>
        <p:spPr>
          <a:xfrm>
            <a:off x="7189780" y="2191654"/>
            <a:ext cx="4545093" cy="446992"/>
          </a:xfrm>
          <a:prstGeom prst="rect">
            <a:avLst/>
          </a:prstGeom>
        </p:spPr>
        <p:txBody>
          <a:bodyPr lIns="0" tIns="0" rIns="0" bIns="0">
            <a:no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sp>
        <p:nvSpPr>
          <p:cNvPr id="46" name="Marcador de texto 7">
            <a:extLst>
              <a:ext uri="{FF2B5EF4-FFF2-40B4-BE49-F238E27FC236}">
                <a16:creationId xmlns:a16="http://schemas.microsoft.com/office/drawing/2014/main" id="{C3195266-81DB-5332-821A-DE9FE43D11F7}"/>
              </a:ext>
            </a:extLst>
          </p:cNvPr>
          <p:cNvSpPr>
            <a:spLocks noGrp="1"/>
          </p:cNvSpPr>
          <p:nvPr>
            <p:ph type="body" sz="quarter" idx="54" hasCustomPrompt="1"/>
          </p:nvPr>
        </p:nvSpPr>
        <p:spPr>
          <a:xfrm>
            <a:off x="7189780" y="1032490"/>
            <a:ext cx="4545093" cy="446992"/>
          </a:xfrm>
          <a:prstGeom prst="rect">
            <a:avLst/>
          </a:prstGeom>
        </p:spPr>
        <p:txBody>
          <a:bodyPr lIns="0" tIns="0" rIns="0" bIns="0">
            <a:no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Capítulo Arial 16</a:t>
            </a:r>
            <a:endParaRPr lang="es-CL"/>
          </a:p>
        </p:txBody>
      </p:sp>
      <p:pic>
        <p:nvPicPr>
          <p:cNvPr id="47" name="Gráfico 1">
            <a:extLst>
              <a:ext uri="{FF2B5EF4-FFF2-40B4-BE49-F238E27FC236}">
                <a16:creationId xmlns:a16="http://schemas.microsoft.com/office/drawing/2014/main" id="{8439E0E9-8B07-843D-A908-1FA718640E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58557" y="367978"/>
            <a:ext cx="1225552" cy="507232"/>
          </a:xfrm>
          <a:prstGeom prst="rect">
            <a:avLst/>
          </a:prstGeom>
        </p:spPr>
      </p:pic>
    </p:spTree>
    <p:extLst>
      <p:ext uri="{BB962C8B-B14F-4D97-AF65-F5344CB8AC3E}">
        <p14:creationId xmlns:p14="http://schemas.microsoft.com/office/powerpoint/2010/main" val="147445640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3 temas">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br>
              <a:rPr lang="es-ES"/>
            </a:br>
            <a:endParaRPr lang="es-CL"/>
          </a:p>
        </p:txBody>
      </p:sp>
      <p:sp>
        <p:nvSpPr>
          <p:cNvPr id="35" name="Marcador de texto 34">
            <a:extLst>
              <a:ext uri="{FF2B5EF4-FFF2-40B4-BE49-F238E27FC236}">
                <a16:creationId xmlns:a16="http://schemas.microsoft.com/office/drawing/2014/main" id="{BB82F20E-2D17-F38A-E34B-C654A253BCC4}"/>
              </a:ext>
            </a:extLst>
          </p:cNvPr>
          <p:cNvSpPr>
            <a:spLocks noGrp="1"/>
          </p:cNvSpPr>
          <p:nvPr>
            <p:ph type="body" sz="quarter" idx="13" hasCustomPrompt="1"/>
          </p:nvPr>
        </p:nvSpPr>
        <p:spPr>
          <a:xfrm>
            <a:off x="626170" y="2297968"/>
            <a:ext cx="9048001"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36" name="Marcador de texto 31">
            <a:extLst>
              <a:ext uri="{FF2B5EF4-FFF2-40B4-BE49-F238E27FC236}">
                <a16:creationId xmlns:a16="http://schemas.microsoft.com/office/drawing/2014/main" id="{16ADD03A-1395-6E97-679C-D7F51E2F2838}"/>
              </a:ext>
            </a:extLst>
          </p:cNvPr>
          <p:cNvSpPr>
            <a:spLocks noGrp="1"/>
          </p:cNvSpPr>
          <p:nvPr>
            <p:ph type="body" sz="quarter" idx="12" hasCustomPrompt="1"/>
          </p:nvPr>
        </p:nvSpPr>
        <p:spPr>
          <a:xfrm>
            <a:off x="447577" y="2300780"/>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37" name="Marcador de texto 34">
            <a:extLst>
              <a:ext uri="{FF2B5EF4-FFF2-40B4-BE49-F238E27FC236}">
                <a16:creationId xmlns:a16="http://schemas.microsoft.com/office/drawing/2014/main" id="{505AF208-B13D-E587-055E-30DBBBD5543A}"/>
              </a:ext>
            </a:extLst>
          </p:cNvPr>
          <p:cNvSpPr>
            <a:spLocks noGrp="1"/>
          </p:cNvSpPr>
          <p:nvPr>
            <p:ph type="body" sz="quarter" idx="14" hasCustomPrompt="1"/>
          </p:nvPr>
        </p:nvSpPr>
        <p:spPr>
          <a:xfrm>
            <a:off x="626170" y="3478700"/>
            <a:ext cx="9048001" cy="360000"/>
          </a:xfrm>
          <a:noFill/>
        </p:spPr>
        <p:txBody>
          <a:bodyPr lIns="360000" anchor="ctr">
            <a:noAutofit/>
          </a:bodyPr>
          <a:lstStyle>
            <a:lvl1pPr marL="0" indent="0">
              <a:buNone/>
              <a:defRPr b="1"/>
            </a:lvl1pPr>
          </a:lstStyle>
          <a:p>
            <a:pPr lvl="0"/>
            <a:r>
              <a:rPr lang="es-ES"/>
              <a:t>Tema N</a:t>
            </a:r>
            <a:endParaRPr lang="es-CL"/>
          </a:p>
        </p:txBody>
      </p:sp>
      <p:sp>
        <p:nvSpPr>
          <p:cNvPr id="38" name="Marcador de texto 31">
            <a:extLst>
              <a:ext uri="{FF2B5EF4-FFF2-40B4-BE49-F238E27FC236}">
                <a16:creationId xmlns:a16="http://schemas.microsoft.com/office/drawing/2014/main" id="{D1EACBFF-A7F4-1FA2-E28A-77A7403DB78D}"/>
              </a:ext>
            </a:extLst>
          </p:cNvPr>
          <p:cNvSpPr>
            <a:spLocks noGrp="1"/>
          </p:cNvSpPr>
          <p:nvPr>
            <p:ph type="body" sz="quarter" idx="15" hasCustomPrompt="1"/>
          </p:nvPr>
        </p:nvSpPr>
        <p:spPr>
          <a:xfrm>
            <a:off x="447577" y="3481512"/>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39" name="Marcador de texto 34">
            <a:extLst>
              <a:ext uri="{FF2B5EF4-FFF2-40B4-BE49-F238E27FC236}">
                <a16:creationId xmlns:a16="http://schemas.microsoft.com/office/drawing/2014/main" id="{C6622F28-6A8D-F61E-FDF3-E171FFB2B292}"/>
              </a:ext>
            </a:extLst>
          </p:cNvPr>
          <p:cNvSpPr>
            <a:spLocks noGrp="1"/>
          </p:cNvSpPr>
          <p:nvPr>
            <p:ph type="body" sz="quarter" idx="16" hasCustomPrompt="1"/>
          </p:nvPr>
        </p:nvSpPr>
        <p:spPr>
          <a:xfrm>
            <a:off x="626170" y="4668305"/>
            <a:ext cx="9048001" cy="360000"/>
          </a:xfrm>
          <a:noFill/>
        </p:spPr>
        <p:txBody>
          <a:bodyPr lIns="360000" anchor="ctr">
            <a:noAutofit/>
          </a:bodyPr>
          <a:lstStyle>
            <a:lvl1pPr marL="0" indent="0">
              <a:buNone/>
              <a:defRPr b="1"/>
            </a:lvl1pPr>
          </a:lstStyle>
          <a:p>
            <a:pPr lvl="0"/>
            <a:r>
              <a:rPr lang="es-ES"/>
              <a:t>Tema N</a:t>
            </a:r>
            <a:endParaRPr lang="es-CL"/>
          </a:p>
        </p:txBody>
      </p:sp>
      <p:sp>
        <p:nvSpPr>
          <p:cNvPr id="40" name="Marcador de texto 31">
            <a:extLst>
              <a:ext uri="{FF2B5EF4-FFF2-40B4-BE49-F238E27FC236}">
                <a16:creationId xmlns:a16="http://schemas.microsoft.com/office/drawing/2014/main" id="{02AAB428-3DBD-D653-E8E7-6AB9615EBBB0}"/>
              </a:ext>
            </a:extLst>
          </p:cNvPr>
          <p:cNvSpPr>
            <a:spLocks noGrp="1"/>
          </p:cNvSpPr>
          <p:nvPr>
            <p:ph type="body" sz="quarter" idx="17" hasCustomPrompt="1"/>
          </p:nvPr>
        </p:nvSpPr>
        <p:spPr>
          <a:xfrm>
            <a:off x="447577" y="4671117"/>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2" name="Marcador de pie de página 1"/>
          <p:cNvSpPr>
            <a:spLocks noGrp="1"/>
          </p:cNvSpPr>
          <p:nvPr>
            <p:ph type="ftr" sz="quarter" idx="18"/>
          </p:nvPr>
        </p:nvSpPr>
        <p:spPr/>
        <p:txBody>
          <a:bodyPr/>
          <a:lstStyle/>
          <a:p>
            <a:endParaRPr lang="es-CL"/>
          </a:p>
        </p:txBody>
      </p:sp>
      <p:sp>
        <p:nvSpPr>
          <p:cNvPr id="4" name="Marcador de número de diapositiva 3"/>
          <p:cNvSpPr>
            <a:spLocks noGrp="1"/>
          </p:cNvSpPr>
          <p:nvPr>
            <p:ph type="sldNum" sz="quarter" idx="19"/>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1360466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8 temas">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41" name="Marcador de texto 34">
            <a:extLst>
              <a:ext uri="{FF2B5EF4-FFF2-40B4-BE49-F238E27FC236}">
                <a16:creationId xmlns:a16="http://schemas.microsoft.com/office/drawing/2014/main" id="{36C4881C-3E51-FC59-5883-24021D8BD314}"/>
              </a:ext>
            </a:extLst>
          </p:cNvPr>
          <p:cNvSpPr>
            <a:spLocks noGrp="1"/>
          </p:cNvSpPr>
          <p:nvPr>
            <p:ph type="body" sz="quarter" idx="35" hasCustomPrompt="1"/>
          </p:nvPr>
        </p:nvSpPr>
        <p:spPr>
          <a:xfrm>
            <a:off x="626172" y="217558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2" name="Marcador de texto 31">
            <a:extLst>
              <a:ext uri="{FF2B5EF4-FFF2-40B4-BE49-F238E27FC236}">
                <a16:creationId xmlns:a16="http://schemas.microsoft.com/office/drawing/2014/main" id="{C69072E1-6E04-CA54-BFB5-DCF1DA9436D0}"/>
              </a:ext>
            </a:extLst>
          </p:cNvPr>
          <p:cNvSpPr>
            <a:spLocks noGrp="1"/>
          </p:cNvSpPr>
          <p:nvPr>
            <p:ph type="body" sz="quarter" idx="36" hasCustomPrompt="1"/>
          </p:nvPr>
        </p:nvSpPr>
        <p:spPr>
          <a:xfrm>
            <a:off x="447578" y="217839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3" name="Marcador de texto 34">
            <a:extLst>
              <a:ext uri="{FF2B5EF4-FFF2-40B4-BE49-F238E27FC236}">
                <a16:creationId xmlns:a16="http://schemas.microsoft.com/office/drawing/2014/main" id="{E4764955-B8B9-8384-1CF7-BDF09A3E2EA7}"/>
              </a:ext>
            </a:extLst>
          </p:cNvPr>
          <p:cNvSpPr>
            <a:spLocks noGrp="1"/>
          </p:cNvSpPr>
          <p:nvPr>
            <p:ph type="body" sz="quarter" idx="37" hasCustomPrompt="1"/>
          </p:nvPr>
        </p:nvSpPr>
        <p:spPr>
          <a:xfrm>
            <a:off x="626172" y="315261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4" name="Marcador de texto 31">
            <a:extLst>
              <a:ext uri="{FF2B5EF4-FFF2-40B4-BE49-F238E27FC236}">
                <a16:creationId xmlns:a16="http://schemas.microsoft.com/office/drawing/2014/main" id="{F806080E-3DB9-A6B3-2C07-40814D52BC1A}"/>
              </a:ext>
            </a:extLst>
          </p:cNvPr>
          <p:cNvSpPr>
            <a:spLocks noGrp="1"/>
          </p:cNvSpPr>
          <p:nvPr>
            <p:ph type="body" sz="quarter" idx="38" hasCustomPrompt="1"/>
          </p:nvPr>
        </p:nvSpPr>
        <p:spPr>
          <a:xfrm>
            <a:off x="447578" y="315542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5" name="Marcador de texto 34">
            <a:extLst>
              <a:ext uri="{FF2B5EF4-FFF2-40B4-BE49-F238E27FC236}">
                <a16:creationId xmlns:a16="http://schemas.microsoft.com/office/drawing/2014/main" id="{B3685CC4-E913-26E7-F486-8BBD6FF93754}"/>
              </a:ext>
            </a:extLst>
          </p:cNvPr>
          <p:cNvSpPr>
            <a:spLocks noGrp="1"/>
          </p:cNvSpPr>
          <p:nvPr>
            <p:ph type="body" sz="quarter" idx="39" hasCustomPrompt="1"/>
          </p:nvPr>
        </p:nvSpPr>
        <p:spPr>
          <a:xfrm>
            <a:off x="626172" y="406701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6" name="Marcador de texto 31">
            <a:extLst>
              <a:ext uri="{FF2B5EF4-FFF2-40B4-BE49-F238E27FC236}">
                <a16:creationId xmlns:a16="http://schemas.microsoft.com/office/drawing/2014/main" id="{1955BF48-41FA-1C54-8221-F81BF1A83D51}"/>
              </a:ext>
            </a:extLst>
          </p:cNvPr>
          <p:cNvSpPr>
            <a:spLocks noGrp="1"/>
          </p:cNvSpPr>
          <p:nvPr>
            <p:ph type="body" sz="quarter" idx="40" hasCustomPrompt="1"/>
          </p:nvPr>
        </p:nvSpPr>
        <p:spPr>
          <a:xfrm>
            <a:off x="447578" y="406982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7" name="Marcador de texto 34">
            <a:extLst>
              <a:ext uri="{FF2B5EF4-FFF2-40B4-BE49-F238E27FC236}">
                <a16:creationId xmlns:a16="http://schemas.microsoft.com/office/drawing/2014/main" id="{EEF4BC2E-0F75-7A4F-6313-4F8299C63019}"/>
              </a:ext>
            </a:extLst>
          </p:cNvPr>
          <p:cNvSpPr>
            <a:spLocks noGrp="1"/>
          </p:cNvSpPr>
          <p:nvPr>
            <p:ph type="body" sz="quarter" idx="41" hasCustomPrompt="1"/>
          </p:nvPr>
        </p:nvSpPr>
        <p:spPr>
          <a:xfrm>
            <a:off x="626172" y="504404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8" name="Marcador de texto 31">
            <a:extLst>
              <a:ext uri="{FF2B5EF4-FFF2-40B4-BE49-F238E27FC236}">
                <a16:creationId xmlns:a16="http://schemas.microsoft.com/office/drawing/2014/main" id="{465C0AA6-4DCA-EA3F-CA82-295E21E33788}"/>
              </a:ext>
            </a:extLst>
          </p:cNvPr>
          <p:cNvSpPr>
            <a:spLocks noGrp="1"/>
          </p:cNvSpPr>
          <p:nvPr>
            <p:ph type="body" sz="quarter" idx="42" hasCustomPrompt="1"/>
          </p:nvPr>
        </p:nvSpPr>
        <p:spPr>
          <a:xfrm>
            <a:off x="447578" y="504685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9" name="Marcador de texto 34">
            <a:extLst>
              <a:ext uri="{FF2B5EF4-FFF2-40B4-BE49-F238E27FC236}">
                <a16:creationId xmlns:a16="http://schemas.microsoft.com/office/drawing/2014/main" id="{FB0DDD56-88BD-DFDD-D2D3-4EF7EA591863}"/>
              </a:ext>
            </a:extLst>
          </p:cNvPr>
          <p:cNvSpPr>
            <a:spLocks noGrp="1"/>
          </p:cNvSpPr>
          <p:nvPr>
            <p:ph type="body" sz="quarter" idx="43" hasCustomPrompt="1"/>
          </p:nvPr>
        </p:nvSpPr>
        <p:spPr>
          <a:xfrm>
            <a:off x="6018596" y="217558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50" name="Marcador de texto 31">
            <a:extLst>
              <a:ext uri="{FF2B5EF4-FFF2-40B4-BE49-F238E27FC236}">
                <a16:creationId xmlns:a16="http://schemas.microsoft.com/office/drawing/2014/main" id="{FA0E4429-A960-3F59-7287-F08CAC4D75F0}"/>
              </a:ext>
            </a:extLst>
          </p:cNvPr>
          <p:cNvSpPr>
            <a:spLocks noGrp="1"/>
          </p:cNvSpPr>
          <p:nvPr>
            <p:ph type="body" sz="quarter" idx="44" hasCustomPrompt="1"/>
          </p:nvPr>
        </p:nvSpPr>
        <p:spPr>
          <a:xfrm>
            <a:off x="5840002" y="217839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1" name="Marcador de texto 34">
            <a:extLst>
              <a:ext uri="{FF2B5EF4-FFF2-40B4-BE49-F238E27FC236}">
                <a16:creationId xmlns:a16="http://schemas.microsoft.com/office/drawing/2014/main" id="{BBFAE26C-E8D3-3868-64CA-2FB139FA9190}"/>
              </a:ext>
            </a:extLst>
          </p:cNvPr>
          <p:cNvSpPr>
            <a:spLocks noGrp="1"/>
          </p:cNvSpPr>
          <p:nvPr>
            <p:ph type="body" sz="quarter" idx="45" hasCustomPrompt="1"/>
          </p:nvPr>
        </p:nvSpPr>
        <p:spPr>
          <a:xfrm>
            <a:off x="6018596" y="315261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52" name="Marcador de texto 31">
            <a:extLst>
              <a:ext uri="{FF2B5EF4-FFF2-40B4-BE49-F238E27FC236}">
                <a16:creationId xmlns:a16="http://schemas.microsoft.com/office/drawing/2014/main" id="{3A48C3C8-A660-1896-28E9-543E776D589D}"/>
              </a:ext>
            </a:extLst>
          </p:cNvPr>
          <p:cNvSpPr>
            <a:spLocks noGrp="1"/>
          </p:cNvSpPr>
          <p:nvPr>
            <p:ph type="body" sz="quarter" idx="46" hasCustomPrompt="1"/>
          </p:nvPr>
        </p:nvSpPr>
        <p:spPr>
          <a:xfrm>
            <a:off x="5840002" y="315542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3" name="Marcador de texto 34">
            <a:extLst>
              <a:ext uri="{FF2B5EF4-FFF2-40B4-BE49-F238E27FC236}">
                <a16:creationId xmlns:a16="http://schemas.microsoft.com/office/drawing/2014/main" id="{CC76659D-EA83-09B7-2000-43A1EDD3BD75}"/>
              </a:ext>
            </a:extLst>
          </p:cNvPr>
          <p:cNvSpPr>
            <a:spLocks noGrp="1"/>
          </p:cNvSpPr>
          <p:nvPr>
            <p:ph type="body" sz="quarter" idx="47" hasCustomPrompt="1"/>
          </p:nvPr>
        </p:nvSpPr>
        <p:spPr>
          <a:xfrm>
            <a:off x="6018596" y="406701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54" name="Marcador de texto 31">
            <a:extLst>
              <a:ext uri="{FF2B5EF4-FFF2-40B4-BE49-F238E27FC236}">
                <a16:creationId xmlns:a16="http://schemas.microsoft.com/office/drawing/2014/main" id="{684E5F43-03F5-FA4D-0EA6-3E2A70CE880F}"/>
              </a:ext>
            </a:extLst>
          </p:cNvPr>
          <p:cNvSpPr>
            <a:spLocks noGrp="1"/>
          </p:cNvSpPr>
          <p:nvPr>
            <p:ph type="body" sz="quarter" idx="48" hasCustomPrompt="1"/>
          </p:nvPr>
        </p:nvSpPr>
        <p:spPr>
          <a:xfrm>
            <a:off x="5840002" y="406982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5" name="Marcador de texto 34">
            <a:extLst>
              <a:ext uri="{FF2B5EF4-FFF2-40B4-BE49-F238E27FC236}">
                <a16:creationId xmlns:a16="http://schemas.microsoft.com/office/drawing/2014/main" id="{8167DC47-DBB4-8851-D8DE-56EA4C485B6F}"/>
              </a:ext>
            </a:extLst>
          </p:cNvPr>
          <p:cNvSpPr>
            <a:spLocks noGrp="1"/>
          </p:cNvSpPr>
          <p:nvPr>
            <p:ph type="body" sz="quarter" idx="49" hasCustomPrompt="1"/>
          </p:nvPr>
        </p:nvSpPr>
        <p:spPr>
          <a:xfrm>
            <a:off x="6018596" y="5044041"/>
            <a:ext cx="4222665"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56" name="Marcador de texto 31">
            <a:extLst>
              <a:ext uri="{FF2B5EF4-FFF2-40B4-BE49-F238E27FC236}">
                <a16:creationId xmlns:a16="http://schemas.microsoft.com/office/drawing/2014/main" id="{0D2F8610-F42B-1483-8E0B-8C09023A6006}"/>
              </a:ext>
            </a:extLst>
          </p:cNvPr>
          <p:cNvSpPr>
            <a:spLocks noGrp="1"/>
          </p:cNvSpPr>
          <p:nvPr>
            <p:ph type="body" sz="quarter" idx="50" hasCustomPrompt="1"/>
          </p:nvPr>
        </p:nvSpPr>
        <p:spPr>
          <a:xfrm>
            <a:off x="5840002" y="504685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7" name="Subtítulo 2">
            <a:extLst>
              <a:ext uri="{FF2B5EF4-FFF2-40B4-BE49-F238E27FC236}">
                <a16:creationId xmlns:a16="http://schemas.microsoft.com/office/drawing/2014/main" id="{C26E1CCB-40F5-C730-7CB1-0FD3E86B8233}"/>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3" name="Marcador de pie de página 2"/>
          <p:cNvSpPr>
            <a:spLocks noGrp="1"/>
          </p:cNvSpPr>
          <p:nvPr>
            <p:ph type="ftr" sz="quarter" idx="51"/>
          </p:nvPr>
        </p:nvSpPr>
        <p:spPr/>
        <p:txBody>
          <a:bodyPr/>
          <a:lstStyle/>
          <a:p>
            <a:endParaRPr lang="es-CL"/>
          </a:p>
        </p:txBody>
      </p:sp>
      <p:sp>
        <p:nvSpPr>
          <p:cNvPr id="4" name="Marcador de número de diapositiva 3"/>
          <p:cNvSpPr>
            <a:spLocks noGrp="1"/>
          </p:cNvSpPr>
          <p:nvPr>
            <p:ph type="sldNum" sz="quarter" idx="52"/>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845133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con horario">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41" name="Marcador de texto 34">
            <a:extLst>
              <a:ext uri="{FF2B5EF4-FFF2-40B4-BE49-F238E27FC236}">
                <a16:creationId xmlns:a16="http://schemas.microsoft.com/office/drawing/2014/main" id="{36C4881C-3E51-FC59-5883-24021D8BD314}"/>
              </a:ext>
            </a:extLst>
          </p:cNvPr>
          <p:cNvSpPr>
            <a:spLocks noGrp="1"/>
          </p:cNvSpPr>
          <p:nvPr>
            <p:ph type="body" sz="quarter" idx="35" hasCustomPrompt="1"/>
          </p:nvPr>
        </p:nvSpPr>
        <p:spPr>
          <a:xfrm>
            <a:off x="616842" y="1814254"/>
            <a:ext cx="8244000" cy="658800"/>
          </a:xfrm>
          <a:solidFill>
            <a:schemeClr val="tx2"/>
          </a:solidFill>
        </p:spPr>
        <p:txBody>
          <a:bodyPr lIns="360000" tIns="90000" bIns="90000" anchor="t" anchorCtr="0">
            <a:noAutofit/>
          </a:bodyPr>
          <a:lstStyle>
            <a:lvl1pPr marL="0" indent="0">
              <a:buNone/>
              <a:defRPr sz="1400" b="1" baseline="0"/>
            </a:lvl1pPr>
          </a:lstStyle>
          <a:p>
            <a:pPr lvl="0"/>
            <a:r>
              <a:rPr lang="es-ES"/>
              <a:t>Tema N</a:t>
            </a:r>
            <a:br>
              <a:rPr lang="es-ES"/>
            </a:br>
            <a:endParaRPr lang="es-ES"/>
          </a:p>
        </p:txBody>
      </p:sp>
      <p:sp>
        <p:nvSpPr>
          <p:cNvPr id="42" name="Marcador de texto 31">
            <a:extLst>
              <a:ext uri="{FF2B5EF4-FFF2-40B4-BE49-F238E27FC236}">
                <a16:creationId xmlns:a16="http://schemas.microsoft.com/office/drawing/2014/main" id="{C69072E1-6E04-CA54-BFB5-DCF1DA9436D0}"/>
              </a:ext>
            </a:extLst>
          </p:cNvPr>
          <p:cNvSpPr>
            <a:spLocks noGrp="1"/>
          </p:cNvSpPr>
          <p:nvPr>
            <p:ph type="body" sz="quarter" idx="36" hasCustomPrompt="1"/>
          </p:nvPr>
        </p:nvSpPr>
        <p:spPr>
          <a:xfrm>
            <a:off x="447575" y="1814254"/>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7" name="Subtítulo 2">
            <a:extLst>
              <a:ext uri="{FF2B5EF4-FFF2-40B4-BE49-F238E27FC236}">
                <a16:creationId xmlns:a16="http://schemas.microsoft.com/office/drawing/2014/main" id="{C26E1CCB-40F5-C730-7CB1-0FD3E86B8233}"/>
              </a:ext>
            </a:extLst>
          </p:cNvPr>
          <p:cNvSpPr>
            <a:spLocks noGrp="1"/>
          </p:cNvSpPr>
          <p:nvPr>
            <p:ph type="subTitle" idx="1" hasCustomPrompt="1"/>
          </p:nvPr>
        </p:nvSpPr>
        <p:spPr>
          <a:xfrm>
            <a:off x="447577" y="1303885"/>
            <a:ext cx="8422593" cy="253454"/>
          </a:xfrm>
        </p:spPr>
        <p:txBody>
          <a:bodyPr lIns="0" tIns="0" rIns="0" bIns="0">
            <a:noAutofit/>
          </a:bodyPr>
          <a:lstStyle>
            <a:lvl1pPr marL="0" indent="0" algn="l">
              <a:buNone/>
              <a:defRPr sz="1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Texto</a:t>
            </a:r>
            <a:endParaRPr lang="es-CL"/>
          </a:p>
        </p:txBody>
      </p:sp>
      <p:sp>
        <p:nvSpPr>
          <p:cNvPr id="3" name="Marcador de pie de página 2"/>
          <p:cNvSpPr>
            <a:spLocks noGrp="1"/>
          </p:cNvSpPr>
          <p:nvPr>
            <p:ph type="ftr" sz="quarter" idx="51"/>
          </p:nvPr>
        </p:nvSpPr>
        <p:spPr/>
        <p:txBody>
          <a:bodyPr/>
          <a:lstStyle/>
          <a:p>
            <a:endParaRPr lang="es-CL"/>
          </a:p>
        </p:txBody>
      </p:sp>
      <p:sp>
        <p:nvSpPr>
          <p:cNvPr id="4" name="Marcador de número de diapositiva 3"/>
          <p:cNvSpPr>
            <a:spLocks noGrp="1"/>
          </p:cNvSpPr>
          <p:nvPr>
            <p:ph type="sldNum" sz="quarter" idx="52"/>
          </p:nvPr>
        </p:nvSpPr>
        <p:spPr/>
        <p:txBody>
          <a:bodyPr/>
          <a:lstStyle/>
          <a:p>
            <a:fld id="{4B90B3AC-360D-4C0F-BB2D-EFC963FB8AB1}" type="slidenum">
              <a:rPr lang="es-CL" smtClean="0"/>
              <a:pPr/>
              <a:t>‹Nº›</a:t>
            </a:fld>
            <a:endParaRPr lang="es-CL"/>
          </a:p>
        </p:txBody>
      </p:sp>
      <p:cxnSp>
        <p:nvCxnSpPr>
          <p:cNvPr id="6" name="Conector recto 5"/>
          <p:cNvCxnSpPr/>
          <p:nvPr userDrawn="1"/>
        </p:nvCxnSpPr>
        <p:spPr>
          <a:xfrm flipV="1">
            <a:off x="447577" y="1553707"/>
            <a:ext cx="4528939" cy="1599"/>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Marcador de texto 49">
            <a:extLst>
              <a:ext uri="{FF2B5EF4-FFF2-40B4-BE49-F238E27FC236}">
                <a16:creationId xmlns:a16="http://schemas.microsoft.com/office/drawing/2014/main" id="{E92E4CC6-CD15-8A63-0189-506371F9044D}"/>
              </a:ext>
            </a:extLst>
          </p:cNvPr>
          <p:cNvSpPr>
            <a:spLocks noGrp="1"/>
          </p:cNvSpPr>
          <p:nvPr>
            <p:ph type="body" sz="quarter" idx="21" hasCustomPrompt="1"/>
          </p:nvPr>
        </p:nvSpPr>
        <p:spPr>
          <a:xfrm>
            <a:off x="9121257" y="1303885"/>
            <a:ext cx="2664000" cy="252000"/>
          </a:xfrm>
          <a:noFill/>
        </p:spPr>
        <p:txBody>
          <a:bodyPr>
            <a:noAutofit/>
          </a:bodyPr>
          <a:lstStyle>
            <a:lvl1pPr marL="0" indent="0">
              <a:buNone/>
              <a:defRPr sz="1400" b="1"/>
            </a:lvl1pPr>
          </a:lstStyle>
          <a:p>
            <a:pPr lvl="0"/>
            <a:r>
              <a:rPr lang="es-ES"/>
              <a:t>Texto</a:t>
            </a:r>
          </a:p>
        </p:txBody>
      </p:sp>
      <p:sp>
        <p:nvSpPr>
          <p:cNvPr id="37" name="Marcador de texto 34">
            <a:extLst>
              <a:ext uri="{FF2B5EF4-FFF2-40B4-BE49-F238E27FC236}">
                <a16:creationId xmlns:a16="http://schemas.microsoft.com/office/drawing/2014/main" id="{36C4881C-3E51-FC59-5883-24021D8BD314}"/>
              </a:ext>
            </a:extLst>
          </p:cNvPr>
          <p:cNvSpPr>
            <a:spLocks noGrp="1"/>
          </p:cNvSpPr>
          <p:nvPr>
            <p:ph type="body" sz="quarter" idx="60" hasCustomPrompt="1"/>
          </p:nvPr>
        </p:nvSpPr>
        <p:spPr>
          <a:xfrm>
            <a:off x="9121257" y="1814254"/>
            <a:ext cx="2662756" cy="658800"/>
          </a:xfrm>
          <a:solidFill>
            <a:schemeClr val="tx2"/>
          </a:solidFill>
        </p:spPr>
        <p:txBody>
          <a:bodyPr lIns="90000" tIns="90000" bIns="90000" anchor="t" anchorCtr="0">
            <a:noAutofit/>
          </a:bodyPr>
          <a:lstStyle>
            <a:lvl1pPr marL="0" indent="0">
              <a:buNone/>
              <a:defRPr b="1"/>
            </a:lvl1pPr>
          </a:lstStyle>
          <a:p>
            <a:pPr lvl="0"/>
            <a:r>
              <a:rPr lang="es-ES"/>
              <a:t>Tema N</a:t>
            </a:r>
            <a:endParaRPr lang="es-CL"/>
          </a:p>
        </p:txBody>
      </p:sp>
      <p:sp>
        <p:nvSpPr>
          <p:cNvPr id="38" name="Marcador de texto 34">
            <a:extLst>
              <a:ext uri="{FF2B5EF4-FFF2-40B4-BE49-F238E27FC236}">
                <a16:creationId xmlns:a16="http://schemas.microsoft.com/office/drawing/2014/main" id="{36C4881C-3E51-FC59-5883-24021D8BD314}"/>
              </a:ext>
            </a:extLst>
          </p:cNvPr>
          <p:cNvSpPr>
            <a:spLocks noGrp="1"/>
          </p:cNvSpPr>
          <p:nvPr>
            <p:ph type="body" sz="quarter" idx="61" hasCustomPrompt="1"/>
          </p:nvPr>
        </p:nvSpPr>
        <p:spPr>
          <a:xfrm>
            <a:off x="9121257" y="2668930"/>
            <a:ext cx="2662756" cy="657138"/>
          </a:xfrm>
          <a:solidFill>
            <a:schemeClr val="bg1"/>
          </a:solidFill>
        </p:spPr>
        <p:txBody>
          <a:bodyPr lIns="90000" tIns="90000" bIns="90000" anchor="t" anchorCtr="0">
            <a:noAutofit/>
          </a:bodyPr>
          <a:lstStyle>
            <a:lvl1pPr marL="0" indent="0">
              <a:buNone/>
              <a:defRPr b="1"/>
            </a:lvl1pPr>
          </a:lstStyle>
          <a:p>
            <a:pPr lvl="0"/>
            <a:r>
              <a:rPr lang="es-ES"/>
              <a:t>Tema N</a:t>
            </a:r>
            <a:endParaRPr lang="es-CL"/>
          </a:p>
        </p:txBody>
      </p:sp>
      <p:sp>
        <p:nvSpPr>
          <p:cNvPr id="39" name="Marcador de texto 34">
            <a:extLst>
              <a:ext uri="{FF2B5EF4-FFF2-40B4-BE49-F238E27FC236}">
                <a16:creationId xmlns:a16="http://schemas.microsoft.com/office/drawing/2014/main" id="{36C4881C-3E51-FC59-5883-24021D8BD314}"/>
              </a:ext>
            </a:extLst>
          </p:cNvPr>
          <p:cNvSpPr>
            <a:spLocks noGrp="1"/>
          </p:cNvSpPr>
          <p:nvPr>
            <p:ph type="body" sz="quarter" idx="62" hasCustomPrompt="1"/>
          </p:nvPr>
        </p:nvSpPr>
        <p:spPr>
          <a:xfrm>
            <a:off x="9121257" y="3523606"/>
            <a:ext cx="2662756" cy="657138"/>
          </a:xfrm>
          <a:solidFill>
            <a:schemeClr val="bg1"/>
          </a:solidFill>
        </p:spPr>
        <p:txBody>
          <a:bodyPr lIns="90000" tIns="90000" bIns="90000" anchor="t" anchorCtr="0">
            <a:noAutofit/>
          </a:bodyPr>
          <a:lstStyle>
            <a:lvl1pPr marL="0" indent="0">
              <a:buNone/>
              <a:defRPr b="1"/>
            </a:lvl1pPr>
          </a:lstStyle>
          <a:p>
            <a:pPr lvl="0"/>
            <a:r>
              <a:rPr lang="es-ES"/>
              <a:t>Tema N</a:t>
            </a:r>
            <a:endParaRPr lang="es-CL"/>
          </a:p>
        </p:txBody>
      </p:sp>
      <p:sp>
        <p:nvSpPr>
          <p:cNvPr id="40" name="Marcador de texto 34">
            <a:extLst>
              <a:ext uri="{FF2B5EF4-FFF2-40B4-BE49-F238E27FC236}">
                <a16:creationId xmlns:a16="http://schemas.microsoft.com/office/drawing/2014/main" id="{36C4881C-3E51-FC59-5883-24021D8BD314}"/>
              </a:ext>
            </a:extLst>
          </p:cNvPr>
          <p:cNvSpPr>
            <a:spLocks noGrp="1"/>
          </p:cNvSpPr>
          <p:nvPr>
            <p:ph type="body" sz="quarter" idx="63" hasCustomPrompt="1"/>
          </p:nvPr>
        </p:nvSpPr>
        <p:spPr>
          <a:xfrm>
            <a:off x="9121257" y="4378282"/>
            <a:ext cx="2662756" cy="657138"/>
          </a:xfrm>
          <a:solidFill>
            <a:schemeClr val="bg1"/>
          </a:solidFill>
        </p:spPr>
        <p:txBody>
          <a:bodyPr lIns="90000" tIns="90000" bIns="90000" anchor="t" anchorCtr="0">
            <a:noAutofit/>
          </a:bodyPr>
          <a:lstStyle>
            <a:lvl1pPr marL="0" indent="0">
              <a:buNone/>
              <a:defRPr b="1"/>
            </a:lvl1pPr>
          </a:lstStyle>
          <a:p>
            <a:pPr lvl="0"/>
            <a:r>
              <a:rPr lang="es-ES"/>
              <a:t>Tema N</a:t>
            </a:r>
            <a:endParaRPr lang="es-CL"/>
          </a:p>
        </p:txBody>
      </p:sp>
      <p:sp>
        <p:nvSpPr>
          <p:cNvPr id="58" name="Marcador de texto 34">
            <a:extLst>
              <a:ext uri="{FF2B5EF4-FFF2-40B4-BE49-F238E27FC236}">
                <a16:creationId xmlns:a16="http://schemas.microsoft.com/office/drawing/2014/main" id="{36C4881C-3E51-FC59-5883-24021D8BD314}"/>
              </a:ext>
            </a:extLst>
          </p:cNvPr>
          <p:cNvSpPr>
            <a:spLocks noGrp="1"/>
          </p:cNvSpPr>
          <p:nvPr>
            <p:ph type="body" sz="quarter" idx="64" hasCustomPrompt="1"/>
          </p:nvPr>
        </p:nvSpPr>
        <p:spPr>
          <a:xfrm>
            <a:off x="9121257" y="5232958"/>
            <a:ext cx="2662756" cy="657138"/>
          </a:xfrm>
          <a:solidFill>
            <a:schemeClr val="bg1"/>
          </a:solidFill>
        </p:spPr>
        <p:txBody>
          <a:bodyPr lIns="90000" tIns="90000" bIns="90000" anchor="t" anchorCtr="0">
            <a:noAutofit/>
          </a:bodyPr>
          <a:lstStyle>
            <a:lvl1pPr marL="0" indent="0">
              <a:buNone/>
              <a:defRPr b="1"/>
            </a:lvl1pPr>
          </a:lstStyle>
          <a:p>
            <a:pPr lvl="0"/>
            <a:r>
              <a:rPr lang="es-ES"/>
              <a:t>Tema N</a:t>
            </a:r>
            <a:endParaRPr lang="es-CL"/>
          </a:p>
        </p:txBody>
      </p:sp>
      <p:sp>
        <p:nvSpPr>
          <p:cNvPr id="49" name="Marcador de texto 34">
            <a:extLst>
              <a:ext uri="{FF2B5EF4-FFF2-40B4-BE49-F238E27FC236}">
                <a16:creationId xmlns:a16="http://schemas.microsoft.com/office/drawing/2014/main" id="{36C4881C-3E51-FC59-5883-24021D8BD314}"/>
              </a:ext>
            </a:extLst>
          </p:cNvPr>
          <p:cNvSpPr>
            <a:spLocks noGrp="1"/>
          </p:cNvSpPr>
          <p:nvPr>
            <p:ph type="body" sz="quarter" idx="65" hasCustomPrompt="1"/>
          </p:nvPr>
        </p:nvSpPr>
        <p:spPr>
          <a:xfrm>
            <a:off x="626170" y="5232958"/>
            <a:ext cx="8244000" cy="658800"/>
          </a:xfrm>
          <a:solidFill>
            <a:schemeClr val="bg1"/>
          </a:solidFill>
        </p:spPr>
        <p:txBody>
          <a:bodyPr lIns="360000" tIns="90000" bIns="90000" anchor="t" anchorCtr="0">
            <a:noAutofit/>
          </a:bodyPr>
          <a:lstStyle>
            <a:lvl1pPr marL="0" indent="0">
              <a:buNone/>
              <a:defRPr sz="1400" b="1" baseline="0"/>
            </a:lvl1pPr>
          </a:lstStyle>
          <a:p>
            <a:pPr lvl="0"/>
            <a:r>
              <a:rPr lang="es-ES"/>
              <a:t>Tema N</a:t>
            </a:r>
          </a:p>
        </p:txBody>
      </p:sp>
      <p:sp>
        <p:nvSpPr>
          <p:cNvPr id="50" name="Marcador de texto 31">
            <a:extLst>
              <a:ext uri="{FF2B5EF4-FFF2-40B4-BE49-F238E27FC236}">
                <a16:creationId xmlns:a16="http://schemas.microsoft.com/office/drawing/2014/main" id="{C69072E1-6E04-CA54-BFB5-DCF1DA9436D0}"/>
              </a:ext>
            </a:extLst>
          </p:cNvPr>
          <p:cNvSpPr>
            <a:spLocks noGrp="1"/>
          </p:cNvSpPr>
          <p:nvPr>
            <p:ph type="body" sz="quarter" idx="66" hasCustomPrompt="1"/>
          </p:nvPr>
        </p:nvSpPr>
        <p:spPr>
          <a:xfrm>
            <a:off x="456903" y="5232958"/>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1" name="Marcador de texto 34">
            <a:extLst>
              <a:ext uri="{FF2B5EF4-FFF2-40B4-BE49-F238E27FC236}">
                <a16:creationId xmlns:a16="http://schemas.microsoft.com/office/drawing/2014/main" id="{36C4881C-3E51-FC59-5883-24021D8BD314}"/>
              </a:ext>
            </a:extLst>
          </p:cNvPr>
          <p:cNvSpPr>
            <a:spLocks noGrp="1"/>
          </p:cNvSpPr>
          <p:nvPr>
            <p:ph type="body" sz="quarter" idx="67" hasCustomPrompt="1"/>
          </p:nvPr>
        </p:nvSpPr>
        <p:spPr>
          <a:xfrm>
            <a:off x="626170" y="4378282"/>
            <a:ext cx="8244000" cy="658800"/>
          </a:xfrm>
          <a:solidFill>
            <a:schemeClr val="bg1"/>
          </a:solidFill>
        </p:spPr>
        <p:txBody>
          <a:bodyPr lIns="360000" tIns="90000" bIns="90000" anchor="t" anchorCtr="0">
            <a:noAutofit/>
          </a:bodyPr>
          <a:lstStyle>
            <a:lvl1pPr marL="0" indent="0">
              <a:buNone/>
              <a:defRPr sz="1400" b="1" baseline="0"/>
            </a:lvl1pPr>
          </a:lstStyle>
          <a:p>
            <a:pPr lvl="0"/>
            <a:r>
              <a:rPr lang="es-ES"/>
              <a:t>Tema N</a:t>
            </a:r>
          </a:p>
        </p:txBody>
      </p:sp>
      <p:sp>
        <p:nvSpPr>
          <p:cNvPr id="52" name="Marcador de texto 31">
            <a:extLst>
              <a:ext uri="{FF2B5EF4-FFF2-40B4-BE49-F238E27FC236}">
                <a16:creationId xmlns:a16="http://schemas.microsoft.com/office/drawing/2014/main" id="{C69072E1-6E04-CA54-BFB5-DCF1DA9436D0}"/>
              </a:ext>
            </a:extLst>
          </p:cNvPr>
          <p:cNvSpPr>
            <a:spLocks noGrp="1"/>
          </p:cNvSpPr>
          <p:nvPr>
            <p:ph type="body" sz="quarter" idx="68" hasCustomPrompt="1"/>
          </p:nvPr>
        </p:nvSpPr>
        <p:spPr>
          <a:xfrm>
            <a:off x="456903" y="4378282"/>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3" name="Marcador de texto 34">
            <a:extLst>
              <a:ext uri="{FF2B5EF4-FFF2-40B4-BE49-F238E27FC236}">
                <a16:creationId xmlns:a16="http://schemas.microsoft.com/office/drawing/2014/main" id="{36C4881C-3E51-FC59-5883-24021D8BD314}"/>
              </a:ext>
            </a:extLst>
          </p:cNvPr>
          <p:cNvSpPr>
            <a:spLocks noGrp="1"/>
          </p:cNvSpPr>
          <p:nvPr>
            <p:ph type="body" sz="quarter" idx="69" hasCustomPrompt="1"/>
          </p:nvPr>
        </p:nvSpPr>
        <p:spPr>
          <a:xfrm>
            <a:off x="626170" y="3523606"/>
            <a:ext cx="8244000" cy="658800"/>
          </a:xfrm>
          <a:solidFill>
            <a:schemeClr val="bg1"/>
          </a:solidFill>
        </p:spPr>
        <p:txBody>
          <a:bodyPr lIns="360000" tIns="90000" bIns="90000" anchor="t" anchorCtr="0">
            <a:noAutofit/>
          </a:bodyPr>
          <a:lstStyle>
            <a:lvl1pPr marL="0" indent="0">
              <a:buNone/>
              <a:defRPr sz="1400" b="1" baseline="0"/>
            </a:lvl1pPr>
          </a:lstStyle>
          <a:p>
            <a:pPr lvl="0"/>
            <a:r>
              <a:rPr lang="es-ES"/>
              <a:t>Tema N</a:t>
            </a:r>
          </a:p>
        </p:txBody>
      </p:sp>
      <p:sp>
        <p:nvSpPr>
          <p:cNvPr id="54" name="Marcador de texto 31">
            <a:extLst>
              <a:ext uri="{FF2B5EF4-FFF2-40B4-BE49-F238E27FC236}">
                <a16:creationId xmlns:a16="http://schemas.microsoft.com/office/drawing/2014/main" id="{C69072E1-6E04-CA54-BFB5-DCF1DA9436D0}"/>
              </a:ext>
            </a:extLst>
          </p:cNvPr>
          <p:cNvSpPr>
            <a:spLocks noGrp="1"/>
          </p:cNvSpPr>
          <p:nvPr>
            <p:ph type="body" sz="quarter" idx="70" hasCustomPrompt="1"/>
          </p:nvPr>
        </p:nvSpPr>
        <p:spPr>
          <a:xfrm>
            <a:off x="456903" y="3523606"/>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55" name="Marcador de texto 34">
            <a:extLst>
              <a:ext uri="{FF2B5EF4-FFF2-40B4-BE49-F238E27FC236}">
                <a16:creationId xmlns:a16="http://schemas.microsoft.com/office/drawing/2014/main" id="{36C4881C-3E51-FC59-5883-24021D8BD314}"/>
              </a:ext>
            </a:extLst>
          </p:cNvPr>
          <p:cNvSpPr>
            <a:spLocks noGrp="1"/>
          </p:cNvSpPr>
          <p:nvPr>
            <p:ph type="body" sz="quarter" idx="71" hasCustomPrompt="1"/>
          </p:nvPr>
        </p:nvSpPr>
        <p:spPr>
          <a:xfrm>
            <a:off x="612180" y="2668930"/>
            <a:ext cx="8244000" cy="658800"/>
          </a:xfrm>
          <a:solidFill>
            <a:schemeClr val="bg1"/>
          </a:solidFill>
        </p:spPr>
        <p:txBody>
          <a:bodyPr lIns="360000" tIns="90000" bIns="90000" anchor="t" anchorCtr="0">
            <a:noAutofit/>
          </a:bodyPr>
          <a:lstStyle>
            <a:lvl1pPr marL="0" indent="0">
              <a:buNone/>
              <a:defRPr sz="1400" b="1" baseline="0"/>
            </a:lvl1pPr>
          </a:lstStyle>
          <a:p>
            <a:pPr lvl="0"/>
            <a:r>
              <a:rPr lang="es-ES"/>
              <a:t>Tema N</a:t>
            </a:r>
          </a:p>
        </p:txBody>
      </p:sp>
      <p:sp>
        <p:nvSpPr>
          <p:cNvPr id="56" name="Marcador de texto 31">
            <a:extLst>
              <a:ext uri="{FF2B5EF4-FFF2-40B4-BE49-F238E27FC236}">
                <a16:creationId xmlns:a16="http://schemas.microsoft.com/office/drawing/2014/main" id="{C69072E1-6E04-CA54-BFB5-DCF1DA9436D0}"/>
              </a:ext>
            </a:extLst>
          </p:cNvPr>
          <p:cNvSpPr>
            <a:spLocks noGrp="1"/>
          </p:cNvSpPr>
          <p:nvPr>
            <p:ph type="body" sz="quarter" idx="72" hasCustomPrompt="1"/>
          </p:nvPr>
        </p:nvSpPr>
        <p:spPr>
          <a:xfrm>
            <a:off x="433586" y="2668930"/>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Tree>
    <p:extLst>
      <p:ext uri="{BB962C8B-B14F-4D97-AF65-F5344CB8AC3E}">
        <p14:creationId xmlns:p14="http://schemas.microsoft.com/office/powerpoint/2010/main" val="2893412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se blanca completa">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13" name="Marcador de texto 3">
            <a:extLst>
              <a:ext uri="{FF2B5EF4-FFF2-40B4-BE49-F238E27FC236}">
                <a16:creationId xmlns:a16="http://schemas.microsoft.com/office/drawing/2014/main" id="{E0B57D74-FDA4-3B80-E9DF-B3B0E2003B69}"/>
              </a:ext>
            </a:extLst>
          </p:cNvPr>
          <p:cNvSpPr>
            <a:spLocks noGrp="1"/>
          </p:cNvSpPr>
          <p:nvPr>
            <p:ph type="body" sz="quarter" idx="12"/>
          </p:nvPr>
        </p:nvSpPr>
        <p:spPr>
          <a:xfrm>
            <a:off x="445770" y="1557338"/>
            <a:ext cx="11338243" cy="4608512"/>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2" name="Marcador de pie de página 1"/>
          <p:cNvSpPr>
            <a:spLocks noGrp="1"/>
          </p:cNvSpPr>
          <p:nvPr>
            <p:ph type="ftr" sz="quarter" idx="13"/>
          </p:nvPr>
        </p:nvSpPr>
        <p:spPr/>
        <p:txBody>
          <a:bodyPr/>
          <a:lstStyle/>
          <a:p>
            <a:endParaRPr lang="es-CL"/>
          </a:p>
        </p:txBody>
      </p:sp>
      <p:sp>
        <p:nvSpPr>
          <p:cNvPr id="4" name="Marcador de número de diapositiva 3"/>
          <p:cNvSpPr>
            <a:spLocks noGrp="1"/>
          </p:cNvSpPr>
          <p:nvPr>
            <p:ph type="sldNum" sz="quarter" idx="14"/>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4081805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ase blanca - título y subtítulo">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2" name="Marcador de pie de página 1"/>
          <p:cNvSpPr>
            <a:spLocks noGrp="1"/>
          </p:cNvSpPr>
          <p:nvPr>
            <p:ph type="ftr" sz="quarter" idx="10"/>
          </p:nvPr>
        </p:nvSpPr>
        <p:spPr/>
        <p:txBody>
          <a:bodyPr/>
          <a:lstStyle/>
          <a:p>
            <a:endParaRPr lang="es-CL"/>
          </a:p>
        </p:txBody>
      </p:sp>
      <p:sp>
        <p:nvSpPr>
          <p:cNvPr id="4" name="Marcador de número de diapositiva 3"/>
          <p:cNvSpPr>
            <a:spLocks noGrp="1"/>
          </p:cNvSpPr>
          <p:nvPr>
            <p:ph type="sldNum" sz="quarter" idx="1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3116870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 1">
    <p:bg>
      <p:bgPr>
        <a:solidFill>
          <a:schemeClr val="tx2"/>
        </a:solidFill>
        <a:effectLst/>
      </p:bgPr>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37919502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Marcador de texto 7">
            <a:extLst>
              <a:ext uri="{FF2B5EF4-FFF2-40B4-BE49-F238E27FC236}">
                <a16:creationId xmlns:a16="http://schemas.microsoft.com/office/drawing/2014/main" id="{BF82C2D2-470B-340E-2C53-AE2D84198215}"/>
              </a:ext>
            </a:extLst>
          </p:cNvPr>
          <p:cNvSpPr>
            <a:spLocks noGrp="1"/>
          </p:cNvSpPr>
          <p:nvPr>
            <p:ph type="body" sz="quarter" idx="16" hasCustomPrompt="1"/>
          </p:nvPr>
        </p:nvSpPr>
        <p:spPr>
          <a:xfrm>
            <a:off x="5575850" y="4302039"/>
            <a:ext cx="5370806" cy="504365"/>
          </a:xfrm>
          <a:prstGeom prst="rect">
            <a:avLst/>
          </a:prstGeom>
        </p:spPr>
        <p:txBody>
          <a:bodyPr lIns="0" tIns="0" rIns="0" bIns="0">
            <a:noAutofit/>
          </a:bodyPr>
          <a:lstStyle>
            <a:lvl1pPr marL="0" indent="0">
              <a:buNone/>
              <a:defRPr sz="1500" b="0">
                <a:solidFill>
                  <a:srgbClr val="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Subtítulo Arial 15</a:t>
            </a:r>
            <a:endParaRPr lang="es-CL"/>
          </a:p>
        </p:txBody>
      </p:sp>
      <p:sp>
        <p:nvSpPr>
          <p:cNvPr id="4" name="Marcador de texto 7">
            <a:extLst>
              <a:ext uri="{FF2B5EF4-FFF2-40B4-BE49-F238E27FC236}">
                <a16:creationId xmlns:a16="http://schemas.microsoft.com/office/drawing/2014/main" id="{871C39F7-EBC2-2D1D-3771-B165ED502153}"/>
              </a:ext>
            </a:extLst>
          </p:cNvPr>
          <p:cNvSpPr>
            <a:spLocks noGrp="1"/>
          </p:cNvSpPr>
          <p:nvPr>
            <p:ph type="body" sz="quarter" idx="17" hasCustomPrompt="1"/>
          </p:nvPr>
        </p:nvSpPr>
        <p:spPr>
          <a:xfrm>
            <a:off x="5584699" y="2762487"/>
            <a:ext cx="5361957" cy="1300367"/>
          </a:xfrm>
          <a:prstGeom prst="rect">
            <a:avLst/>
          </a:prstGeom>
        </p:spPr>
        <p:txBody>
          <a:bodyPr lIns="0" tIns="0" rIns="0" bIns="0">
            <a:noAutofit/>
          </a:bodyPr>
          <a:lstStyle>
            <a:lvl1pPr marL="0" indent="0">
              <a:spcBef>
                <a:spcPts val="0"/>
              </a:spcBef>
              <a:buNone/>
              <a:defRPr sz="3000" b="1">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presentación Máximo 3 líneas Arial </a:t>
            </a:r>
            <a:r>
              <a:rPr lang="es-ES" err="1"/>
              <a:t>bold</a:t>
            </a:r>
            <a:r>
              <a:rPr lang="es-ES"/>
              <a:t>- 30 puntos</a:t>
            </a:r>
            <a:endParaRPr lang="es-CL"/>
          </a:p>
        </p:txBody>
      </p:sp>
      <p:pic>
        <p:nvPicPr>
          <p:cNvPr id="6" name="Gráfico 2">
            <a:extLst>
              <a:ext uri="{FF2B5EF4-FFF2-40B4-BE49-F238E27FC236}">
                <a16:creationId xmlns:a16="http://schemas.microsoft.com/office/drawing/2014/main" id="{8066F590-0543-6B5C-7B40-D3EBC4B4162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3960" y="2543116"/>
            <a:ext cx="3712564" cy="1536563"/>
          </a:xfrm>
          <a:prstGeom prst="rect">
            <a:avLst/>
          </a:prstGeom>
        </p:spPr>
      </p:pic>
    </p:spTree>
    <p:extLst>
      <p:ext uri="{BB962C8B-B14F-4D97-AF65-F5344CB8AC3E}">
        <p14:creationId xmlns:p14="http://schemas.microsoft.com/office/powerpoint/2010/main" val="2052561605"/>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guide id="3" pos="359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e blanca">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2" name="Marcador de pie de página 1"/>
          <p:cNvSpPr>
            <a:spLocks noGrp="1"/>
          </p:cNvSpPr>
          <p:nvPr>
            <p:ph type="ftr" sz="quarter" idx="10"/>
          </p:nvPr>
        </p:nvSpPr>
        <p:spPr/>
        <p:txBody>
          <a:bodyPr/>
          <a:lstStyle/>
          <a:p>
            <a:endParaRPr lang="es-CL"/>
          </a:p>
        </p:txBody>
      </p:sp>
      <p:sp>
        <p:nvSpPr>
          <p:cNvPr id="3" name="Marcador de número de diapositiva 2"/>
          <p:cNvSpPr>
            <a:spLocks noGrp="1"/>
          </p:cNvSpPr>
          <p:nvPr>
            <p:ph type="sldNum" sz="quarter" idx="1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773020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se gris completa">
    <p:bg>
      <p:bgPr>
        <a:solidFill>
          <a:schemeClr val="tx2"/>
        </a:solidFill>
        <a:effectLst/>
      </p:bgPr>
    </p:bg>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13" name="Marcador de texto 3">
            <a:extLst>
              <a:ext uri="{FF2B5EF4-FFF2-40B4-BE49-F238E27FC236}">
                <a16:creationId xmlns:a16="http://schemas.microsoft.com/office/drawing/2014/main" id="{E0B57D74-FDA4-3B80-E9DF-B3B0E2003B69}"/>
              </a:ext>
            </a:extLst>
          </p:cNvPr>
          <p:cNvSpPr>
            <a:spLocks noGrp="1"/>
          </p:cNvSpPr>
          <p:nvPr>
            <p:ph type="body" sz="quarter" idx="12"/>
          </p:nvPr>
        </p:nvSpPr>
        <p:spPr>
          <a:xfrm>
            <a:off x="445770" y="1557338"/>
            <a:ext cx="11338243" cy="4608512"/>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2" name="Marcador de pie de página 1"/>
          <p:cNvSpPr>
            <a:spLocks noGrp="1"/>
          </p:cNvSpPr>
          <p:nvPr>
            <p:ph type="ftr" sz="quarter" idx="13"/>
          </p:nvPr>
        </p:nvSpPr>
        <p:spPr/>
        <p:txBody>
          <a:bodyPr/>
          <a:lstStyle/>
          <a:p>
            <a:endParaRPr lang="es-CL"/>
          </a:p>
        </p:txBody>
      </p:sp>
      <p:sp>
        <p:nvSpPr>
          <p:cNvPr id="4" name="Marcador de número de diapositiva 3"/>
          <p:cNvSpPr>
            <a:spLocks noGrp="1"/>
          </p:cNvSpPr>
          <p:nvPr>
            <p:ph type="sldNum" sz="quarter" idx="14"/>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1928239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se gris - Título y subtítulo">
    <p:bg>
      <p:bgPr>
        <a:solidFill>
          <a:schemeClr val="tx2"/>
        </a:solidFill>
        <a:effectLst/>
      </p:bgPr>
    </p:bg>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2" name="Marcador de pie de página 1"/>
          <p:cNvSpPr>
            <a:spLocks noGrp="1"/>
          </p:cNvSpPr>
          <p:nvPr>
            <p:ph type="ftr" sz="quarter" idx="10"/>
          </p:nvPr>
        </p:nvSpPr>
        <p:spPr/>
        <p:txBody>
          <a:bodyPr/>
          <a:lstStyle/>
          <a:p>
            <a:endParaRPr lang="es-CL"/>
          </a:p>
        </p:txBody>
      </p:sp>
      <p:sp>
        <p:nvSpPr>
          <p:cNvPr id="4" name="Marcador de número de diapositiva 3"/>
          <p:cNvSpPr>
            <a:spLocks noGrp="1"/>
          </p:cNvSpPr>
          <p:nvPr>
            <p:ph type="sldNum" sz="quarter" idx="1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33162219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se gris">
    <p:bg>
      <p:bgPr>
        <a:solidFill>
          <a:schemeClr val="tx2"/>
        </a:solidFill>
        <a:effectLst/>
      </p:bgPr>
    </p:bg>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2" name="Marcador de pie de página 1"/>
          <p:cNvSpPr>
            <a:spLocks noGrp="1"/>
          </p:cNvSpPr>
          <p:nvPr>
            <p:ph type="ftr" sz="quarter" idx="10"/>
          </p:nvPr>
        </p:nvSpPr>
        <p:spPr/>
        <p:txBody>
          <a:bodyPr/>
          <a:lstStyle/>
          <a:p>
            <a:endParaRPr lang="es-CL"/>
          </a:p>
        </p:txBody>
      </p:sp>
      <p:sp>
        <p:nvSpPr>
          <p:cNvPr id="3" name="Marcador de número de diapositiva 2"/>
          <p:cNvSpPr>
            <a:spLocks noGrp="1"/>
          </p:cNvSpPr>
          <p:nvPr>
            <p:ph type="sldNum" sz="quarter" idx="1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7654265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se verde - completa">
    <p:bg>
      <p:bgPr>
        <a:solidFill>
          <a:schemeClr val="accent1"/>
        </a:solidFill>
        <a:effectLst/>
      </p:bgPr>
    </p:bg>
    <p:spTree>
      <p:nvGrpSpPr>
        <p:cNvPr id="1" name=""/>
        <p:cNvGrpSpPr/>
        <p:nvPr/>
      </p:nvGrpSpPr>
      <p:grpSpPr>
        <a:xfrm>
          <a:off x="0" y="0"/>
          <a:ext cx="0" cy="0"/>
          <a:chOff x="0" y="0"/>
          <a:chExt cx="0" cy="0"/>
        </a:xfrm>
      </p:grpSpPr>
      <p:graphicFrame>
        <p:nvGraphicFramePr>
          <p:cNvPr id="4" name="Rectangle 1" hidden="1"/>
          <p:cNvGraphicFramePr>
            <a:graphicFrameLocks/>
          </p:cNvGraphicFramePr>
          <p:nvPr>
            <p:custDataLst>
              <p:tags r:id="rId1"/>
            </p:custDataLst>
          </p:nvPr>
        </p:nvGraphicFramePr>
        <p:xfrm>
          <a:off x="0" y="1"/>
          <a:ext cx="215026" cy="162338"/>
        </p:xfrm>
        <a:graphic>
          <a:graphicData uri="http://schemas.openxmlformats.org/presentationml/2006/ole">
            <mc:AlternateContent xmlns:mc="http://schemas.openxmlformats.org/markup-compatibility/2006">
              <mc:Choice xmlns:v="urn:schemas-microsoft-com:vml" Requires="v">
                <p:oleObj name="Diapositiva de think-cell" r:id="rId3" imgW="0" imgH="0" progId="TCLayout.ActiveDocument.1">
                  <p:embed/>
                </p:oleObj>
              </mc:Choice>
              <mc:Fallback>
                <p:oleObj name="Diapositiva de think-cell" r:id="rId3" imgW="0" imgH="0" progId="TCLayout.ActiveDocument.1">
                  <p:embed/>
                  <p:pic>
                    <p:nvPicPr>
                      <p:cNvPr id="4" name="Rectangle 1"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215026" cy="162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 name="Conector recto 18">
            <a:extLst>
              <a:ext uri="{FF2B5EF4-FFF2-40B4-BE49-F238E27FC236}">
                <a16:creationId xmlns:a16="http://schemas.microsoft.com/office/drawing/2014/main" id="{85F9AF68-8345-6B33-319E-57FB32203EE1}"/>
              </a:ext>
            </a:extLst>
          </p:cNvPr>
          <p:cNvCxnSpPr>
            <a:cxnSpLocks/>
          </p:cNvCxnSpPr>
          <p:nvPr userDrawn="1"/>
        </p:nvCxnSpPr>
        <p:spPr>
          <a:xfrm>
            <a:off x="436563" y="385812"/>
            <a:ext cx="1297221" cy="0"/>
          </a:xfrm>
          <a:prstGeom prst="line">
            <a:avLst/>
          </a:prstGeom>
          <a:noFill/>
          <a:ln w="222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5" name="Subtítulo 2">
            <a:extLst>
              <a:ext uri="{FF2B5EF4-FFF2-40B4-BE49-F238E27FC236}">
                <a16:creationId xmlns:a16="http://schemas.microsoft.com/office/drawing/2014/main" id="{1BB65AC0-90D3-620A-99B0-9A743324E29B}"/>
              </a:ext>
            </a:extLst>
          </p:cNvPr>
          <p:cNvSpPr>
            <a:spLocks noGrp="1"/>
          </p:cNvSpPr>
          <p:nvPr>
            <p:ph type="subTitle" idx="1"/>
          </p:nvPr>
        </p:nvSpPr>
        <p:spPr>
          <a:xfrm>
            <a:off x="447577" y="1148262"/>
            <a:ext cx="9792000" cy="360000"/>
          </a:xfrm>
          <a:prstGeom prst="rect">
            <a:avLst/>
          </a:prstGeom>
        </p:spPr>
        <p:txBody>
          <a:bodyPr lIns="0" tIns="0" rIns="0" bIns="0">
            <a:no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7" name="Título 9">
            <a:extLst>
              <a:ext uri="{FF2B5EF4-FFF2-40B4-BE49-F238E27FC236}">
                <a16:creationId xmlns:a16="http://schemas.microsoft.com/office/drawing/2014/main" id="{9FD4B0E4-F4A4-1398-9C24-8A4896DE8DD2}"/>
              </a:ext>
            </a:extLst>
          </p:cNvPr>
          <p:cNvSpPr>
            <a:spLocks noGrp="1"/>
          </p:cNvSpPr>
          <p:nvPr>
            <p:ph type="title" hasCustomPrompt="1"/>
          </p:nvPr>
        </p:nvSpPr>
        <p:spPr>
          <a:xfrm>
            <a:off x="449261" y="496570"/>
            <a:ext cx="9792000" cy="608400"/>
          </a:xfrm>
          <a:prstGeom prst="rect">
            <a:avLst/>
          </a:prstGeom>
        </p:spPr>
        <p:txBody>
          <a:bodyPr vert="horz" lIns="0" tIns="0" rIns="0" bIns="0"/>
          <a:lstStyle>
            <a:lvl1pPr>
              <a:defRPr b="1">
                <a:solidFill>
                  <a:schemeClr val="bg1"/>
                </a:solidFill>
              </a:defRPr>
            </a:lvl1pPr>
          </a:lstStyle>
          <a:p>
            <a:r>
              <a:rPr lang="es-ES"/>
              <a:t>Haga clic para modificar el estilo de título del patrón</a:t>
            </a:r>
            <a:br>
              <a:rPr lang="es-ES"/>
            </a:br>
            <a:br>
              <a:rPr lang="es-ES"/>
            </a:br>
            <a:endParaRPr lang="es-CL"/>
          </a:p>
        </p:txBody>
      </p:sp>
      <p:sp>
        <p:nvSpPr>
          <p:cNvPr id="2" name="Marcador de pie de página 1"/>
          <p:cNvSpPr>
            <a:spLocks noGrp="1"/>
          </p:cNvSpPr>
          <p:nvPr>
            <p:ph type="ftr" sz="quarter" idx="10"/>
          </p:nvPr>
        </p:nvSpPr>
        <p:spPr/>
        <p:txBody>
          <a:bodyPr/>
          <a:lstStyle>
            <a:lvl1pPr>
              <a:defRPr>
                <a:solidFill>
                  <a:schemeClr val="bg1"/>
                </a:solidFill>
              </a:defRPr>
            </a:lvl1pPr>
          </a:lstStyle>
          <a:p>
            <a:endParaRPr lang="es-CL"/>
          </a:p>
        </p:txBody>
      </p:sp>
      <p:sp>
        <p:nvSpPr>
          <p:cNvPr id="3" name="Marcador de número de diapositiva 2"/>
          <p:cNvSpPr>
            <a:spLocks noGrp="1"/>
          </p:cNvSpPr>
          <p:nvPr>
            <p:ph type="sldNum" sz="quarter" idx="11"/>
          </p:nvPr>
        </p:nvSpPr>
        <p:spPr/>
        <p:txBody>
          <a:bodyPr/>
          <a:lstStyle>
            <a:lvl1pPr>
              <a:defRPr>
                <a:solidFill>
                  <a:schemeClr val="bg1"/>
                </a:solidFill>
              </a:defRPr>
            </a:lvl1pPr>
          </a:lstStyle>
          <a:p>
            <a:fld id="{4B90B3AC-360D-4C0F-BB2D-EFC963FB8AB1}" type="slidenum">
              <a:rPr lang="es-CL" smtClean="0"/>
              <a:pPr/>
              <a:t>‹Nº›</a:t>
            </a:fld>
            <a:endParaRPr lang="es-CL"/>
          </a:p>
        </p:txBody>
      </p:sp>
      <p:sp>
        <p:nvSpPr>
          <p:cNvPr id="30" name="Marcador de texto 3">
            <a:extLst>
              <a:ext uri="{FF2B5EF4-FFF2-40B4-BE49-F238E27FC236}">
                <a16:creationId xmlns:a16="http://schemas.microsoft.com/office/drawing/2014/main" id="{E0B57D74-FDA4-3B80-E9DF-B3B0E2003B69}"/>
              </a:ext>
            </a:extLst>
          </p:cNvPr>
          <p:cNvSpPr>
            <a:spLocks noGrp="1"/>
          </p:cNvSpPr>
          <p:nvPr>
            <p:ph type="body" sz="quarter" idx="12"/>
          </p:nvPr>
        </p:nvSpPr>
        <p:spPr>
          <a:xfrm>
            <a:off x="445770" y="1557338"/>
            <a:ext cx="11338243" cy="46085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pic>
        <p:nvPicPr>
          <p:cNvPr id="31" name="Gráfico 1">
            <a:extLst>
              <a:ext uri="{FF2B5EF4-FFF2-40B4-BE49-F238E27FC236}">
                <a16:creationId xmlns:a16="http://schemas.microsoft.com/office/drawing/2014/main" id="{8439E0E9-8B07-843D-A908-1FA718640E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58557" y="367978"/>
            <a:ext cx="1225552" cy="507232"/>
          </a:xfrm>
          <a:prstGeom prst="rect">
            <a:avLst/>
          </a:prstGeom>
        </p:spPr>
      </p:pic>
    </p:spTree>
    <p:extLst>
      <p:ext uri="{BB962C8B-B14F-4D97-AF65-F5344CB8AC3E}">
        <p14:creationId xmlns:p14="http://schemas.microsoft.com/office/powerpoint/2010/main" val="395998801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se verde - Título y subtítulo">
    <p:bg>
      <p:bgPr>
        <a:solidFill>
          <a:schemeClr val="accent1"/>
        </a:solidFill>
        <a:effectLst/>
      </p:bgPr>
    </p:bg>
    <p:spTree>
      <p:nvGrpSpPr>
        <p:cNvPr id="1" name=""/>
        <p:cNvGrpSpPr/>
        <p:nvPr/>
      </p:nvGrpSpPr>
      <p:grpSpPr>
        <a:xfrm>
          <a:off x="0" y="0"/>
          <a:ext cx="0" cy="0"/>
          <a:chOff x="0" y="0"/>
          <a:chExt cx="0" cy="0"/>
        </a:xfrm>
      </p:grpSpPr>
      <p:graphicFrame>
        <p:nvGraphicFramePr>
          <p:cNvPr id="4" name="Rectangle 1" hidden="1"/>
          <p:cNvGraphicFramePr>
            <a:graphicFrameLocks/>
          </p:cNvGraphicFramePr>
          <p:nvPr>
            <p:custDataLst>
              <p:tags r:id="rId1"/>
            </p:custDataLst>
          </p:nvPr>
        </p:nvGraphicFramePr>
        <p:xfrm>
          <a:off x="0" y="1"/>
          <a:ext cx="215026" cy="162338"/>
        </p:xfrm>
        <a:graphic>
          <a:graphicData uri="http://schemas.openxmlformats.org/presentationml/2006/ole">
            <mc:AlternateContent xmlns:mc="http://schemas.openxmlformats.org/markup-compatibility/2006">
              <mc:Choice xmlns:v="urn:schemas-microsoft-com:vml" Requires="v">
                <p:oleObj name="Diapositiva de think-cell" r:id="rId3" imgW="0" imgH="0" progId="TCLayout.ActiveDocument.1">
                  <p:embed/>
                </p:oleObj>
              </mc:Choice>
              <mc:Fallback>
                <p:oleObj name="Diapositiva de think-cell" r:id="rId3" imgW="0" imgH="0" progId="TCLayout.ActiveDocument.1">
                  <p:embed/>
                  <p:pic>
                    <p:nvPicPr>
                      <p:cNvPr id="4" name="Rectangle 1"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215026" cy="162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 name="Conector recto 18">
            <a:extLst>
              <a:ext uri="{FF2B5EF4-FFF2-40B4-BE49-F238E27FC236}">
                <a16:creationId xmlns:a16="http://schemas.microsoft.com/office/drawing/2014/main" id="{85F9AF68-8345-6B33-319E-57FB32203EE1}"/>
              </a:ext>
            </a:extLst>
          </p:cNvPr>
          <p:cNvCxnSpPr>
            <a:cxnSpLocks/>
          </p:cNvCxnSpPr>
          <p:nvPr userDrawn="1"/>
        </p:nvCxnSpPr>
        <p:spPr>
          <a:xfrm>
            <a:off x="436563" y="385812"/>
            <a:ext cx="1297221" cy="0"/>
          </a:xfrm>
          <a:prstGeom prst="line">
            <a:avLst/>
          </a:prstGeom>
          <a:noFill/>
          <a:ln w="222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5" name="Subtítulo 2">
            <a:extLst>
              <a:ext uri="{FF2B5EF4-FFF2-40B4-BE49-F238E27FC236}">
                <a16:creationId xmlns:a16="http://schemas.microsoft.com/office/drawing/2014/main" id="{1BB65AC0-90D3-620A-99B0-9A743324E29B}"/>
              </a:ext>
            </a:extLst>
          </p:cNvPr>
          <p:cNvSpPr>
            <a:spLocks noGrp="1"/>
          </p:cNvSpPr>
          <p:nvPr>
            <p:ph type="subTitle" idx="1"/>
          </p:nvPr>
        </p:nvSpPr>
        <p:spPr>
          <a:xfrm>
            <a:off x="447577" y="1148262"/>
            <a:ext cx="9792000" cy="360000"/>
          </a:xfrm>
          <a:prstGeom prst="rect">
            <a:avLst/>
          </a:prstGeom>
        </p:spPr>
        <p:txBody>
          <a:bodyPr lIns="0" tIns="0" rIns="0" bIns="0">
            <a:no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7" name="Título 9">
            <a:extLst>
              <a:ext uri="{FF2B5EF4-FFF2-40B4-BE49-F238E27FC236}">
                <a16:creationId xmlns:a16="http://schemas.microsoft.com/office/drawing/2014/main" id="{9FD4B0E4-F4A4-1398-9C24-8A4896DE8DD2}"/>
              </a:ext>
            </a:extLst>
          </p:cNvPr>
          <p:cNvSpPr>
            <a:spLocks noGrp="1"/>
          </p:cNvSpPr>
          <p:nvPr>
            <p:ph type="title" hasCustomPrompt="1"/>
          </p:nvPr>
        </p:nvSpPr>
        <p:spPr>
          <a:xfrm>
            <a:off x="449261" y="496570"/>
            <a:ext cx="9792000" cy="608400"/>
          </a:xfrm>
          <a:prstGeom prst="rect">
            <a:avLst/>
          </a:prstGeom>
        </p:spPr>
        <p:txBody>
          <a:bodyPr vert="horz" lIns="0" tIns="0" rIns="0" bIns="0"/>
          <a:lstStyle>
            <a:lvl1pPr>
              <a:defRPr b="1">
                <a:solidFill>
                  <a:schemeClr val="bg1"/>
                </a:solidFill>
              </a:defRPr>
            </a:lvl1pPr>
          </a:lstStyle>
          <a:p>
            <a:r>
              <a:rPr lang="es-ES"/>
              <a:t>Haga clic para modificar el estilo de título del patrón</a:t>
            </a:r>
            <a:br>
              <a:rPr lang="es-ES"/>
            </a:br>
            <a:br>
              <a:rPr lang="es-ES"/>
            </a:br>
            <a:endParaRPr lang="es-CL"/>
          </a:p>
        </p:txBody>
      </p:sp>
      <p:sp>
        <p:nvSpPr>
          <p:cNvPr id="2" name="Marcador de pie de página 1"/>
          <p:cNvSpPr>
            <a:spLocks noGrp="1"/>
          </p:cNvSpPr>
          <p:nvPr>
            <p:ph type="ftr" sz="quarter" idx="10"/>
          </p:nvPr>
        </p:nvSpPr>
        <p:spPr/>
        <p:txBody>
          <a:bodyPr/>
          <a:lstStyle>
            <a:lvl1pPr>
              <a:defRPr>
                <a:solidFill>
                  <a:schemeClr val="bg1"/>
                </a:solidFill>
              </a:defRPr>
            </a:lvl1pPr>
          </a:lstStyle>
          <a:p>
            <a:endParaRPr lang="es-CL"/>
          </a:p>
        </p:txBody>
      </p:sp>
      <p:sp>
        <p:nvSpPr>
          <p:cNvPr id="3" name="Marcador de número de diapositiva 2"/>
          <p:cNvSpPr>
            <a:spLocks noGrp="1"/>
          </p:cNvSpPr>
          <p:nvPr>
            <p:ph type="sldNum" sz="quarter" idx="11"/>
          </p:nvPr>
        </p:nvSpPr>
        <p:spPr/>
        <p:txBody>
          <a:bodyPr/>
          <a:lstStyle>
            <a:lvl1pPr>
              <a:defRPr>
                <a:solidFill>
                  <a:schemeClr val="bg1"/>
                </a:solidFill>
              </a:defRPr>
            </a:lvl1pPr>
          </a:lstStyle>
          <a:p>
            <a:fld id="{4B90B3AC-360D-4C0F-BB2D-EFC963FB8AB1}" type="slidenum">
              <a:rPr lang="es-CL" smtClean="0"/>
              <a:pPr/>
              <a:t>‹Nº›</a:t>
            </a:fld>
            <a:endParaRPr lang="es-CL"/>
          </a:p>
        </p:txBody>
      </p:sp>
      <p:pic>
        <p:nvPicPr>
          <p:cNvPr id="30" name="Gráfico 1">
            <a:extLst>
              <a:ext uri="{FF2B5EF4-FFF2-40B4-BE49-F238E27FC236}">
                <a16:creationId xmlns:a16="http://schemas.microsoft.com/office/drawing/2014/main" id="{8439E0E9-8B07-843D-A908-1FA718640E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58557" y="367978"/>
            <a:ext cx="1225552" cy="507232"/>
          </a:xfrm>
          <a:prstGeom prst="rect">
            <a:avLst/>
          </a:prstGeom>
        </p:spPr>
      </p:pic>
    </p:spTree>
    <p:extLst>
      <p:ext uri="{BB962C8B-B14F-4D97-AF65-F5344CB8AC3E}">
        <p14:creationId xmlns:p14="http://schemas.microsoft.com/office/powerpoint/2010/main" val="314497052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e verde">
    <p:bg>
      <p:bgPr>
        <a:solidFill>
          <a:schemeClr val="accent1"/>
        </a:solidFill>
        <a:effectLst/>
      </p:bgPr>
    </p:bg>
    <p:spTree>
      <p:nvGrpSpPr>
        <p:cNvPr id="1" name=""/>
        <p:cNvGrpSpPr/>
        <p:nvPr/>
      </p:nvGrpSpPr>
      <p:grpSpPr>
        <a:xfrm>
          <a:off x="0" y="0"/>
          <a:ext cx="0" cy="0"/>
          <a:chOff x="0" y="0"/>
          <a:chExt cx="0" cy="0"/>
        </a:xfrm>
      </p:grpSpPr>
      <p:graphicFrame>
        <p:nvGraphicFramePr>
          <p:cNvPr id="4" name="Rectangle 1" hidden="1"/>
          <p:cNvGraphicFramePr>
            <a:graphicFrameLocks/>
          </p:cNvGraphicFramePr>
          <p:nvPr>
            <p:custDataLst>
              <p:tags r:id="rId1"/>
            </p:custDataLst>
          </p:nvPr>
        </p:nvGraphicFramePr>
        <p:xfrm>
          <a:off x="0" y="1"/>
          <a:ext cx="215026" cy="162338"/>
        </p:xfrm>
        <a:graphic>
          <a:graphicData uri="http://schemas.openxmlformats.org/presentationml/2006/ole">
            <mc:AlternateContent xmlns:mc="http://schemas.openxmlformats.org/markup-compatibility/2006">
              <mc:Choice xmlns:v="urn:schemas-microsoft-com:vml" Requires="v">
                <p:oleObj name="Diapositiva de think-cell" r:id="rId3" imgW="0" imgH="0" progId="TCLayout.ActiveDocument.1">
                  <p:embed/>
                </p:oleObj>
              </mc:Choice>
              <mc:Fallback>
                <p:oleObj name="Diapositiva de think-cell" r:id="rId3" imgW="0" imgH="0" progId="TCLayout.ActiveDocument.1">
                  <p:embed/>
                  <p:pic>
                    <p:nvPicPr>
                      <p:cNvPr id="4" name="Rectangle 1"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215026" cy="162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 name="Conector recto 18">
            <a:extLst>
              <a:ext uri="{FF2B5EF4-FFF2-40B4-BE49-F238E27FC236}">
                <a16:creationId xmlns:a16="http://schemas.microsoft.com/office/drawing/2014/main" id="{85F9AF68-8345-6B33-319E-57FB32203EE1}"/>
              </a:ext>
            </a:extLst>
          </p:cNvPr>
          <p:cNvCxnSpPr>
            <a:cxnSpLocks/>
          </p:cNvCxnSpPr>
          <p:nvPr userDrawn="1"/>
        </p:nvCxnSpPr>
        <p:spPr>
          <a:xfrm>
            <a:off x="436563" y="385812"/>
            <a:ext cx="1297221" cy="0"/>
          </a:xfrm>
          <a:prstGeom prst="line">
            <a:avLst/>
          </a:prstGeom>
          <a:noFill/>
          <a:ln w="222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7" name="Título 9">
            <a:extLst>
              <a:ext uri="{FF2B5EF4-FFF2-40B4-BE49-F238E27FC236}">
                <a16:creationId xmlns:a16="http://schemas.microsoft.com/office/drawing/2014/main" id="{9FD4B0E4-F4A4-1398-9C24-8A4896DE8DD2}"/>
              </a:ext>
            </a:extLst>
          </p:cNvPr>
          <p:cNvSpPr>
            <a:spLocks noGrp="1"/>
          </p:cNvSpPr>
          <p:nvPr>
            <p:ph type="title" hasCustomPrompt="1"/>
          </p:nvPr>
        </p:nvSpPr>
        <p:spPr>
          <a:xfrm>
            <a:off x="449261" y="496570"/>
            <a:ext cx="9792000" cy="608400"/>
          </a:xfrm>
          <a:prstGeom prst="rect">
            <a:avLst/>
          </a:prstGeom>
        </p:spPr>
        <p:txBody>
          <a:bodyPr vert="horz" lIns="0" tIns="0" rIns="0" bIns="0"/>
          <a:lstStyle>
            <a:lvl1pPr>
              <a:defRPr b="1">
                <a:solidFill>
                  <a:schemeClr val="bg1"/>
                </a:solidFill>
              </a:defRPr>
            </a:lvl1pPr>
          </a:lstStyle>
          <a:p>
            <a:r>
              <a:rPr lang="es-ES"/>
              <a:t>Haga clic para modificar el estilo de título del patrón</a:t>
            </a:r>
            <a:br>
              <a:rPr lang="es-ES"/>
            </a:br>
            <a:br>
              <a:rPr lang="es-ES"/>
            </a:br>
            <a:endParaRPr lang="es-CL"/>
          </a:p>
        </p:txBody>
      </p:sp>
      <p:sp>
        <p:nvSpPr>
          <p:cNvPr id="2" name="Marcador de pie de página 1"/>
          <p:cNvSpPr>
            <a:spLocks noGrp="1"/>
          </p:cNvSpPr>
          <p:nvPr>
            <p:ph type="ftr" sz="quarter" idx="10"/>
          </p:nvPr>
        </p:nvSpPr>
        <p:spPr/>
        <p:txBody>
          <a:bodyPr/>
          <a:lstStyle>
            <a:lvl1pPr>
              <a:defRPr>
                <a:solidFill>
                  <a:schemeClr val="bg1"/>
                </a:solidFill>
              </a:defRPr>
            </a:lvl1pPr>
          </a:lstStyle>
          <a:p>
            <a:endParaRPr lang="es-CL"/>
          </a:p>
        </p:txBody>
      </p:sp>
      <p:sp>
        <p:nvSpPr>
          <p:cNvPr id="3" name="Marcador de número de diapositiva 2"/>
          <p:cNvSpPr>
            <a:spLocks noGrp="1"/>
          </p:cNvSpPr>
          <p:nvPr>
            <p:ph type="sldNum" sz="quarter" idx="11"/>
          </p:nvPr>
        </p:nvSpPr>
        <p:spPr/>
        <p:txBody>
          <a:bodyPr/>
          <a:lstStyle>
            <a:lvl1pPr>
              <a:defRPr>
                <a:solidFill>
                  <a:schemeClr val="bg1"/>
                </a:solidFill>
              </a:defRPr>
            </a:lvl1pPr>
          </a:lstStyle>
          <a:p>
            <a:fld id="{4B90B3AC-360D-4C0F-BB2D-EFC963FB8AB1}" type="slidenum">
              <a:rPr lang="es-CL" smtClean="0"/>
              <a:pPr/>
              <a:t>‹Nº›</a:t>
            </a:fld>
            <a:endParaRPr lang="es-CL"/>
          </a:p>
        </p:txBody>
      </p:sp>
      <p:pic>
        <p:nvPicPr>
          <p:cNvPr id="31" name="Gráfico 1">
            <a:extLst>
              <a:ext uri="{FF2B5EF4-FFF2-40B4-BE49-F238E27FC236}">
                <a16:creationId xmlns:a16="http://schemas.microsoft.com/office/drawing/2014/main" id="{8439E0E9-8B07-843D-A908-1FA718640E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58557" y="367978"/>
            <a:ext cx="1225552" cy="507232"/>
          </a:xfrm>
          <a:prstGeom prst="rect">
            <a:avLst/>
          </a:prstGeom>
        </p:spPr>
      </p:pic>
    </p:spTree>
    <p:extLst>
      <p:ext uri="{BB962C8B-B14F-4D97-AF65-F5344CB8AC3E}">
        <p14:creationId xmlns:p14="http://schemas.microsoft.com/office/powerpoint/2010/main" val="128901119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ítulo, subtítulo y texto">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ángulo 1">
            <a:extLst>
              <a:ext uri="{FF2B5EF4-FFF2-40B4-BE49-F238E27FC236}">
                <a16:creationId xmlns:a16="http://schemas.microsoft.com/office/drawing/2014/main" id="{F6D0C49E-3AAB-6355-628D-23D62EB5D73A}"/>
              </a:ext>
            </a:extLst>
          </p:cNvPr>
          <p:cNvSpPr/>
          <p:nvPr userDrawn="1"/>
        </p:nvSpPr>
        <p:spPr>
          <a:xfrm flipH="1">
            <a:off x="0" y="0"/>
            <a:ext cx="8815200" cy="685800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171450" marR="0" indent="-171450" algn="ctr" defTabSz="825500" rtl="0" fontAlgn="auto" latinLnBrk="0" hangingPunct="0">
              <a:lnSpc>
                <a:spcPct val="100000"/>
              </a:lnSpc>
              <a:spcBef>
                <a:spcPts val="0"/>
              </a:spcBef>
              <a:spcAft>
                <a:spcPts val="0"/>
              </a:spcAft>
              <a:buClrTx/>
              <a:buSzTx/>
              <a:buFont typeface="Wingdings" panose="05000000000000000000" pitchFamily="2" charset="2"/>
              <a:buChar char="§"/>
              <a:tabLst/>
            </a:pPr>
            <a:endParaRPr lang="en-US" sz="1000" err="1">
              <a:solidFill>
                <a:schemeClr val="bg1"/>
              </a:solidFill>
              <a:ea typeface="Helvetica Neue Medium"/>
              <a:cs typeface="Helvetica Neue Medium"/>
              <a:sym typeface="Helvetica Neue Medium"/>
            </a:endParaRPr>
          </a:p>
        </p:txBody>
      </p:sp>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13" name="Marcador de texto 3">
            <a:extLst>
              <a:ext uri="{FF2B5EF4-FFF2-40B4-BE49-F238E27FC236}">
                <a16:creationId xmlns:a16="http://schemas.microsoft.com/office/drawing/2014/main" id="{E0B57D74-FDA4-3B80-E9DF-B3B0E2003B69}"/>
              </a:ext>
            </a:extLst>
          </p:cNvPr>
          <p:cNvSpPr>
            <a:spLocks noGrp="1"/>
          </p:cNvSpPr>
          <p:nvPr>
            <p:ph type="body" sz="quarter" idx="12"/>
          </p:nvPr>
        </p:nvSpPr>
        <p:spPr>
          <a:xfrm>
            <a:off x="445770" y="1557338"/>
            <a:ext cx="11338243" cy="4608512"/>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pie de página 3"/>
          <p:cNvSpPr>
            <a:spLocks noGrp="1"/>
          </p:cNvSpPr>
          <p:nvPr>
            <p:ph type="ftr" sz="quarter" idx="13"/>
          </p:nvPr>
        </p:nvSpPr>
        <p:spPr/>
        <p:txBody>
          <a:bodyPr/>
          <a:lstStyle/>
          <a:p>
            <a:endParaRPr lang="es-CL"/>
          </a:p>
        </p:txBody>
      </p:sp>
      <p:sp>
        <p:nvSpPr>
          <p:cNvPr id="6" name="Marcador de número de diapositiva 5"/>
          <p:cNvSpPr>
            <a:spLocks noGrp="1"/>
          </p:cNvSpPr>
          <p:nvPr>
            <p:ph type="sldNum" sz="quarter" idx="14"/>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1212254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Base dividida">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extLst>
              <p:ext uri="{D42A27DB-BD31-4B8C-83A1-F6EECF244321}">
                <p14:modId xmlns:p14="http://schemas.microsoft.com/office/powerpoint/2010/main" val="2909318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ángulo 1">
            <a:extLst>
              <a:ext uri="{FF2B5EF4-FFF2-40B4-BE49-F238E27FC236}">
                <a16:creationId xmlns:a16="http://schemas.microsoft.com/office/drawing/2014/main" id="{F6D0C49E-3AAB-6355-628D-23D62EB5D73A}"/>
              </a:ext>
            </a:extLst>
          </p:cNvPr>
          <p:cNvSpPr/>
          <p:nvPr userDrawn="1"/>
        </p:nvSpPr>
        <p:spPr>
          <a:xfrm flipH="1">
            <a:off x="0" y="0"/>
            <a:ext cx="8815200" cy="685800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171450" marR="0" indent="-171450" algn="ctr" defTabSz="825500" rtl="0" fontAlgn="auto" latinLnBrk="0" hangingPunct="0">
              <a:lnSpc>
                <a:spcPct val="100000"/>
              </a:lnSpc>
              <a:spcBef>
                <a:spcPts val="0"/>
              </a:spcBef>
              <a:spcAft>
                <a:spcPts val="0"/>
              </a:spcAft>
              <a:buClrTx/>
              <a:buSzTx/>
              <a:buFont typeface="Wingdings" panose="05000000000000000000" pitchFamily="2" charset="2"/>
              <a:buChar char="§"/>
              <a:tabLst/>
            </a:pPr>
            <a:endParaRPr lang="en-US" sz="1000" err="1">
              <a:solidFill>
                <a:schemeClr val="bg1"/>
              </a:solidFill>
              <a:ea typeface="Helvetica Neue Medium"/>
              <a:cs typeface="Helvetica Neue Medium"/>
              <a:sym typeface="Helvetica Neue Medium"/>
            </a:endParaRPr>
          </a:p>
        </p:txBody>
      </p:sp>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4" name="Marcador de pie de página 3"/>
          <p:cNvSpPr>
            <a:spLocks noGrp="1"/>
          </p:cNvSpPr>
          <p:nvPr>
            <p:ph type="ftr" sz="quarter" idx="10"/>
          </p:nvPr>
        </p:nvSpPr>
        <p:spPr/>
        <p:txBody>
          <a:bodyPr/>
          <a:lstStyle/>
          <a:p>
            <a:endParaRPr lang="es-CL"/>
          </a:p>
        </p:txBody>
      </p:sp>
      <p:sp>
        <p:nvSpPr>
          <p:cNvPr id="6" name="Marcador de número de diapositiva 5"/>
          <p:cNvSpPr>
            <a:spLocks noGrp="1"/>
          </p:cNvSpPr>
          <p:nvPr>
            <p:ph type="sldNum" sz="quarter" idx="1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1133427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ítulo, subtítulo y texto">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ángulo 1">
            <a:extLst>
              <a:ext uri="{FF2B5EF4-FFF2-40B4-BE49-F238E27FC236}">
                <a16:creationId xmlns:a16="http://schemas.microsoft.com/office/drawing/2014/main" id="{F6D0C49E-3AAB-6355-628D-23D62EB5D73A}"/>
              </a:ext>
            </a:extLst>
          </p:cNvPr>
          <p:cNvSpPr/>
          <p:nvPr userDrawn="1"/>
        </p:nvSpPr>
        <p:spPr>
          <a:xfrm flipH="1">
            <a:off x="0" y="0"/>
            <a:ext cx="6096000" cy="685800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171450" marR="0" indent="-171450" algn="ctr" defTabSz="825500" rtl="0" fontAlgn="auto" latinLnBrk="0" hangingPunct="0">
              <a:lnSpc>
                <a:spcPct val="100000"/>
              </a:lnSpc>
              <a:spcBef>
                <a:spcPts val="0"/>
              </a:spcBef>
              <a:spcAft>
                <a:spcPts val="0"/>
              </a:spcAft>
              <a:buClrTx/>
              <a:buSzTx/>
              <a:buFont typeface="Wingdings" panose="05000000000000000000" pitchFamily="2" charset="2"/>
              <a:buChar char="§"/>
              <a:tabLst/>
            </a:pPr>
            <a:endParaRPr lang="en-US" sz="1000" err="1">
              <a:solidFill>
                <a:schemeClr val="bg1"/>
              </a:solidFill>
              <a:ea typeface="Helvetica Neue Medium"/>
              <a:cs typeface="Helvetica Neue Medium"/>
              <a:sym typeface="Helvetica Neue Medium"/>
            </a:endParaRPr>
          </a:p>
        </p:txBody>
      </p:sp>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8"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13" name="Marcador de texto 3">
            <a:extLst>
              <a:ext uri="{FF2B5EF4-FFF2-40B4-BE49-F238E27FC236}">
                <a16:creationId xmlns:a16="http://schemas.microsoft.com/office/drawing/2014/main" id="{E0B57D74-FDA4-3B80-E9DF-B3B0E2003B69}"/>
              </a:ext>
            </a:extLst>
          </p:cNvPr>
          <p:cNvSpPr>
            <a:spLocks noGrp="1"/>
          </p:cNvSpPr>
          <p:nvPr>
            <p:ph type="body" sz="quarter" idx="12"/>
          </p:nvPr>
        </p:nvSpPr>
        <p:spPr>
          <a:xfrm>
            <a:off x="445770" y="1557338"/>
            <a:ext cx="11338243" cy="4608512"/>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pie de página 3"/>
          <p:cNvSpPr>
            <a:spLocks noGrp="1"/>
          </p:cNvSpPr>
          <p:nvPr>
            <p:ph type="ftr" sz="quarter" idx="13"/>
          </p:nvPr>
        </p:nvSpPr>
        <p:spPr/>
        <p:txBody>
          <a:bodyPr/>
          <a:lstStyle/>
          <a:p>
            <a:endParaRPr lang="es-CL"/>
          </a:p>
        </p:txBody>
      </p:sp>
      <p:sp>
        <p:nvSpPr>
          <p:cNvPr id="6" name="Marcador de número de diapositiva 5"/>
          <p:cNvSpPr>
            <a:spLocks noGrp="1"/>
          </p:cNvSpPr>
          <p:nvPr>
            <p:ph type="sldNum" sz="quarter" idx="14"/>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494242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ada 2">
    <p:spTree>
      <p:nvGrpSpPr>
        <p:cNvPr id="1" name=""/>
        <p:cNvGrpSpPr/>
        <p:nvPr/>
      </p:nvGrpSpPr>
      <p:grpSpPr>
        <a:xfrm>
          <a:off x="0" y="0"/>
          <a:ext cx="0" cy="0"/>
          <a:chOff x="0" y="0"/>
          <a:chExt cx="0" cy="0"/>
        </a:xfrm>
      </p:grpSpPr>
      <p:sp>
        <p:nvSpPr>
          <p:cNvPr id="27" name="Marcador de posición de imagen 3">
            <a:extLst>
              <a:ext uri="{FF2B5EF4-FFF2-40B4-BE49-F238E27FC236}">
                <a16:creationId xmlns:a16="http://schemas.microsoft.com/office/drawing/2014/main" id="{602734B2-65B4-284E-AF5A-74CF40B76692}"/>
              </a:ext>
            </a:extLst>
          </p:cNvPr>
          <p:cNvSpPr>
            <a:spLocks noGrp="1"/>
          </p:cNvSpPr>
          <p:nvPr>
            <p:ph type="pic" sz="quarter" idx="10" hasCustomPrompt="1"/>
          </p:nvPr>
        </p:nvSpPr>
        <p:spPr>
          <a:xfrm>
            <a:off x="-1" y="3174"/>
            <a:ext cx="12192000" cy="6858000"/>
          </a:xfrm>
          <a:prstGeom prst="rect">
            <a:avLst/>
          </a:prstGeom>
        </p:spPr>
        <p:txBody>
          <a:bodyPr/>
          <a:lstStyle>
            <a:lvl1pPr marL="0" indent="0">
              <a:buNone/>
              <a:defRPr sz="1600">
                <a:solidFill>
                  <a:schemeClr val="tx2"/>
                </a:solidFill>
              </a:defRPr>
            </a:lvl1pPr>
          </a:lstStyle>
          <a:p>
            <a:r>
              <a:rPr lang="es-CL"/>
              <a:t>Clic al centro para incorporar una imagen</a:t>
            </a:r>
          </a:p>
        </p:txBody>
      </p:sp>
      <p:sp>
        <p:nvSpPr>
          <p:cNvPr id="5" name="Marcador de texto 7">
            <a:extLst>
              <a:ext uri="{FF2B5EF4-FFF2-40B4-BE49-F238E27FC236}">
                <a16:creationId xmlns:a16="http://schemas.microsoft.com/office/drawing/2014/main" id="{73577CB4-5A03-9E4B-AB3D-120C9169EF8F}"/>
              </a:ext>
            </a:extLst>
          </p:cNvPr>
          <p:cNvSpPr>
            <a:spLocks noGrp="1"/>
          </p:cNvSpPr>
          <p:nvPr>
            <p:ph type="body" sz="quarter" idx="11" hasCustomPrompt="1"/>
          </p:nvPr>
        </p:nvSpPr>
        <p:spPr>
          <a:xfrm>
            <a:off x="449263" y="5177790"/>
            <a:ext cx="4260960" cy="1205465"/>
          </a:xfrm>
          <a:prstGeom prst="rect">
            <a:avLst/>
          </a:prstGeom>
        </p:spPr>
        <p:txBody>
          <a:bodyPr lIns="0" tIns="0" rIns="0" bIns="0">
            <a:noAutofit/>
          </a:bodyPr>
          <a:lstStyle>
            <a:lvl1pPr marL="0" indent="0">
              <a:spcBef>
                <a:spcPts val="0"/>
              </a:spcBef>
              <a:spcAft>
                <a:spcPts val="0"/>
              </a:spcAft>
              <a:buNone/>
              <a:defRPr sz="3000" b="1">
                <a:solidFill>
                  <a:schemeClr val="tx1"/>
                </a:solidFill>
              </a:defRPr>
            </a:lvl1pPr>
            <a:lvl2pPr marL="304800" indent="0">
              <a:buNone/>
              <a:defRPr/>
            </a:lvl2pPr>
            <a:lvl3pPr marL="609600" indent="0">
              <a:buNone/>
              <a:defRPr/>
            </a:lvl3pPr>
            <a:lvl4pPr marL="914400" indent="0">
              <a:buNone/>
              <a:defRPr/>
            </a:lvl4pPr>
            <a:lvl5pPr marL="1219200" indent="0">
              <a:buNone/>
              <a:defRPr/>
            </a:lvl5pPr>
          </a:lstStyle>
          <a:p>
            <a:r>
              <a:rPr lang="es-ES_tradnl"/>
              <a:t>Título presentación Máximo 3 líneas   </a:t>
            </a:r>
            <a:br>
              <a:rPr lang="es-ES_tradnl"/>
            </a:br>
            <a:r>
              <a:rPr lang="es-ES_tradnl"/>
              <a:t>Arial Bold - 30 puntos </a:t>
            </a:r>
          </a:p>
        </p:txBody>
      </p:sp>
      <p:pic>
        <p:nvPicPr>
          <p:cNvPr id="8" name="Gráfico 7">
            <a:extLst>
              <a:ext uri="{FF2B5EF4-FFF2-40B4-BE49-F238E27FC236}">
                <a16:creationId xmlns:a16="http://schemas.microsoft.com/office/drawing/2014/main" id="{FDEC0ABD-6C88-E5D1-ED52-F3677C45D7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59444" y="367977"/>
            <a:ext cx="1224570" cy="506827"/>
          </a:xfrm>
          <a:prstGeom prst="rect">
            <a:avLst/>
          </a:prstGeom>
        </p:spPr>
      </p:pic>
    </p:spTree>
    <p:extLst>
      <p:ext uri="{BB962C8B-B14F-4D97-AF65-F5344CB8AC3E}">
        <p14:creationId xmlns:p14="http://schemas.microsoft.com/office/powerpoint/2010/main" val="1165899300"/>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Base dividida">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extLst>
              <p:ext uri="{D42A27DB-BD31-4B8C-83A1-F6EECF244321}">
                <p14:modId xmlns:p14="http://schemas.microsoft.com/office/powerpoint/2010/main" val="33327807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ángulo 1">
            <a:extLst>
              <a:ext uri="{FF2B5EF4-FFF2-40B4-BE49-F238E27FC236}">
                <a16:creationId xmlns:a16="http://schemas.microsoft.com/office/drawing/2014/main" id="{F6D0C49E-3AAB-6355-628D-23D62EB5D73A}"/>
              </a:ext>
            </a:extLst>
          </p:cNvPr>
          <p:cNvSpPr/>
          <p:nvPr userDrawn="1"/>
        </p:nvSpPr>
        <p:spPr>
          <a:xfrm flipH="1">
            <a:off x="0" y="0"/>
            <a:ext cx="6096000" cy="685800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171450" marR="0" indent="-171450" algn="ctr" defTabSz="825500" rtl="0" fontAlgn="auto" latinLnBrk="0" hangingPunct="0">
              <a:lnSpc>
                <a:spcPct val="100000"/>
              </a:lnSpc>
              <a:spcBef>
                <a:spcPts val="0"/>
              </a:spcBef>
              <a:spcAft>
                <a:spcPts val="0"/>
              </a:spcAft>
              <a:buClrTx/>
              <a:buSzTx/>
              <a:buFont typeface="Wingdings" panose="05000000000000000000" pitchFamily="2" charset="2"/>
              <a:buChar char="§"/>
              <a:tabLst/>
            </a:pPr>
            <a:endParaRPr lang="en-US" sz="1000" err="1">
              <a:solidFill>
                <a:schemeClr val="bg1"/>
              </a:solidFill>
              <a:ea typeface="Helvetica Neue Medium"/>
              <a:cs typeface="Helvetica Neue Medium"/>
              <a:sym typeface="Helvetica Neue Medium"/>
            </a:endParaRPr>
          </a:p>
        </p:txBody>
      </p:sp>
      <p:sp>
        <p:nvSpPr>
          <p:cNvPr id="3" name="Subtítulo 2">
            <a:extLst>
              <a:ext uri="{FF2B5EF4-FFF2-40B4-BE49-F238E27FC236}">
                <a16:creationId xmlns:a16="http://schemas.microsoft.com/office/drawing/2014/main" id="{80F49EB7-6646-294D-B55D-2104414C849D}"/>
              </a:ext>
            </a:extLst>
          </p:cNvPr>
          <p:cNvSpPr>
            <a:spLocks noGrp="1"/>
          </p:cNvSpPr>
          <p:nvPr>
            <p:ph type="subTitle" idx="1"/>
          </p:nvPr>
        </p:nvSpPr>
        <p:spPr>
          <a:xfrm>
            <a:off x="447578"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4" name="Marcador de pie de página 3"/>
          <p:cNvSpPr>
            <a:spLocks noGrp="1"/>
          </p:cNvSpPr>
          <p:nvPr>
            <p:ph type="ftr" sz="quarter" idx="10"/>
          </p:nvPr>
        </p:nvSpPr>
        <p:spPr/>
        <p:txBody>
          <a:bodyPr/>
          <a:lstStyle/>
          <a:p>
            <a:endParaRPr lang="es-CL"/>
          </a:p>
        </p:txBody>
      </p:sp>
      <p:sp>
        <p:nvSpPr>
          <p:cNvPr id="6" name="Marcador de número de diapositiva 5"/>
          <p:cNvSpPr>
            <a:spLocks noGrp="1"/>
          </p:cNvSpPr>
          <p:nvPr>
            <p:ph type="sldNum" sz="quarter" idx="1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806549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ámina comparativa 3 categorías y descripciones">
    <p:spTree>
      <p:nvGrpSpPr>
        <p:cNvPr id="1" name=""/>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0B42D332-2844-E942-96BC-37A626E30341}"/>
              </a:ext>
            </a:extLst>
          </p:cNvPr>
          <p:cNvGraphicFramePr>
            <a:graphicFrameLocks noChangeAspect="1"/>
          </p:cNvGraphicFramePr>
          <p:nvPr userDrawn="1">
            <p:custDataLst>
              <p:tags r:id="rId1"/>
            </p:custDataLst>
            <p:extLst>
              <p:ext uri="{D42A27DB-BD31-4B8C-83A1-F6EECF244321}">
                <p14:modId xmlns:p14="http://schemas.microsoft.com/office/powerpoint/2010/main" val="29490474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4" name="Objeto 3" hidden="1">
                        <a:extLst>
                          <a:ext uri="{FF2B5EF4-FFF2-40B4-BE49-F238E27FC236}">
                            <a16:creationId xmlns:a16="http://schemas.microsoft.com/office/drawing/2014/main" id="{0B42D332-2844-E942-96BC-37A626E3034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Rectángulo 1">
            <a:extLst>
              <a:ext uri="{FF2B5EF4-FFF2-40B4-BE49-F238E27FC236}">
                <a16:creationId xmlns:a16="http://schemas.microsoft.com/office/drawing/2014/main" id="{74F55793-A0F5-0E78-02E7-EF2CF719E974}"/>
              </a:ext>
            </a:extLst>
          </p:cNvPr>
          <p:cNvSpPr/>
          <p:nvPr userDrawn="1"/>
        </p:nvSpPr>
        <p:spPr>
          <a:xfrm>
            <a:off x="8825392" y="0"/>
            <a:ext cx="337079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s-CL" sz="1400" err="1"/>
          </a:p>
        </p:txBody>
      </p:sp>
      <p:sp>
        <p:nvSpPr>
          <p:cNvPr id="61" name="Marcador de texto 7">
            <a:extLst>
              <a:ext uri="{FF2B5EF4-FFF2-40B4-BE49-F238E27FC236}">
                <a16:creationId xmlns:a16="http://schemas.microsoft.com/office/drawing/2014/main" id="{60D2818D-89F2-5146-96F4-FE5CC94A3B64}"/>
              </a:ext>
            </a:extLst>
          </p:cNvPr>
          <p:cNvSpPr>
            <a:spLocks noGrp="1"/>
          </p:cNvSpPr>
          <p:nvPr>
            <p:ph type="body" sz="quarter" idx="47" hasCustomPrompt="1"/>
          </p:nvPr>
        </p:nvSpPr>
        <p:spPr>
          <a:xfrm>
            <a:off x="449262" y="1905774"/>
            <a:ext cx="753896" cy="566153"/>
          </a:xfrm>
          <a:prstGeom prst="rect">
            <a:avLst/>
          </a:prstGeom>
        </p:spPr>
        <p:txBody>
          <a:bodyPr lIns="0" tIns="0" rIns="0" bIns="0"/>
          <a:lstStyle>
            <a:lvl1pPr marL="0" indent="0">
              <a:buNone/>
              <a:defRPr sz="4400" b="1">
                <a:solidFill>
                  <a:schemeClr val="accent2"/>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114" name="Marcador de texto 7">
            <a:extLst>
              <a:ext uri="{FF2B5EF4-FFF2-40B4-BE49-F238E27FC236}">
                <a16:creationId xmlns:a16="http://schemas.microsoft.com/office/drawing/2014/main" id="{130CF308-4F12-CF40-8431-48ED26F5E46C}"/>
              </a:ext>
            </a:extLst>
          </p:cNvPr>
          <p:cNvSpPr>
            <a:spLocks noGrp="1"/>
          </p:cNvSpPr>
          <p:nvPr>
            <p:ph type="body" sz="quarter" idx="41" hasCustomPrompt="1"/>
          </p:nvPr>
        </p:nvSpPr>
        <p:spPr>
          <a:xfrm>
            <a:off x="823942" y="2161664"/>
            <a:ext cx="1242719" cy="738000"/>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16</a:t>
            </a:r>
            <a:endParaRPr lang="es-CL"/>
          </a:p>
        </p:txBody>
      </p:sp>
      <p:sp>
        <p:nvSpPr>
          <p:cNvPr id="53" name="Marcador de texto 7">
            <a:extLst>
              <a:ext uri="{FF2B5EF4-FFF2-40B4-BE49-F238E27FC236}">
                <a16:creationId xmlns:a16="http://schemas.microsoft.com/office/drawing/2014/main" id="{9381C1C0-80DF-6749-9C03-56994A4072C4}"/>
              </a:ext>
            </a:extLst>
          </p:cNvPr>
          <p:cNvSpPr>
            <a:spLocks noGrp="1"/>
          </p:cNvSpPr>
          <p:nvPr>
            <p:ph type="body" sz="quarter" idx="40" hasCustomPrompt="1"/>
          </p:nvPr>
        </p:nvSpPr>
        <p:spPr>
          <a:xfrm>
            <a:off x="2389754" y="2169127"/>
            <a:ext cx="5701824" cy="736750"/>
          </a:xfrm>
          <a:prstGeom prst="rect">
            <a:avLst/>
          </a:prstGeom>
        </p:spPr>
        <p:txBody>
          <a:bodyPr lIns="0" tIns="0" rIns="0" bIns="0"/>
          <a:lstStyle>
            <a:lvl1pPr marL="0" indent="0">
              <a:buNone/>
              <a:defRPr sz="14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endParaRPr lang="es-CL"/>
          </a:p>
        </p:txBody>
      </p:sp>
      <p:sp>
        <p:nvSpPr>
          <p:cNvPr id="54" name="Marcador de texto 7">
            <a:extLst>
              <a:ext uri="{FF2B5EF4-FFF2-40B4-BE49-F238E27FC236}">
                <a16:creationId xmlns:a16="http://schemas.microsoft.com/office/drawing/2014/main" id="{89620A1F-682C-3E4E-85BD-1A4E04D84C07}"/>
              </a:ext>
            </a:extLst>
          </p:cNvPr>
          <p:cNvSpPr>
            <a:spLocks noGrp="1"/>
          </p:cNvSpPr>
          <p:nvPr>
            <p:ph type="body" sz="quarter" idx="42" hasCustomPrompt="1"/>
          </p:nvPr>
        </p:nvSpPr>
        <p:spPr>
          <a:xfrm>
            <a:off x="2389752" y="1733847"/>
            <a:ext cx="4087247" cy="288000"/>
          </a:xfrm>
          <a:prstGeom prst="rect">
            <a:avLst/>
          </a:prstGeom>
        </p:spPr>
        <p:txBody>
          <a:bodyPr lIns="0" tIns="0" rIns="0" bIns="0"/>
          <a:lstStyle>
            <a:lvl1pPr marL="0" indent="0">
              <a:buNone/>
              <a:defRPr sz="14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14</a:t>
            </a:r>
            <a:endParaRPr lang="es-CL"/>
          </a:p>
        </p:txBody>
      </p:sp>
      <p:sp>
        <p:nvSpPr>
          <p:cNvPr id="73" name="Marcador de texto 7">
            <a:extLst>
              <a:ext uri="{FF2B5EF4-FFF2-40B4-BE49-F238E27FC236}">
                <a16:creationId xmlns:a16="http://schemas.microsoft.com/office/drawing/2014/main" id="{7BB34F7A-9153-7E41-8706-B75E12C61FAF}"/>
              </a:ext>
            </a:extLst>
          </p:cNvPr>
          <p:cNvSpPr>
            <a:spLocks noGrp="1"/>
          </p:cNvSpPr>
          <p:nvPr>
            <p:ph type="body" sz="quarter" idx="49" hasCustomPrompt="1"/>
          </p:nvPr>
        </p:nvSpPr>
        <p:spPr>
          <a:xfrm>
            <a:off x="2389754" y="3740751"/>
            <a:ext cx="5701824" cy="736750"/>
          </a:xfrm>
          <a:prstGeom prst="rect">
            <a:avLst/>
          </a:prstGeom>
        </p:spPr>
        <p:txBody>
          <a:bodyPr lIns="0" tIns="0" rIns="0" bIns="0"/>
          <a:lstStyle>
            <a:lvl1pPr marL="0" indent="0">
              <a:buNone/>
              <a:defRPr sz="14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endParaRPr lang="es-CL"/>
          </a:p>
        </p:txBody>
      </p:sp>
      <p:sp>
        <p:nvSpPr>
          <p:cNvPr id="74" name="Marcador de texto 7">
            <a:extLst>
              <a:ext uri="{FF2B5EF4-FFF2-40B4-BE49-F238E27FC236}">
                <a16:creationId xmlns:a16="http://schemas.microsoft.com/office/drawing/2014/main" id="{D350E885-470E-4544-9B96-6265ACDD38BD}"/>
              </a:ext>
            </a:extLst>
          </p:cNvPr>
          <p:cNvSpPr>
            <a:spLocks noGrp="1"/>
          </p:cNvSpPr>
          <p:nvPr>
            <p:ph type="body" sz="quarter" idx="50" hasCustomPrompt="1"/>
          </p:nvPr>
        </p:nvSpPr>
        <p:spPr>
          <a:xfrm>
            <a:off x="2389752" y="3305472"/>
            <a:ext cx="4087247" cy="288000"/>
          </a:xfrm>
          <a:prstGeom prst="rect">
            <a:avLst/>
          </a:prstGeom>
        </p:spPr>
        <p:txBody>
          <a:bodyPr lIns="0" tIns="0" rIns="0" bIns="0"/>
          <a:lstStyle>
            <a:lvl1pPr marL="0" indent="0">
              <a:buNone/>
              <a:defRPr sz="14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14</a:t>
            </a:r>
            <a:endParaRPr lang="es-CL"/>
          </a:p>
        </p:txBody>
      </p:sp>
      <p:sp>
        <p:nvSpPr>
          <p:cNvPr id="82" name="Marcador de texto 7">
            <a:extLst>
              <a:ext uri="{FF2B5EF4-FFF2-40B4-BE49-F238E27FC236}">
                <a16:creationId xmlns:a16="http://schemas.microsoft.com/office/drawing/2014/main" id="{B22EF754-D625-F14C-8B51-B265491331F8}"/>
              </a:ext>
            </a:extLst>
          </p:cNvPr>
          <p:cNvSpPr>
            <a:spLocks noGrp="1"/>
          </p:cNvSpPr>
          <p:nvPr>
            <p:ph type="body" sz="quarter" idx="55" hasCustomPrompt="1"/>
          </p:nvPr>
        </p:nvSpPr>
        <p:spPr>
          <a:xfrm>
            <a:off x="2389754" y="5313411"/>
            <a:ext cx="5701824" cy="736750"/>
          </a:xfrm>
          <a:prstGeom prst="rect">
            <a:avLst/>
          </a:prstGeom>
        </p:spPr>
        <p:txBody>
          <a:bodyPr lIns="0" tIns="0" rIns="0" bIns="0"/>
          <a:lstStyle>
            <a:lvl1pPr marL="0" indent="0">
              <a:buNone/>
              <a:defRPr sz="14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endParaRPr lang="es-CL"/>
          </a:p>
        </p:txBody>
      </p:sp>
      <p:sp>
        <p:nvSpPr>
          <p:cNvPr id="83" name="Marcador de texto 7">
            <a:extLst>
              <a:ext uri="{FF2B5EF4-FFF2-40B4-BE49-F238E27FC236}">
                <a16:creationId xmlns:a16="http://schemas.microsoft.com/office/drawing/2014/main" id="{977B32BB-9DE9-AE4E-B3F6-BC2F0A206886}"/>
              </a:ext>
            </a:extLst>
          </p:cNvPr>
          <p:cNvSpPr>
            <a:spLocks noGrp="1"/>
          </p:cNvSpPr>
          <p:nvPr>
            <p:ph type="body" sz="quarter" idx="56" hasCustomPrompt="1"/>
          </p:nvPr>
        </p:nvSpPr>
        <p:spPr>
          <a:xfrm>
            <a:off x="2389752" y="4878132"/>
            <a:ext cx="4087247" cy="288000"/>
          </a:xfrm>
          <a:prstGeom prst="rect">
            <a:avLst/>
          </a:prstGeom>
        </p:spPr>
        <p:txBody>
          <a:bodyPr lIns="0" tIns="0" rIns="0" bIns="0"/>
          <a:lstStyle>
            <a:lvl1pPr marL="0" indent="0">
              <a:buNone/>
              <a:defRPr sz="14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14</a:t>
            </a:r>
            <a:endParaRPr lang="es-CL"/>
          </a:p>
        </p:txBody>
      </p:sp>
      <p:sp>
        <p:nvSpPr>
          <p:cNvPr id="6" name="Marcador de texto 7">
            <a:extLst>
              <a:ext uri="{FF2B5EF4-FFF2-40B4-BE49-F238E27FC236}">
                <a16:creationId xmlns:a16="http://schemas.microsoft.com/office/drawing/2014/main" id="{B8030460-AF27-ED61-6BCA-022178D8FF3F}"/>
              </a:ext>
            </a:extLst>
          </p:cNvPr>
          <p:cNvSpPr>
            <a:spLocks noGrp="1"/>
          </p:cNvSpPr>
          <p:nvPr>
            <p:ph type="body" sz="quarter" idx="65" hasCustomPrompt="1"/>
          </p:nvPr>
        </p:nvSpPr>
        <p:spPr>
          <a:xfrm>
            <a:off x="449262" y="3493942"/>
            <a:ext cx="753896" cy="569855"/>
          </a:xfrm>
          <a:prstGeom prst="rect">
            <a:avLst/>
          </a:prstGeom>
        </p:spPr>
        <p:txBody>
          <a:bodyPr lIns="0" tIns="0" rIns="0" bIns="0"/>
          <a:lstStyle>
            <a:lvl1pPr marL="0" indent="0">
              <a:buNone/>
              <a:defRPr sz="4400" b="1">
                <a:solidFill>
                  <a:schemeClr val="accent2"/>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14" name="Marcador de texto 7">
            <a:extLst>
              <a:ext uri="{FF2B5EF4-FFF2-40B4-BE49-F238E27FC236}">
                <a16:creationId xmlns:a16="http://schemas.microsoft.com/office/drawing/2014/main" id="{4F09BDE9-1F52-40C2-BD9E-64B76A330DF5}"/>
              </a:ext>
            </a:extLst>
          </p:cNvPr>
          <p:cNvSpPr>
            <a:spLocks noGrp="1"/>
          </p:cNvSpPr>
          <p:nvPr>
            <p:ph type="body" sz="quarter" idx="66" hasCustomPrompt="1"/>
          </p:nvPr>
        </p:nvSpPr>
        <p:spPr>
          <a:xfrm>
            <a:off x="823942" y="3749832"/>
            <a:ext cx="1242719" cy="738000"/>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16</a:t>
            </a:r>
            <a:endParaRPr lang="es-CL"/>
          </a:p>
        </p:txBody>
      </p:sp>
      <p:sp>
        <p:nvSpPr>
          <p:cNvPr id="15" name="Marcador de texto 7">
            <a:extLst>
              <a:ext uri="{FF2B5EF4-FFF2-40B4-BE49-F238E27FC236}">
                <a16:creationId xmlns:a16="http://schemas.microsoft.com/office/drawing/2014/main" id="{212DCDD1-366D-9A68-3E55-CEB914F9AD75}"/>
              </a:ext>
            </a:extLst>
          </p:cNvPr>
          <p:cNvSpPr>
            <a:spLocks noGrp="1"/>
          </p:cNvSpPr>
          <p:nvPr>
            <p:ph type="body" sz="quarter" idx="67" hasCustomPrompt="1"/>
          </p:nvPr>
        </p:nvSpPr>
        <p:spPr>
          <a:xfrm>
            <a:off x="449262" y="5046017"/>
            <a:ext cx="753896" cy="578264"/>
          </a:xfrm>
          <a:prstGeom prst="rect">
            <a:avLst/>
          </a:prstGeom>
        </p:spPr>
        <p:txBody>
          <a:bodyPr lIns="0" tIns="0" rIns="0" bIns="0"/>
          <a:lstStyle>
            <a:lvl1pPr marL="0" indent="0">
              <a:buNone/>
              <a:defRPr sz="4400" b="1">
                <a:solidFill>
                  <a:schemeClr val="accent2"/>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16" name="Marcador de texto 7">
            <a:extLst>
              <a:ext uri="{FF2B5EF4-FFF2-40B4-BE49-F238E27FC236}">
                <a16:creationId xmlns:a16="http://schemas.microsoft.com/office/drawing/2014/main" id="{5D8DABCA-3E6E-6521-D458-854891BF1192}"/>
              </a:ext>
            </a:extLst>
          </p:cNvPr>
          <p:cNvSpPr>
            <a:spLocks noGrp="1"/>
          </p:cNvSpPr>
          <p:nvPr>
            <p:ph type="body" sz="quarter" idx="68" hasCustomPrompt="1"/>
          </p:nvPr>
        </p:nvSpPr>
        <p:spPr>
          <a:xfrm>
            <a:off x="823942" y="5301906"/>
            <a:ext cx="1242719" cy="738000"/>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16</a:t>
            </a:r>
            <a:endParaRPr lang="es-CL"/>
          </a:p>
        </p:txBody>
      </p:sp>
      <p:sp>
        <p:nvSpPr>
          <p:cNvPr id="5" name="Título 4">
            <a:extLst>
              <a:ext uri="{FF2B5EF4-FFF2-40B4-BE49-F238E27FC236}">
                <a16:creationId xmlns:a16="http://schemas.microsoft.com/office/drawing/2014/main" id="{2F3B9715-D07F-3864-81AC-DFB139F002E9}"/>
              </a:ext>
            </a:extLst>
          </p:cNvPr>
          <p:cNvSpPr>
            <a:spLocks noGrp="1"/>
          </p:cNvSpPr>
          <p:nvPr>
            <p:ph type="title"/>
          </p:nvPr>
        </p:nvSpPr>
        <p:spPr/>
        <p:txBody>
          <a:bodyPr vert="horz"/>
          <a:lstStyle/>
          <a:p>
            <a:r>
              <a:rPr lang="es-ES"/>
              <a:t>Haga clic para modificar el estilo de título del patrón</a:t>
            </a:r>
            <a:endParaRPr lang="es-CL"/>
          </a:p>
        </p:txBody>
      </p:sp>
      <p:sp>
        <p:nvSpPr>
          <p:cNvPr id="10" name="Marcador de texto 7">
            <a:extLst>
              <a:ext uri="{FF2B5EF4-FFF2-40B4-BE49-F238E27FC236}">
                <a16:creationId xmlns:a16="http://schemas.microsoft.com/office/drawing/2014/main" id="{53258BAC-810B-C764-8E58-DB47E4CB5471}"/>
              </a:ext>
            </a:extLst>
          </p:cNvPr>
          <p:cNvSpPr>
            <a:spLocks noGrp="1"/>
          </p:cNvSpPr>
          <p:nvPr>
            <p:ph type="body" sz="quarter" idx="19" hasCustomPrompt="1"/>
          </p:nvPr>
        </p:nvSpPr>
        <p:spPr>
          <a:xfrm>
            <a:off x="9340619" y="1730855"/>
            <a:ext cx="2441307" cy="290992"/>
          </a:xfrm>
          <a:prstGeom prst="rect">
            <a:avLst/>
          </a:prstGeom>
        </p:spPr>
        <p:txBody>
          <a:bodyPr lIns="0" tIns="0" rIns="0" bIns="0"/>
          <a:lstStyle>
            <a:lvl1pPr marL="0" indent="0">
              <a:buNone/>
              <a:defRPr sz="14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14</a:t>
            </a:r>
            <a:endParaRPr lang="es-CL"/>
          </a:p>
        </p:txBody>
      </p:sp>
      <p:sp>
        <p:nvSpPr>
          <p:cNvPr id="12" name="Marcador de texto 7">
            <a:extLst>
              <a:ext uri="{FF2B5EF4-FFF2-40B4-BE49-F238E27FC236}">
                <a16:creationId xmlns:a16="http://schemas.microsoft.com/office/drawing/2014/main" id="{42ECFC8D-9E4C-1277-A15B-B59DBD28B896}"/>
              </a:ext>
            </a:extLst>
          </p:cNvPr>
          <p:cNvSpPr>
            <a:spLocks noGrp="1"/>
          </p:cNvSpPr>
          <p:nvPr>
            <p:ph type="body" sz="quarter" idx="20" hasCustomPrompt="1"/>
          </p:nvPr>
        </p:nvSpPr>
        <p:spPr>
          <a:xfrm>
            <a:off x="9340620" y="2169128"/>
            <a:ext cx="2441307" cy="3870778"/>
          </a:xfrm>
          <a:prstGeom prst="rect">
            <a:avLst/>
          </a:prstGeom>
        </p:spPr>
        <p:txBody>
          <a:bodyPr lIns="0" tIns="0" rIns="0" bIns="0"/>
          <a:lstStyle>
            <a:lvl1pPr marL="200025" indent="-200025">
              <a:buFont typeface="Arial" panose="020B0604020202020204" pitchFamily="34" charset="0"/>
              <a:buChar char="•"/>
              <a:defRPr sz="14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14</a:t>
            </a:r>
            <a:endParaRPr lang="es-CL"/>
          </a:p>
        </p:txBody>
      </p:sp>
      <p:sp>
        <p:nvSpPr>
          <p:cNvPr id="20" name="Subtítulo 2">
            <a:extLst>
              <a:ext uri="{FF2B5EF4-FFF2-40B4-BE49-F238E27FC236}">
                <a16:creationId xmlns:a16="http://schemas.microsoft.com/office/drawing/2014/main" id="{46DA7DB3-F2BD-15F8-B6BA-108CEF907C46}"/>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3" name="Marcador de pie de página 2"/>
          <p:cNvSpPr>
            <a:spLocks noGrp="1"/>
          </p:cNvSpPr>
          <p:nvPr>
            <p:ph type="ftr" sz="quarter" idx="69"/>
          </p:nvPr>
        </p:nvSpPr>
        <p:spPr/>
        <p:txBody>
          <a:bodyPr/>
          <a:lstStyle/>
          <a:p>
            <a:endParaRPr lang="es-CL"/>
          </a:p>
        </p:txBody>
      </p:sp>
      <p:sp>
        <p:nvSpPr>
          <p:cNvPr id="8" name="Marcador de número de diapositiva 7"/>
          <p:cNvSpPr>
            <a:spLocks noGrp="1"/>
          </p:cNvSpPr>
          <p:nvPr>
            <p:ph type="sldNum" sz="quarter" idx="70"/>
          </p:nvPr>
        </p:nvSpPr>
        <p:spPr/>
        <p:txBody>
          <a:bodyPr/>
          <a:lstStyle/>
          <a:p>
            <a:fld id="{4B90B3AC-360D-4C0F-BB2D-EFC963FB8AB1}" type="slidenum">
              <a:rPr lang="es-CL" smtClean="0"/>
              <a:pPr/>
              <a:t>‹Nº›</a:t>
            </a:fld>
            <a:endParaRPr lang="es-CL"/>
          </a:p>
        </p:txBody>
      </p:sp>
      <p:pic>
        <p:nvPicPr>
          <p:cNvPr id="26" name="Gráfico 7">
            <a:extLst>
              <a:ext uri="{FF2B5EF4-FFF2-40B4-BE49-F238E27FC236}">
                <a16:creationId xmlns:a16="http://schemas.microsoft.com/office/drawing/2014/main" id="{FDEC0ABD-6C88-E5D1-ED52-F3677C45D7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59444" y="367977"/>
            <a:ext cx="1224570" cy="506827"/>
          </a:xfrm>
          <a:prstGeom prst="rect">
            <a:avLst/>
          </a:prstGeom>
        </p:spPr>
      </p:pic>
    </p:spTree>
    <p:extLst>
      <p:ext uri="{BB962C8B-B14F-4D97-AF65-F5344CB8AC3E}">
        <p14:creationId xmlns:p14="http://schemas.microsoft.com/office/powerpoint/2010/main" val="704265727"/>
      </p:ext>
    </p:extLst>
  </p:cSld>
  <p:clrMapOvr>
    <a:masterClrMapping/>
  </p:clrMapOvr>
  <p:transition spd="med"/>
  <p:extLst>
    <p:ext uri="{DCECCB84-F9BA-43D5-87BE-67443E8EF086}">
      <p15:sldGuideLst xmlns:p15="http://schemas.microsoft.com/office/powerpoint/2012/main">
        <p15:guide id="2" pos="280">
          <p15:clr>
            <a:srgbClr val="FBAE40"/>
          </p15:clr>
        </p15:guide>
        <p15:guide id="3" orient="horz" pos="1094">
          <p15:clr>
            <a:srgbClr val="FBAE40"/>
          </p15:clr>
        </p15:guide>
        <p15:guide id="4" orient="horz" pos="2546">
          <p15:clr>
            <a:srgbClr val="FBAE40"/>
          </p15:clr>
        </p15:guide>
        <p15:guide id="5" orient="horz" pos="3816">
          <p15:clr>
            <a:srgbClr val="FBAE40"/>
          </p15:clr>
        </p15:guide>
        <p15:guide id="6" pos="150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ámina comparativa 1">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F724E63-9886-C6FB-1FC3-6B75A6CCCA11}"/>
              </a:ext>
            </a:extLst>
          </p:cNvPr>
          <p:cNvSpPr/>
          <p:nvPr userDrawn="1"/>
        </p:nvSpPr>
        <p:spPr>
          <a:xfrm>
            <a:off x="8825392" y="0"/>
            <a:ext cx="337079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s-CL" sz="1400" err="1">
              <a:solidFill>
                <a:schemeClr val="tx1"/>
              </a:solidFill>
            </a:endParaRPr>
          </a:p>
        </p:txBody>
      </p:sp>
      <p:graphicFrame>
        <p:nvGraphicFramePr>
          <p:cNvPr id="3" name="Objeto 2" hidden="1">
            <a:extLst>
              <a:ext uri="{FF2B5EF4-FFF2-40B4-BE49-F238E27FC236}">
                <a16:creationId xmlns:a16="http://schemas.microsoft.com/office/drawing/2014/main" id="{F257A930-1B12-7B4A-B402-734BCB48BA01}"/>
              </a:ext>
            </a:extLst>
          </p:cNvPr>
          <p:cNvGraphicFramePr>
            <a:graphicFrameLocks noChangeAspect="1"/>
          </p:cNvGraphicFramePr>
          <p:nvPr userDrawn="1">
            <p:custDataLst>
              <p:tags r:id="rId1"/>
            </p:custDataLst>
            <p:extLst>
              <p:ext uri="{D42A27DB-BD31-4B8C-83A1-F6EECF244321}">
                <p14:modId xmlns:p14="http://schemas.microsoft.com/office/powerpoint/2010/main" val="30659387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3" name="Objeto 2" hidden="1">
                        <a:extLst>
                          <a:ext uri="{FF2B5EF4-FFF2-40B4-BE49-F238E27FC236}">
                            <a16:creationId xmlns:a16="http://schemas.microsoft.com/office/drawing/2014/main" id="{F257A930-1B12-7B4A-B402-734BCB48BA0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Marcador de texto 7">
            <a:extLst>
              <a:ext uri="{FF2B5EF4-FFF2-40B4-BE49-F238E27FC236}">
                <a16:creationId xmlns:a16="http://schemas.microsoft.com/office/drawing/2014/main" id="{B26859F0-E9CF-BDA5-2D2F-7DBFF3416B77}"/>
              </a:ext>
            </a:extLst>
          </p:cNvPr>
          <p:cNvSpPr>
            <a:spLocks noGrp="1"/>
          </p:cNvSpPr>
          <p:nvPr>
            <p:ph type="body" sz="quarter" idx="19" hasCustomPrompt="1"/>
          </p:nvPr>
        </p:nvSpPr>
        <p:spPr>
          <a:xfrm>
            <a:off x="9340619" y="1730855"/>
            <a:ext cx="2441307" cy="290992"/>
          </a:xfrm>
          <a:prstGeom prst="rect">
            <a:avLst/>
          </a:prstGeom>
        </p:spPr>
        <p:txBody>
          <a:bodyPr lIns="0" tIns="0" rIns="0" bIns="0"/>
          <a:lstStyle>
            <a:lvl1pPr marL="0" indent="0">
              <a:buNone/>
              <a:defRPr sz="14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14</a:t>
            </a:r>
            <a:endParaRPr lang="es-CL"/>
          </a:p>
        </p:txBody>
      </p:sp>
      <p:sp>
        <p:nvSpPr>
          <p:cNvPr id="12" name="Marcador de texto 7">
            <a:extLst>
              <a:ext uri="{FF2B5EF4-FFF2-40B4-BE49-F238E27FC236}">
                <a16:creationId xmlns:a16="http://schemas.microsoft.com/office/drawing/2014/main" id="{D94985E1-B3DE-0AEA-1F1D-38549142922E}"/>
              </a:ext>
            </a:extLst>
          </p:cNvPr>
          <p:cNvSpPr>
            <a:spLocks noGrp="1"/>
          </p:cNvSpPr>
          <p:nvPr>
            <p:ph type="body" sz="quarter" idx="20" hasCustomPrompt="1"/>
          </p:nvPr>
        </p:nvSpPr>
        <p:spPr>
          <a:xfrm>
            <a:off x="9340620" y="2169128"/>
            <a:ext cx="2441307" cy="3870778"/>
          </a:xfrm>
          <a:prstGeom prst="rect">
            <a:avLst/>
          </a:prstGeom>
        </p:spPr>
        <p:txBody>
          <a:bodyPr lIns="0" tIns="0" rIns="0" bIns="0"/>
          <a:lstStyle>
            <a:lvl1pPr marL="192088" indent="-192088">
              <a:buFont typeface="Arial" panose="020B0604020202020204" pitchFamily="34" charset="0"/>
              <a:buChar char="•"/>
              <a:defRPr sz="14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14</a:t>
            </a:r>
            <a:endParaRPr lang="es-CL"/>
          </a:p>
        </p:txBody>
      </p:sp>
      <p:sp>
        <p:nvSpPr>
          <p:cNvPr id="9" name="Título 8">
            <a:extLst>
              <a:ext uri="{FF2B5EF4-FFF2-40B4-BE49-F238E27FC236}">
                <a16:creationId xmlns:a16="http://schemas.microsoft.com/office/drawing/2014/main" id="{E4945A70-3CC1-30BE-FEDB-E46736A59C0A}"/>
              </a:ext>
            </a:extLst>
          </p:cNvPr>
          <p:cNvSpPr>
            <a:spLocks noGrp="1"/>
          </p:cNvSpPr>
          <p:nvPr>
            <p:ph type="title"/>
          </p:nvPr>
        </p:nvSpPr>
        <p:spPr/>
        <p:txBody>
          <a:bodyPr vert="horz"/>
          <a:lstStyle/>
          <a:p>
            <a:r>
              <a:rPr lang="es-ES"/>
              <a:t>Haga clic para modificar el estilo de título del patrón</a:t>
            </a:r>
            <a:endParaRPr lang="es-CL"/>
          </a:p>
        </p:txBody>
      </p:sp>
      <p:sp>
        <p:nvSpPr>
          <p:cNvPr id="17" name="Subtítulo 2">
            <a:extLst>
              <a:ext uri="{FF2B5EF4-FFF2-40B4-BE49-F238E27FC236}">
                <a16:creationId xmlns:a16="http://schemas.microsoft.com/office/drawing/2014/main" id="{4515C2E5-FAF0-EA40-6643-F8742AD31B5F}"/>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pie de página 3"/>
          <p:cNvSpPr>
            <a:spLocks noGrp="1"/>
          </p:cNvSpPr>
          <p:nvPr>
            <p:ph type="ftr" sz="quarter" idx="21"/>
          </p:nvPr>
        </p:nvSpPr>
        <p:spPr/>
        <p:txBody>
          <a:bodyPr/>
          <a:lstStyle/>
          <a:p>
            <a:endParaRPr lang="es-CL"/>
          </a:p>
        </p:txBody>
      </p:sp>
      <p:sp>
        <p:nvSpPr>
          <p:cNvPr id="6" name="Marcador de número de diapositiva 5"/>
          <p:cNvSpPr>
            <a:spLocks noGrp="1"/>
          </p:cNvSpPr>
          <p:nvPr>
            <p:ph type="sldNum" sz="quarter" idx="22"/>
          </p:nvPr>
        </p:nvSpPr>
        <p:spPr/>
        <p:txBody>
          <a:bodyPr/>
          <a:lstStyle/>
          <a:p>
            <a:fld id="{4B90B3AC-360D-4C0F-BB2D-EFC963FB8AB1}" type="slidenum">
              <a:rPr lang="es-CL" smtClean="0"/>
              <a:pPr/>
              <a:t>‹Nº›</a:t>
            </a:fld>
            <a:endParaRPr lang="es-CL"/>
          </a:p>
        </p:txBody>
      </p:sp>
      <p:pic>
        <p:nvPicPr>
          <p:cNvPr id="14" name="Gráfico 7">
            <a:extLst>
              <a:ext uri="{FF2B5EF4-FFF2-40B4-BE49-F238E27FC236}">
                <a16:creationId xmlns:a16="http://schemas.microsoft.com/office/drawing/2014/main" id="{FDEC0ABD-6C88-E5D1-ED52-F3677C45D7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59444" y="367977"/>
            <a:ext cx="1224570" cy="506827"/>
          </a:xfrm>
          <a:prstGeom prst="rect">
            <a:avLst/>
          </a:prstGeom>
        </p:spPr>
      </p:pic>
    </p:spTree>
    <p:extLst>
      <p:ext uri="{BB962C8B-B14F-4D97-AF65-F5344CB8AC3E}">
        <p14:creationId xmlns:p14="http://schemas.microsoft.com/office/powerpoint/2010/main" val="3864676757"/>
      </p:ext>
    </p:extLst>
  </p:cSld>
  <p:clrMapOvr>
    <a:masterClrMapping/>
  </p:clrMapOvr>
  <p:transition spd="med"/>
  <p:extLst>
    <p:ext uri="{DCECCB84-F9BA-43D5-87BE-67443E8EF086}">
      <p15:sldGuideLst xmlns:p15="http://schemas.microsoft.com/office/powerpoint/2012/main">
        <p15:guide id="1" orient="horz" pos="3612">
          <p15:clr>
            <a:srgbClr val="FBAE40"/>
          </p15:clr>
        </p15:guide>
        <p15:guide id="2" orient="horz" pos="422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ámina comparativa 4 categorías y descripciones">
    <p:spTree>
      <p:nvGrpSpPr>
        <p:cNvPr id="1" name=""/>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0B42D332-2844-E942-96BC-37A626E3034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4" name="Objeto 3" hidden="1">
                        <a:extLst>
                          <a:ext uri="{FF2B5EF4-FFF2-40B4-BE49-F238E27FC236}">
                            <a16:creationId xmlns:a16="http://schemas.microsoft.com/office/drawing/2014/main" id="{0B42D332-2844-E942-96BC-37A626E3034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ítulo 4">
            <a:extLst>
              <a:ext uri="{FF2B5EF4-FFF2-40B4-BE49-F238E27FC236}">
                <a16:creationId xmlns:a16="http://schemas.microsoft.com/office/drawing/2014/main" id="{2F3B9715-D07F-3864-81AC-DFB139F002E9}"/>
              </a:ext>
            </a:extLst>
          </p:cNvPr>
          <p:cNvSpPr>
            <a:spLocks noGrp="1"/>
          </p:cNvSpPr>
          <p:nvPr>
            <p:ph type="title"/>
          </p:nvPr>
        </p:nvSpPr>
        <p:spPr/>
        <p:txBody>
          <a:bodyPr vert="horz"/>
          <a:lstStyle/>
          <a:p>
            <a:r>
              <a:rPr lang="es-ES"/>
              <a:t>Haga clic para modificar el estilo de título del patrón</a:t>
            </a:r>
            <a:endParaRPr lang="es-CL"/>
          </a:p>
        </p:txBody>
      </p:sp>
      <p:sp>
        <p:nvSpPr>
          <p:cNvPr id="20" name="Subtítulo 2">
            <a:extLst>
              <a:ext uri="{FF2B5EF4-FFF2-40B4-BE49-F238E27FC236}">
                <a16:creationId xmlns:a16="http://schemas.microsoft.com/office/drawing/2014/main" id="{46DA7DB3-F2BD-15F8-B6BA-108CEF907C46}"/>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25" name="Marcador de texto 7">
            <a:extLst>
              <a:ext uri="{FF2B5EF4-FFF2-40B4-BE49-F238E27FC236}">
                <a16:creationId xmlns:a16="http://schemas.microsoft.com/office/drawing/2014/main" id="{CF985600-E7D8-9E44-82E9-F97AD68006A0}"/>
              </a:ext>
            </a:extLst>
          </p:cNvPr>
          <p:cNvSpPr>
            <a:spLocks noGrp="1"/>
          </p:cNvSpPr>
          <p:nvPr>
            <p:ph type="body" sz="quarter" idx="14" hasCustomPrompt="1"/>
          </p:nvPr>
        </p:nvSpPr>
        <p:spPr>
          <a:xfrm>
            <a:off x="4005184" y="1667640"/>
            <a:ext cx="3614815" cy="758780"/>
          </a:xfrm>
          <a:prstGeom prst="rect">
            <a:avLst/>
          </a:prstGeom>
        </p:spPr>
        <p:txBody>
          <a:bodyPr lIns="0" tIns="0" rIns="0" bIns="0"/>
          <a:lstStyle>
            <a:lvl1pPr marL="171450" indent="-171450">
              <a:spcBef>
                <a:spcPts val="600"/>
              </a:spcBef>
              <a:spcAft>
                <a:spcPts val="600"/>
              </a:spcAft>
              <a:buClr>
                <a:schemeClr val="tx1"/>
              </a:buClr>
              <a:buSzPct val="120000"/>
              <a:buFont typeface="Arial" panose="020B0604020202020204" pitchFamily="34" charset="0"/>
              <a:buChar char="•"/>
              <a:defRPr sz="1400" b="0">
                <a:solidFill>
                  <a:sysClr val="windowText" lastClr="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p>
          <a:p>
            <a:pPr lvl="0"/>
            <a:r>
              <a:rPr lang="es-ES"/>
              <a:t>Texto Arial 14</a:t>
            </a:r>
          </a:p>
        </p:txBody>
      </p:sp>
      <p:sp>
        <p:nvSpPr>
          <p:cNvPr id="26" name="Marcador de texto 7">
            <a:extLst>
              <a:ext uri="{FF2B5EF4-FFF2-40B4-BE49-F238E27FC236}">
                <a16:creationId xmlns:a16="http://schemas.microsoft.com/office/drawing/2014/main" id="{06EBF3F5-82CF-3447-9CBB-BB0F933A6585}"/>
              </a:ext>
            </a:extLst>
          </p:cNvPr>
          <p:cNvSpPr>
            <a:spLocks noGrp="1"/>
          </p:cNvSpPr>
          <p:nvPr>
            <p:ph type="body" sz="quarter" idx="13" hasCustomPrompt="1"/>
          </p:nvPr>
        </p:nvSpPr>
        <p:spPr>
          <a:xfrm>
            <a:off x="1928812" y="1840571"/>
            <a:ext cx="1292129" cy="467999"/>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cxnSp>
        <p:nvCxnSpPr>
          <p:cNvPr id="27" name="Conector recto 26">
            <a:extLst>
              <a:ext uri="{FF2B5EF4-FFF2-40B4-BE49-F238E27FC236}">
                <a16:creationId xmlns:a16="http://schemas.microsoft.com/office/drawing/2014/main" id="{918C4B25-4DE6-4C44-8031-9999A5B2D42B}"/>
              </a:ext>
            </a:extLst>
          </p:cNvPr>
          <p:cNvCxnSpPr/>
          <p:nvPr userDrawn="1"/>
        </p:nvCxnSpPr>
        <p:spPr>
          <a:xfrm>
            <a:off x="3599624" y="1622497"/>
            <a:ext cx="0" cy="849066"/>
          </a:xfrm>
          <a:prstGeom prst="line">
            <a:avLst/>
          </a:prstGeom>
          <a:noFill/>
          <a:ln w="12700" cap="flat">
            <a:solidFill>
              <a:schemeClr val="bg2"/>
            </a:solidFill>
            <a:prstDash val="sysDot"/>
            <a:miter lim="400000"/>
          </a:ln>
          <a:effectLst/>
          <a:sp3d/>
        </p:spPr>
        <p:style>
          <a:lnRef idx="0">
            <a:scrgbClr r="0" g="0" b="0"/>
          </a:lnRef>
          <a:fillRef idx="0">
            <a:scrgbClr r="0" g="0" b="0"/>
          </a:fillRef>
          <a:effectRef idx="0">
            <a:scrgbClr r="0" g="0" b="0"/>
          </a:effectRef>
          <a:fontRef idx="none"/>
        </p:style>
      </p:cxnSp>
      <p:sp>
        <p:nvSpPr>
          <p:cNvPr id="28" name="Marcador de texto 7">
            <a:extLst>
              <a:ext uri="{FF2B5EF4-FFF2-40B4-BE49-F238E27FC236}">
                <a16:creationId xmlns:a16="http://schemas.microsoft.com/office/drawing/2014/main" id="{E88A7927-DC3B-3544-BD64-28D716E9EFF1}"/>
              </a:ext>
            </a:extLst>
          </p:cNvPr>
          <p:cNvSpPr>
            <a:spLocks noGrp="1"/>
          </p:cNvSpPr>
          <p:nvPr>
            <p:ph type="body" sz="quarter" idx="15" hasCustomPrompt="1"/>
          </p:nvPr>
        </p:nvSpPr>
        <p:spPr>
          <a:xfrm>
            <a:off x="4005184" y="2877804"/>
            <a:ext cx="3610800" cy="758780"/>
          </a:xfrm>
          <a:prstGeom prst="rect">
            <a:avLst/>
          </a:prstGeom>
        </p:spPr>
        <p:txBody>
          <a:bodyPr lIns="0" tIns="0" rIns="0" bIns="0"/>
          <a:lstStyle>
            <a:lvl1pPr marL="171450" indent="-171450">
              <a:spcBef>
                <a:spcPts val="600"/>
              </a:spcBef>
              <a:spcAft>
                <a:spcPts val="600"/>
              </a:spcAft>
              <a:buClr>
                <a:schemeClr val="tx1"/>
              </a:buClr>
              <a:buSzPct val="120000"/>
              <a:buFont typeface="Arial" panose="020B0604020202020204" pitchFamily="34" charset="0"/>
              <a:buChar char="•"/>
              <a:defRPr sz="1400" b="0">
                <a:solidFill>
                  <a:sysClr val="windowText" lastClr="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p>
          <a:p>
            <a:pPr lvl="0"/>
            <a:r>
              <a:rPr lang="es-ES"/>
              <a:t>Texto Arial 14</a:t>
            </a:r>
          </a:p>
        </p:txBody>
      </p:sp>
      <p:sp>
        <p:nvSpPr>
          <p:cNvPr id="29" name="Marcador de texto 7">
            <a:extLst>
              <a:ext uri="{FF2B5EF4-FFF2-40B4-BE49-F238E27FC236}">
                <a16:creationId xmlns:a16="http://schemas.microsoft.com/office/drawing/2014/main" id="{F1AE937D-E749-AB49-A58B-96D93517F82A}"/>
              </a:ext>
            </a:extLst>
          </p:cNvPr>
          <p:cNvSpPr>
            <a:spLocks noGrp="1"/>
          </p:cNvSpPr>
          <p:nvPr>
            <p:ph type="body" sz="quarter" idx="16" hasCustomPrompt="1"/>
          </p:nvPr>
        </p:nvSpPr>
        <p:spPr>
          <a:xfrm>
            <a:off x="1928812" y="3050735"/>
            <a:ext cx="1288127" cy="467999"/>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cxnSp>
        <p:nvCxnSpPr>
          <p:cNvPr id="30" name="Conector recto 29">
            <a:extLst>
              <a:ext uri="{FF2B5EF4-FFF2-40B4-BE49-F238E27FC236}">
                <a16:creationId xmlns:a16="http://schemas.microsoft.com/office/drawing/2014/main" id="{82B8DDEA-E931-994F-86BA-42BAB21F35DB}"/>
              </a:ext>
            </a:extLst>
          </p:cNvPr>
          <p:cNvCxnSpPr/>
          <p:nvPr userDrawn="1"/>
        </p:nvCxnSpPr>
        <p:spPr>
          <a:xfrm>
            <a:off x="3599624" y="2836620"/>
            <a:ext cx="0" cy="849066"/>
          </a:xfrm>
          <a:prstGeom prst="line">
            <a:avLst/>
          </a:prstGeom>
          <a:noFill/>
          <a:ln w="12700" cap="flat">
            <a:solidFill>
              <a:schemeClr val="bg2"/>
            </a:solidFill>
            <a:prstDash val="sysDot"/>
            <a:miter lim="400000"/>
          </a:ln>
          <a:effectLst/>
          <a:sp3d/>
        </p:spPr>
        <p:style>
          <a:lnRef idx="0">
            <a:scrgbClr r="0" g="0" b="0"/>
          </a:lnRef>
          <a:fillRef idx="0">
            <a:scrgbClr r="0" g="0" b="0"/>
          </a:fillRef>
          <a:effectRef idx="0">
            <a:scrgbClr r="0" g="0" b="0"/>
          </a:effectRef>
          <a:fontRef idx="none"/>
        </p:style>
      </p:cxnSp>
      <p:sp>
        <p:nvSpPr>
          <p:cNvPr id="31" name="Marcador de texto 7">
            <a:extLst>
              <a:ext uri="{FF2B5EF4-FFF2-40B4-BE49-F238E27FC236}">
                <a16:creationId xmlns:a16="http://schemas.microsoft.com/office/drawing/2014/main" id="{32B82F2E-C60E-4F49-9E04-817DE4A46A4A}"/>
              </a:ext>
            </a:extLst>
          </p:cNvPr>
          <p:cNvSpPr>
            <a:spLocks noGrp="1"/>
          </p:cNvSpPr>
          <p:nvPr>
            <p:ph type="body" sz="quarter" idx="17" hasCustomPrompt="1"/>
          </p:nvPr>
        </p:nvSpPr>
        <p:spPr>
          <a:xfrm>
            <a:off x="4005184" y="4087968"/>
            <a:ext cx="3610800" cy="758780"/>
          </a:xfrm>
          <a:prstGeom prst="rect">
            <a:avLst/>
          </a:prstGeom>
        </p:spPr>
        <p:txBody>
          <a:bodyPr lIns="0" tIns="0" rIns="0" bIns="0"/>
          <a:lstStyle>
            <a:lvl1pPr marL="171450" indent="-171450">
              <a:spcBef>
                <a:spcPts val="600"/>
              </a:spcBef>
              <a:spcAft>
                <a:spcPts val="600"/>
              </a:spcAft>
              <a:buClr>
                <a:schemeClr val="tx1"/>
              </a:buClr>
              <a:buSzPct val="120000"/>
              <a:buFont typeface="Arial" panose="020B0604020202020204" pitchFamily="34" charset="0"/>
              <a:buChar char="•"/>
              <a:defRPr sz="1400" b="0">
                <a:solidFill>
                  <a:sysClr val="windowText" lastClr="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p>
          <a:p>
            <a:pPr lvl="0"/>
            <a:r>
              <a:rPr lang="es-ES"/>
              <a:t>Texto Arial 14</a:t>
            </a:r>
          </a:p>
        </p:txBody>
      </p:sp>
      <p:sp>
        <p:nvSpPr>
          <p:cNvPr id="32" name="Marcador de texto 7">
            <a:extLst>
              <a:ext uri="{FF2B5EF4-FFF2-40B4-BE49-F238E27FC236}">
                <a16:creationId xmlns:a16="http://schemas.microsoft.com/office/drawing/2014/main" id="{53ACC097-9A1C-3241-80E5-4FA2DBCD5E94}"/>
              </a:ext>
            </a:extLst>
          </p:cNvPr>
          <p:cNvSpPr>
            <a:spLocks noGrp="1"/>
          </p:cNvSpPr>
          <p:nvPr>
            <p:ph type="body" sz="quarter" idx="18" hasCustomPrompt="1"/>
          </p:nvPr>
        </p:nvSpPr>
        <p:spPr>
          <a:xfrm>
            <a:off x="1928812" y="4260899"/>
            <a:ext cx="1288117" cy="467999"/>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cxnSp>
        <p:nvCxnSpPr>
          <p:cNvPr id="33" name="Conector recto 32">
            <a:extLst>
              <a:ext uri="{FF2B5EF4-FFF2-40B4-BE49-F238E27FC236}">
                <a16:creationId xmlns:a16="http://schemas.microsoft.com/office/drawing/2014/main" id="{25F53A69-89D3-734D-9B06-56318A2B5E6E}"/>
              </a:ext>
            </a:extLst>
          </p:cNvPr>
          <p:cNvCxnSpPr/>
          <p:nvPr userDrawn="1"/>
        </p:nvCxnSpPr>
        <p:spPr>
          <a:xfrm>
            <a:off x="3599624" y="4050743"/>
            <a:ext cx="0" cy="849066"/>
          </a:xfrm>
          <a:prstGeom prst="line">
            <a:avLst/>
          </a:prstGeom>
          <a:noFill/>
          <a:ln w="12700" cap="flat">
            <a:solidFill>
              <a:schemeClr val="bg2"/>
            </a:solidFill>
            <a:prstDash val="sysDot"/>
            <a:miter lim="400000"/>
          </a:ln>
          <a:effectLst/>
          <a:sp3d/>
        </p:spPr>
        <p:style>
          <a:lnRef idx="0">
            <a:scrgbClr r="0" g="0" b="0"/>
          </a:lnRef>
          <a:fillRef idx="0">
            <a:scrgbClr r="0" g="0" b="0"/>
          </a:fillRef>
          <a:effectRef idx="0">
            <a:scrgbClr r="0" g="0" b="0"/>
          </a:effectRef>
          <a:fontRef idx="none"/>
        </p:style>
      </p:cxnSp>
      <p:sp>
        <p:nvSpPr>
          <p:cNvPr id="34" name="Marcador de texto 7">
            <a:extLst>
              <a:ext uri="{FF2B5EF4-FFF2-40B4-BE49-F238E27FC236}">
                <a16:creationId xmlns:a16="http://schemas.microsoft.com/office/drawing/2014/main" id="{E5228B0D-DF98-794A-B213-566DD6D00056}"/>
              </a:ext>
            </a:extLst>
          </p:cNvPr>
          <p:cNvSpPr>
            <a:spLocks noGrp="1"/>
          </p:cNvSpPr>
          <p:nvPr>
            <p:ph type="body" sz="quarter" idx="19" hasCustomPrompt="1"/>
          </p:nvPr>
        </p:nvSpPr>
        <p:spPr>
          <a:xfrm>
            <a:off x="4005184" y="5298133"/>
            <a:ext cx="3614811" cy="758780"/>
          </a:xfrm>
          <a:prstGeom prst="rect">
            <a:avLst/>
          </a:prstGeom>
        </p:spPr>
        <p:txBody>
          <a:bodyPr lIns="0" tIns="0" rIns="0" bIns="0"/>
          <a:lstStyle>
            <a:lvl1pPr marL="171450" indent="-171450">
              <a:spcBef>
                <a:spcPts val="600"/>
              </a:spcBef>
              <a:spcAft>
                <a:spcPts val="600"/>
              </a:spcAft>
              <a:buClr>
                <a:schemeClr val="tx1"/>
              </a:buClr>
              <a:buSzPct val="120000"/>
              <a:buFont typeface="Arial" panose="020B0604020202020204" pitchFamily="34" charset="0"/>
              <a:buChar char="•"/>
              <a:defRPr sz="1400" b="0">
                <a:solidFill>
                  <a:sysClr val="windowText" lastClr="000000"/>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p>
          <a:p>
            <a:pPr lvl="0"/>
            <a:r>
              <a:rPr lang="es-ES"/>
              <a:t>Texto Arial 14</a:t>
            </a:r>
          </a:p>
        </p:txBody>
      </p:sp>
      <p:sp>
        <p:nvSpPr>
          <p:cNvPr id="35" name="Marcador de texto 7">
            <a:extLst>
              <a:ext uri="{FF2B5EF4-FFF2-40B4-BE49-F238E27FC236}">
                <a16:creationId xmlns:a16="http://schemas.microsoft.com/office/drawing/2014/main" id="{12AA98F3-ECF0-0846-98CE-48B524FC174A}"/>
              </a:ext>
            </a:extLst>
          </p:cNvPr>
          <p:cNvSpPr>
            <a:spLocks noGrp="1"/>
          </p:cNvSpPr>
          <p:nvPr>
            <p:ph type="body" sz="quarter" idx="20" hasCustomPrompt="1"/>
          </p:nvPr>
        </p:nvSpPr>
        <p:spPr>
          <a:xfrm>
            <a:off x="1928812" y="5471064"/>
            <a:ext cx="1288107" cy="467999"/>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cxnSp>
        <p:nvCxnSpPr>
          <p:cNvPr id="36" name="Conector recto 35">
            <a:extLst>
              <a:ext uri="{FF2B5EF4-FFF2-40B4-BE49-F238E27FC236}">
                <a16:creationId xmlns:a16="http://schemas.microsoft.com/office/drawing/2014/main" id="{A420EF3B-A9EA-F74A-AFB4-B01AC7830323}"/>
              </a:ext>
            </a:extLst>
          </p:cNvPr>
          <p:cNvCxnSpPr/>
          <p:nvPr userDrawn="1"/>
        </p:nvCxnSpPr>
        <p:spPr>
          <a:xfrm>
            <a:off x="3599624" y="5264866"/>
            <a:ext cx="0" cy="849066"/>
          </a:xfrm>
          <a:prstGeom prst="line">
            <a:avLst/>
          </a:prstGeom>
          <a:noFill/>
          <a:ln w="12700" cap="flat">
            <a:solidFill>
              <a:schemeClr val="bg2"/>
            </a:solidFill>
            <a:prstDash val="sysDot"/>
            <a:miter lim="400000"/>
          </a:ln>
          <a:effectLst/>
          <a:sp3d/>
        </p:spPr>
        <p:style>
          <a:lnRef idx="0">
            <a:scrgbClr r="0" g="0" b="0"/>
          </a:lnRef>
          <a:fillRef idx="0">
            <a:scrgbClr r="0" g="0" b="0"/>
          </a:fillRef>
          <a:effectRef idx="0">
            <a:scrgbClr r="0" g="0" b="0"/>
          </a:effectRef>
          <a:fontRef idx="none"/>
        </p:style>
      </p:cxnSp>
      <p:sp>
        <p:nvSpPr>
          <p:cNvPr id="37" name="Marcador de posición de imagen 2">
            <a:extLst>
              <a:ext uri="{FF2B5EF4-FFF2-40B4-BE49-F238E27FC236}">
                <a16:creationId xmlns:a16="http://schemas.microsoft.com/office/drawing/2014/main" id="{8FCD531C-778A-2E4A-9ABA-A34D4648680B}"/>
              </a:ext>
            </a:extLst>
          </p:cNvPr>
          <p:cNvSpPr>
            <a:spLocks noGrp="1"/>
          </p:cNvSpPr>
          <p:nvPr>
            <p:ph type="pic" sz="quarter" idx="22" hasCustomPrompt="1"/>
          </p:nvPr>
        </p:nvSpPr>
        <p:spPr>
          <a:xfrm>
            <a:off x="8404225" y="1667640"/>
            <a:ext cx="3323432" cy="2127802"/>
          </a:xfrm>
          <a:prstGeom prst="rect">
            <a:avLst/>
          </a:prstGeom>
        </p:spPr>
        <p:txBody>
          <a:bodyPr anchor="ctr"/>
          <a:lstStyle>
            <a:lvl1pPr marL="0" indent="0" algn="ctr">
              <a:buNone/>
              <a:defRPr sz="1200">
                <a:solidFill>
                  <a:schemeClr val="tx2"/>
                </a:solidFill>
              </a:defRPr>
            </a:lvl1pPr>
          </a:lstStyle>
          <a:p>
            <a:r>
              <a:rPr lang="es-CL"/>
              <a:t>Doble clic para incorporar una imagen</a:t>
            </a:r>
          </a:p>
        </p:txBody>
      </p:sp>
      <p:sp>
        <p:nvSpPr>
          <p:cNvPr id="38" name="Marcador de posición de imagen 2">
            <a:extLst>
              <a:ext uri="{FF2B5EF4-FFF2-40B4-BE49-F238E27FC236}">
                <a16:creationId xmlns:a16="http://schemas.microsoft.com/office/drawing/2014/main" id="{E1719074-B64D-B840-B12F-779CE3A91C3A}"/>
              </a:ext>
            </a:extLst>
          </p:cNvPr>
          <p:cNvSpPr>
            <a:spLocks noGrp="1"/>
          </p:cNvSpPr>
          <p:nvPr>
            <p:ph type="pic" sz="quarter" idx="23" hasCustomPrompt="1"/>
          </p:nvPr>
        </p:nvSpPr>
        <p:spPr>
          <a:xfrm>
            <a:off x="8404225" y="3930697"/>
            <a:ext cx="3323432" cy="2127802"/>
          </a:xfrm>
          <a:prstGeom prst="rect">
            <a:avLst/>
          </a:prstGeom>
        </p:spPr>
        <p:txBody>
          <a:bodyPr anchor="ctr"/>
          <a:lstStyle>
            <a:lvl1pPr marL="0" indent="0" algn="ctr">
              <a:buNone/>
              <a:defRPr sz="1200">
                <a:solidFill>
                  <a:schemeClr val="tx2"/>
                </a:solidFill>
              </a:defRPr>
            </a:lvl1pPr>
          </a:lstStyle>
          <a:p>
            <a:r>
              <a:rPr lang="es-CL"/>
              <a:t>Doble clic para incorporar una imagen</a:t>
            </a:r>
          </a:p>
        </p:txBody>
      </p:sp>
      <p:sp>
        <p:nvSpPr>
          <p:cNvPr id="39" name="Marcador de posición de imagen 3">
            <a:extLst>
              <a:ext uri="{FF2B5EF4-FFF2-40B4-BE49-F238E27FC236}">
                <a16:creationId xmlns:a16="http://schemas.microsoft.com/office/drawing/2014/main" id="{BF352FCF-2840-F641-B261-0E6B39E92845}"/>
              </a:ext>
            </a:extLst>
          </p:cNvPr>
          <p:cNvSpPr>
            <a:spLocks noGrp="1"/>
          </p:cNvSpPr>
          <p:nvPr>
            <p:ph type="pic" sz="quarter" idx="49" hasCustomPrompt="1"/>
          </p:nvPr>
        </p:nvSpPr>
        <p:spPr>
          <a:xfrm>
            <a:off x="804509" y="1723883"/>
            <a:ext cx="772234" cy="661702"/>
          </a:xfrm>
          <a:prstGeom prst="rect">
            <a:avLst/>
          </a:prstGeom>
        </p:spPr>
        <p:txBody>
          <a:bodyPr anchor="ctr"/>
          <a:lstStyle>
            <a:lvl1pPr marL="0" indent="0" algn="ctr">
              <a:buFontTx/>
              <a:buNone/>
              <a:defRPr sz="900"/>
            </a:lvl1pPr>
          </a:lstStyle>
          <a:p>
            <a:pPr marL="304800" marR="0" indent="-304800" algn="l" defTabSz="1218406" rtl="0" eaLnBrk="1" latinLnBrk="0" hangingPunct="1">
              <a:lnSpc>
                <a:spcPct val="90000"/>
              </a:lnSpc>
              <a:spcBef>
                <a:spcPts val="2250"/>
              </a:spcBef>
              <a:spcAft>
                <a:spcPts val="0"/>
              </a:spcAft>
              <a:buClrTx/>
              <a:buSzPct val="123000"/>
              <a:buFontTx/>
              <a:buChar char="•"/>
              <a:tabLst/>
            </a:pPr>
            <a:r>
              <a:rPr lang="es-CL"/>
              <a:t>Insertar icono</a:t>
            </a:r>
          </a:p>
        </p:txBody>
      </p:sp>
      <p:sp>
        <p:nvSpPr>
          <p:cNvPr id="40" name="Marcador de posición de imagen 3">
            <a:extLst>
              <a:ext uri="{FF2B5EF4-FFF2-40B4-BE49-F238E27FC236}">
                <a16:creationId xmlns:a16="http://schemas.microsoft.com/office/drawing/2014/main" id="{FC5D998E-8878-364C-B535-4672C2DA176D}"/>
              </a:ext>
            </a:extLst>
          </p:cNvPr>
          <p:cNvSpPr>
            <a:spLocks noGrp="1"/>
          </p:cNvSpPr>
          <p:nvPr>
            <p:ph type="pic" sz="quarter" idx="50" hasCustomPrompt="1"/>
          </p:nvPr>
        </p:nvSpPr>
        <p:spPr>
          <a:xfrm>
            <a:off x="804509" y="2931491"/>
            <a:ext cx="772234" cy="661702"/>
          </a:xfrm>
          <a:prstGeom prst="rect">
            <a:avLst/>
          </a:prstGeom>
        </p:spPr>
        <p:txBody>
          <a:bodyPr anchor="ctr"/>
          <a:lstStyle>
            <a:lvl1pPr marL="0" indent="0" algn="ctr">
              <a:buFontTx/>
              <a:buNone/>
              <a:defRPr sz="900"/>
            </a:lvl1pPr>
          </a:lstStyle>
          <a:p>
            <a:pPr marL="304800" marR="0" indent="-304800" algn="l" defTabSz="1218406" rtl="0" eaLnBrk="1" latinLnBrk="0" hangingPunct="1">
              <a:lnSpc>
                <a:spcPct val="90000"/>
              </a:lnSpc>
              <a:spcBef>
                <a:spcPts val="2250"/>
              </a:spcBef>
              <a:spcAft>
                <a:spcPts val="0"/>
              </a:spcAft>
              <a:buClrTx/>
              <a:buSzPct val="123000"/>
              <a:buFontTx/>
              <a:buChar char="•"/>
              <a:tabLst/>
            </a:pPr>
            <a:r>
              <a:rPr lang="es-CL"/>
              <a:t>Insertar icono</a:t>
            </a:r>
          </a:p>
        </p:txBody>
      </p:sp>
      <p:sp>
        <p:nvSpPr>
          <p:cNvPr id="41" name="Marcador de posición de imagen 3">
            <a:extLst>
              <a:ext uri="{FF2B5EF4-FFF2-40B4-BE49-F238E27FC236}">
                <a16:creationId xmlns:a16="http://schemas.microsoft.com/office/drawing/2014/main" id="{7BE1B078-7F8B-5649-8CC2-046FD74D82BE}"/>
              </a:ext>
            </a:extLst>
          </p:cNvPr>
          <p:cNvSpPr>
            <a:spLocks noGrp="1"/>
          </p:cNvSpPr>
          <p:nvPr>
            <p:ph type="pic" sz="quarter" idx="51" hasCustomPrompt="1"/>
          </p:nvPr>
        </p:nvSpPr>
        <p:spPr>
          <a:xfrm>
            <a:off x="804509" y="4139099"/>
            <a:ext cx="772234" cy="661702"/>
          </a:xfrm>
          <a:prstGeom prst="rect">
            <a:avLst/>
          </a:prstGeom>
        </p:spPr>
        <p:txBody>
          <a:bodyPr anchor="ctr"/>
          <a:lstStyle>
            <a:lvl1pPr marL="0" indent="0" algn="ctr">
              <a:buFontTx/>
              <a:buNone/>
              <a:defRPr sz="900"/>
            </a:lvl1pPr>
          </a:lstStyle>
          <a:p>
            <a:pPr marL="304800" marR="0" indent="-304800" algn="l" defTabSz="1218406" rtl="0" eaLnBrk="1" latinLnBrk="0" hangingPunct="1">
              <a:lnSpc>
                <a:spcPct val="90000"/>
              </a:lnSpc>
              <a:spcBef>
                <a:spcPts val="2250"/>
              </a:spcBef>
              <a:spcAft>
                <a:spcPts val="0"/>
              </a:spcAft>
              <a:buClrTx/>
              <a:buSzPct val="123000"/>
              <a:buFontTx/>
              <a:buChar char="•"/>
              <a:tabLst/>
            </a:pPr>
            <a:r>
              <a:rPr lang="es-CL"/>
              <a:t>Insertar icono</a:t>
            </a:r>
          </a:p>
        </p:txBody>
      </p:sp>
      <p:sp>
        <p:nvSpPr>
          <p:cNvPr id="42" name="Marcador de posición de imagen 3">
            <a:extLst>
              <a:ext uri="{FF2B5EF4-FFF2-40B4-BE49-F238E27FC236}">
                <a16:creationId xmlns:a16="http://schemas.microsoft.com/office/drawing/2014/main" id="{7C49BCC0-4D4D-EB4A-8268-F60F518F5523}"/>
              </a:ext>
            </a:extLst>
          </p:cNvPr>
          <p:cNvSpPr>
            <a:spLocks noGrp="1"/>
          </p:cNvSpPr>
          <p:nvPr>
            <p:ph type="pic" sz="quarter" idx="52" hasCustomPrompt="1"/>
          </p:nvPr>
        </p:nvSpPr>
        <p:spPr>
          <a:xfrm>
            <a:off x="804509" y="5346707"/>
            <a:ext cx="772234" cy="661702"/>
          </a:xfrm>
          <a:prstGeom prst="rect">
            <a:avLst/>
          </a:prstGeom>
        </p:spPr>
        <p:txBody>
          <a:bodyPr anchor="ctr"/>
          <a:lstStyle>
            <a:lvl1pPr marL="0" indent="0" algn="ctr">
              <a:buFontTx/>
              <a:buNone/>
              <a:defRPr sz="900"/>
            </a:lvl1pPr>
          </a:lstStyle>
          <a:p>
            <a:pPr marL="304800" marR="0" indent="-304800" algn="l" defTabSz="1218406" rtl="0" eaLnBrk="1" latinLnBrk="0" hangingPunct="1">
              <a:lnSpc>
                <a:spcPct val="90000"/>
              </a:lnSpc>
              <a:spcBef>
                <a:spcPts val="2250"/>
              </a:spcBef>
              <a:spcAft>
                <a:spcPts val="0"/>
              </a:spcAft>
              <a:buClrTx/>
              <a:buSzPct val="123000"/>
              <a:buFontTx/>
              <a:buChar char="•"/>
              <a:tabLst/>
            </a:pPr>
            <a:r>
              <a:rPr lang="es-CL"/>
              <a:t>Insertar icono</a:t>
            </a:r>
          </a:p>
        </p:txBody>
      </p:sp>
      <p:sp>
        <p:nvSpPr>
          <p:cNvPr id="2" name="Marcador de pie de página 1"/>
          <p:cNvSpPr>
            <a:spLocks noGrp="1"/>
          </p:cNvSpPr>
          <p:nvPr>
            <p:ph type="ftr" sz="quarter" idx="53"/>
          </p:nvPr>
        </p:nvSpPr>
        <p:spPr/>
        <p:txBody>
          <a:bodyPr/>
          <a:lstStyle/>
          <a:p>
            <a:endParaRPr lang="es-CL"/>
          </a:p>
        </p:txBody>
      </p:sp>
      <p:sp>
        <p:nvSpPr>
          <p:cNvPr id="3" name="Marcador de número de diapositiva 2"/>
          <p:cNvSpPr>
            <a:spLocks noGrp="1"/>
          </p:cNvSpPr>
          <p:nvPr>
            <p:ph type="sldNum" sz="quarter" idx="54"/>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59783467"/>
      </p:ext>
    </p:extLst>
  </p:cSld>
  <p:clrMapOvr>
    <a:masterClrMapping/>
  </p:clrMapOvr>
  <p:transition spd="med"/>
  <p:extLst>
    <p:ext uri="{DCECCB84-F9BA-43D5-87BE-67443E8EF086}">
      <p15:sldGuideLst xmlns:p15="http://schemas.microsoft.com/office/powerpoint/2012/main">
        <p15:guide id="1" pos="280">
          <p15:clr>
            <a:srgbClr val="FBAE40"/>
          </p15:clr>
        </p15:guide>
        <p15:guide id="2" orient="horz" pos="1094">
          <p15:clr>
            <a:srgbClr val="FBAE40"/>
          </p15:clr>
        </p15:guide>
        <p15:guide id="3" orient="horz" pos="2546">
          <p15:clr>
            <a:srgbClr val="FBAE40"/>
          </p15:clr>
        </p15:guide>
        <p15:guide id="4" orient="horz" pos="3816">
          <p15:clr>
            <a:srgbClr val="FBAE40"/>
          </p15:clr>
        </p15:guide>
        <p15:guide id="5" pos="150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con foto">
    <p:bg>
      <p:bgPr>
        <a:solidFill>
          <a:srgbClr val="FFFFFF"/>
        </a:solidFill>
        <a:effectLst/>
      </p:bgPr>
    </p:bg>
    <p:spTree>
      <p:nvGrpSpPr>
        <p:cNvPr id="1" name=""/>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4CC8A321-110D-F84C-BC3A-3F4DCCDAB071}"/>
              </a:ext>
            </a:extLst>
          </p:cNvPr>
          <p:cNvGraphicFramePr>
            <a:graphicFrameLocks noChangeAspect="1"/>
          </p:cNvGraphicFramePr>
          <p:nvPr userDrawn="1">
            <p:custDataLst>
              <p:tags r:id="rId1"/>
            </p:custDataLst>
            <p:extLst>
              <p:ext uri="{D42A27DB-BD31-4B8C-83A1-F6EECF244321}">
                <p14:modId xmlns:p14="http://schemas.microsoft.com/office/powerpoint/2010/main" val="2752406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4" name="Objeto 3" hidden="1">
                        <a:extLst>
                          <a:ext uri="{FF2B5EF4-FFF2-40B4-BE49-F238E27FC236}">
                            <a16:creationId xmlns:a16="http://schemas.microsoft.com/office/drawing/2014/main" id="{4CC8A321-110D-F84C-BC3A-3F4DCCDAB07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1" name="Marcador de texto 4">
            <a:extLst>
              <a:ext uri="{FF2B5EF4-FFF2-40B4-BE49-F238E27FC236}">
                <a16:creationId xmlns:a16="http://schemas.microsoft.com/office/drawing/2014/main" id="{9440AD7B-097E-C24C-A4EE-30C53E3EC6E3}"/>
              </a:ext>
            </a:extLst>
          </p:cNvPr>
          <p:cNvSpPr>
            <a:spLocks noGrp="1"/>
          </p:cNvSpPr>
          <p:nvPr>
            <p:ph type="body" sz="quarter" idx="20" hasCustomPrompt="1"/>
          </p:nvPr>
        </p:nvSpPr>
        <p:spPr>
          <a:xfrm>
            <a:off x="-626227" y="976313"/>
            <a:ext cx="9078851" cy="6744718"/>
          </a:xfrm>
          <a:prstGeom prst="rect">
            <a:avLst/>
          </a:prstGeom>
        </p:spPr>
        <p:txBody>
          <a:bodyPr lIns="0" tIns="0" rIns="0" bIns="0"/>
          <a:lstStyle>
            <a:lvl1pPr marL="0" indent="0">
              <a:buNone/>
              <a:defRPr sz="59500" b="1">
                <a:solidFill>
                  <a:schemeClr val="accent2"/>
                </a:solidFill>
                <a:latin typeface="Arial" panose="020B0604020202020204" pitchFamily="34" charset="0"/>
                <a:cs typeface="Arial" panose="020B0604020202020204" pitchFamily="34" charset="0"/>
              </a:defRPr>
            </a:lvl1pPr>
          </a:lstStyle>
          <a:p>
            <a:pPr lvl="0"/>
            <a:r>
              <a:rPr lang="es-ES" err="1"/>
              <a:t>Nº</a:t>
            </a:r>
            <a:endParaRPr lang="es-CL"/>
          </a:p>
        </p:txBody>
      </p:sp>
      <p:sp>
        <p:nvSpPr>
          <p:cNvPr id="8" name="Marcador de texto 7">
            <a:extLst>
              <a:ext uri="{FF2B5EF4-FFF2-40B4-BE49-F238E27FC236}">
                <a16:creationId xmlns:a16="http://schemas.microsoft.com/office/drawing/2014/main" id="{5AD2C0A8-B6B2-0419-0AFF-3341208219DC}"/>
              </a:ext>
            </a:extLst>
          </p:cNvPr>
          <p:cNvSpPr>
            <a:spLocks noGrp="1"/>
          </p:cNvSpPr>
          <p:nvPr>
            <p:ph type="body" sz="quarter" idx="19" hasCustomPrompt="1"/>
          </p:nvPr>
        </p:nvSpPr>
        <p:spPr>
          <a:xfrm>
            <a:off x="447551" y="427088"/>
            <a:ext cx="2138711" cy="239485"/>
          </a:xfrm>
          <a:prstGeom prst="rect">
            <a:avLst/>
          </a:prstGeom>
        </p:spPr>
        <p:txBody>
          <a:bodyPr lIns="0" tIns="0" rIns="0" bIns="0"/>
          <a:lstStyle>
            <a:lvl1pPr marL="0" indent="0">
              <a:buNone/>
              <a:defRPr sz="1200" b="0">
                <a:solidFill>
                  <a:schemeClr val="accent3"/>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err="1"/>
              <a:t>Nº</a:t>
            </a:r>
            <a:r>
              <a:rPr lang="es-ES"/>
              <a:t> - Título del capítulo</a:t>
            </a:r>
            <a:endParaRPr lang="es-CL"/>
          </a:p>
        </p:txBody>
      </p:sp>
      <p:sp>
        <p:nvSpPr>
          <p:cNvPr id="7" name="Marcador de texto 7">
            <a:extLst>
              <a:ext uri="{FF2B5EF4-FFF2-40B4-BE49-F238E27FC236}">
                <a16:creationId xmlns:a16="http://schemas.microsoft.com/office/drawing/2014/main" id="{81C8C9F4-8EE4-DE3A-A006-90BC9A669AB8}"/>
              </a:ext>
            </a:extLst>
          </p:cNvPr>
          <p:cNvSpPr>
            <a:spLocks noGrp="1"/>
          </p:cNvSpPr>
          <p:nvPr>
            <p:ph type="body" sz="quarter" idx="53" hasCustomPrompt="1"/>
          </p:nvPr>
        </p:nvSpPr>
        <p:spPr>
          <a:xfrm>
            <a:off x="914400" y="2150888"/>
            <a:ext cx="10326029" cy="3915375"/>
          </a:xfrm>
          <a:prstGeom prst="rect">
            <a:avLst/>
          </a:prstGeom>
        </p:spPr>
        <p:txBody>
          <a:bodyPr lIns="0" tIns="0" rIns="0" bIns="0"/>
          <a:lstStyle>
            <a:lvl1pPr marL="0" indent="0">
              <a:buNone/>
              <a:defRPr sz="40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complementario</a:t>
            </a:r>
            <a:br>
              <a:rPr lang="es-ES"/>
            </a:br>
            <a:r>
              <a:rPr lang="es-ES"/>
              <a:t>Arial - 40 puntos</a:t>
            </a:r>
            <a:endParaRPr lang="es-CL"/>
          </a:p>
        </p:txBody>
      </p:sp>
      <p:sp>
        <p:nvSpPr>
          <p:cNvPr id="10" name="Marcador de texto 7">
            <a:extLst>
              <a:ext uri="{FF2B5EF4-FFF2-40B4-BE49-F238E27FC236}">
                <a16:creationId xmlns:a16="http://schemas.microsoft.com/office/drawing/2014/main" id="{92EF5749-03D5-7EB9-B918-BCA03C160993}"/>
              </a:ext>
            </a:extLst>
          </p:cNvPr>
          <p:cNvSpPr>
            <a:spLocks noGrp="1"/>
          </p:cNvSpPr>
          <p:nvPr>
            <p:ph type="body" sz="quarter" idx="54" hasCustomPrompt="1"/>
          </p:nvPr>
        </p:nvSpPr>
        <p:spPr>
          <a:xfrm>
            <a:off x="914400" y="1260300"/>
            <a:ext cx="10326029" cy="523875"/>
          </a:xfrm>
          <a:prstGeom prst="rect">
            <a:avLst/>
          </a:prstGeom>
        </p:spPr>
        <p:txBody>
          <a:bodyPr lIns="0" tIns="0" rIns="0" bIns="0"/>
          <a:lstStyle>
            <a:lvl1pPr marL="0" indent="0">
              <a:buNone/>
              <a:defRPr sz="4000" b="1">
                <a:solidFill>
                  <a:schemeClr val="bg2"/>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- 40 puntos</a:t>
            </a:r>
            <a:endParaRPr lang="es-CL"/>
          </a:p>
        </p:txBody>
      </p:sp>
      <p:sp>
        <p:nvSpPr>
          <p:cNvPr id="3" name="Marcador de número de diapositiva 2"/>
          <p:cNvSpPr>
            <a:spLocks noGrp="1"/>
          </p:cNvSpPr>
          <p:nvPr>
            <p:ph type="sldNum" sz="quarter" idx="56"/>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3186637417"/>
      </p:ext>
    </p:extLst>
  </p:cSld>
  <p:clrMapOvr>
    <a:masterClrMapping/>
  </p:clrMapOvr>
  <p:transition spd="med"/>
  <p:extLst>
    <p:ext uri="{DCECCB84-F9BA-43D5-87BE-67443E8EF086}">
      <p15:sldGuideLst xmlns:p15="http://schemas.microsoft.com/office/powerpoint/2012/main">
        <p15:guide id="1" orient="horz" pos="2761">
          <p15:clr>
            <a:srgbClr val="FBAE40"/>
          </p15:clr>
        </p15:guide>
        <p15:guide id="2" pos="3840">
          <p15:clr>
            <a:srgbClr val="FBAE40"/>
          </p15:clr>
        </p15:guide>
        <p15:guide id="3" orient="horz" pos="289">
          <p15:clr>
            <a:srgbClr val="FBAE40"/>
          </p15:clr>
        </p15:guide>
        <p15:guide id="4" pos="7061">
          <p15:clr>
            <a:srgbClr val="FBAE40"/>
          </p15:clr>
        </p15:guide>
        <p15:guide id="5" orient="horz" pos="155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ámina noticias">
    <p:spTree>
      <p:nvGrpSpPr>
        <p:cNvPr id="1" name=""/>
        <p:cNvGrpSpPr/>
        <p:nvPr/>
      </p:nvGrpSpPr>
      <p:grpSpPr>
        <a:xfrm>
          <a:off x="0" y="0"/>
          <a:ext cx="0" cy="0"/>
          <a:chOff x="0" y="0"/>
          <a:chExt cx="0" cy="0"/>
        </a:xfrm>
      </p:grpSpPr>
      <p:graphicFrame>
        <p:nvGraphicFramePr>
          <p:cNvPr id="13" name="Objeto 12" hidden="1">
            <a:extLst>
              <a:ext uri="{FF2B5EF4-FFF2-40B4-BE49-F238E27FC236}">
                <a16:creationId xmlns:a16="http://schemas.microsoft.com/office/drawing/2014/main" id="{A6585990-3747-324F-0060-32ED55A50EEB}"/>
              </a:ext>
            </a:extLst>
          </p:cNvPr>
          <p:cNvGraphicFramePr>
            <a:graphicFrameLocks noChangeAspect="1"/>
          </p:cNvGraphicFramePr>
          <p:nvPr userDrawn="1">
            <p:custDataLst>
              <p:tags r:id="rId1"/>
            </p:custDataLst>
            <p:extLst>
              <p:ext uri="{D42A27DB-BD31-4B8C-83A1-F6EECF244321}">
                <p14:modId xmlns:p14="http://schemas.microsoft.com/office/powerpoint/2010/main" val="3830653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3" name="Objeto 12" hidden="1">
                        <a:extLst>
                          <a:ext uri="{FF2B5EF4-FFF2-40B4-BE49-F238E27FC236}">
                            <a16:creationId xmlns:a16="http://schemas.microsoft.com/office/drawing/2014/main" id="{A6585990-3747-324F-0060-32ED55A50EE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ounded Rectangle 7">
            <a:extLst>
              <a:ext uri="{FF2B5EF4-FFF2-40B4-BE49-F238E27FC236}">
                <a16:creationId xmlns:a16="http://schemas.microsoft.com/office/drawing/2014/main" id="{43F9EBD2-4C4B-C461-9E65-263C12994DD9}"/>
              </a:ext>
            </a:extLst>
          </p:cNvPr>
          <p:cNvSpPr/>
          <p:nvPr userDrawn="1"/>
        </p:nvSpPr>
        <p:spPr>
          <a:xfrm>
            <a:off x="6144759" y="3573642"/>
            <a:ext cx="2736056" cy="4561956"/>
          </a:xfrm>
          <a:prstGeom prst="roundRect">
            <a:avLst>
              <a:gd name="adj" fmla="val 0"/>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ounded Rectangle 8">
            <a:extLst>
              <a:ext uri="{FF2B5EF4-FFF2-40B4-BE49-F238E27FC236}">
                <a16:creationId xmlns:a16="http://schemas.microsoft.com/office/drawing/2014/main" id="{4B761308-A9E1-9890-CCD4-F0057B7603E2}"/>
              </a:ext>
            </a:extLst>
          </p:cNvPr>
          <p:cNvSpPr/>
          <p:nvPr userDrawn="1"/>
        </p:nvSpPr>
        <p:spPr>
          <a:xfrm>
            <a:off x="9004691" y="3573642"/>
            <a:ext cx="2736056" cy="4561956"/>
          </a:xfrm>
          <a:prstGeom prst="roundRect">
            <a:avLst>
              <a:gd name="adj" fmla="val 0"/>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ounded Rectangle 5">
            <a:extLst>
              <a:ext uri="{FF2B5EF4-FFF2-40B4-BE49-F238E27FC236}">
                <a16:creationId xmlns:a16="http://schemas.microsoft.com/office/drawing/2014/main" id="{2B020FD0-C3CF-079E-6BA3-397032E5E582}"/>
              </a:ext>
            </a:extLst>
          </p:cNvPr>
          <p:cNvSpPr/>
          <p:nvPr userDrawn="1"/>
        </p:nvSpPr>
        <p:spPr>
          <a:xfrm>
            <a:off x="424895" y="3573642"/>
            <a:ext cx="2736056" cy="4561956"/>
          </a:xfrm>
          <a:prstGeom prst="roundRect">
            <a:avLst>
              <a:gd name="adj" fmla="val 0"/>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ounded Rectangle 6">
            <a:extLst>
              <a:ext uri="{FF2B5EF4-FFF2-40B4-BE49-F238E27FC236}">
                <a16:creationId xmlns:a16="http://schemas.microsoft.com/office/drawing/2014/main" id="{7CC29913-6DCC-A9CB-3E1A-E21B16DDC623}"/>
              </a:ext>
            </a:extLst>
          </p:cNvPr>
          <p:cNvSpPr/>
          <p:nvPr userDrawn="1"/>
        </p:nvSpPr>
        <p:spPr>
          <a:xfrm>
            <a:off x="3284827" y="2539235"/>
            <a:ext cx="2736056" cy="4561956"/>
          </a:xfrm>
          <a:prstGeom prst="roundRect">
            <a:avLst>
              <a:gd name="adj" fmla="val 0"/>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5" name="Marcador de texto 7">
            <a:extLst>
              <a:ext uri="{FF2B5EF4-FFF2-40B4-BE49-F238E27FC236}">
                <a16:creationId xmlns:a16="http://schemas.microsoft.com/office/drawing/2014/main" id="{6BF8A88C-2650-B342-AC6A-0910D46C6316}"/>
              </a:ext>
            </a:extLst>
          </p:cNvPr>
          <p:cNvSpPr>
            <a:spLocks noGrp="1"/>
          </p:cNvSpPr>
          <p:nvPr>
            <p:ph type="body" sz="quarter" idx="16" hasCustomPrompt="1"/>
          </p:nvPr>
        </p:nvSpPr>
        <p:spPr>
          <a:xfrm>
            <a:off x="707457" y="5084755"/>
            <a:ext cx="2186319" cy="1539730"/>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66" name="Marcador de texto 7">
            <a:extLst>
              <a:ext uri="{FF2B5EF4-FFF2-40B4-BE49-F238E27FC236}">
                <a16:creationId xmlns:a16="http://schemas.microsoft.com/office/drawing/2014/main" id="{8FBF1655-AF76-F945-B38F-FE31E3035DB0}"/>
              </a:ext>
            </a:extLst>
          </p:cNvPr>
          <p:cNvSpPr>
            <a:spLocks noGrp="1"/>
          </p:cNvSpPr>
          <p:nvPr>
            <p:ph type="body" sz="quarter" idx="13" hasCustomPrompt="1"/>
          </p:nvPr>
        </p:nvSpPr>
        <p:spPr>
          <a:xfrm>
            <a:off x="707457" y="3995858"/>
            <a:ext cx="1257300" cy="511852"/>
          </a:xfrm>
          <a:prstGeom prst="rect">
            <a:avLst/>
          </a:prstGeom>
        </p:spPr>
        <p:txBody>
          <a:bodyPr lIns="0" tIns="0" rIns="0" bIns="0"/>
          <a:lstStyle>
            <a:lvl1pPr marL="0" indent="0">
              <a:buNone/>
              <a:defRPr sz="40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67" name="Marcador de texto 7">
            <a:extLst>
              <a:ext uri="{FF2B5EF4-FFF2-40B4-BE49-F238E27FC236}">
                <a16:creationId xmlns:a16="http://schemas.microsoft.com/office/drawing/2014/main" id="{D09FBF73-0F86-334D-A640-40FA6422E5DF}"/>
              </a:ext>
            </a:extLst>
          </p:cNvPr>
          <p:cNvSpPr>
            <a:spLocks noGrp="1"/>
          </p:cNvSpPr>
          <p:nvPr>
            <p:ph type="body" sz="quarter" idx="15" hasCustomPrompt="1"/>
          </p:nvPr>
        </p:nvSpPr>
        <p:spPr>
          <a:xfrm>
            <a:off x="707458" y="4554724"/>
            <a:ext cx="2186318" cy="252507"/>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69" name="Marcador de texto 7">
            <a:extLst>
              <a:ext uri="{FF2B5EF4-FFF2-40B4-BE49-F238E27FC236}">
                <a16:creationId xmlns:a16="http://schemas.microsoft.com/office/drawing/2014/main" id="{8DAFB3E8-F17D-0145-B3D7-D9F9A58CEAC9}"/>
              </a:ext>
            </a:extLst>
          </p:cNvPr>
          <p:cNvSpPr>
            <a:spLocks noGrp="1"/>
          </p:cNvSpPr>
          <p:nvPr>
            <p:ph type="body" sz="quarter" idx="17" hasCustomPrompt="1"/>
          </p:nvPr>
        </p:nvSpPr>
        <p:spPr>
          <a:xfrm>
            <a:off x="3544175" y="4040828"/>
            <a:ext cx="2186319" cy="1539730"/>
          </a:xfrm>
          <a:prstGeom prst="rect">
            <a:avLst/>
          </a:prstGeom>
        </p:spPr>
        <p:txBody>
          <a:bodyPr lIns="0" tIns="0" rIns="0" bIns="0"/>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70" name="Marcador de texto 7">
            <a:extLst>
              <a:ext uri="{FF2B5EF4-FFF2-40B4-BE49-F238E27FC236}">
                <a16:creationId xmlns:a16="http://schemas.microsoft.com/office/drawing/2014/main" id="{69AEA284-6214-104E-8E27-8BB480AF742F}"/>
              </a:ext>
            </a:extLst>
          </p:cNvPr>
          <p:cNvSpPr>
            <a:spLocks noGrp="1"/>
          </p:cNvSpPr>
          <p:nvPr>
            <p:ph type="body" sz="quarter" idx="18" hasCustomPrompt="1"/>
          </p:nvPr>
        </p:nvSpPr>
        <p:spPr>
          <a:xfrm>
            <a:off x="3544175" y="2951931"/>
            <a:ext cx="1257300" cy="511852"/>
          </a:xfrm>
          <a:prstGeom prst="rect">
            <a:avLst/>
          </a:prstGeom>
        </p:spPr>
        <p:txBody>
          <a:bodyPr lIns="0" tIns="0" rIns="0" bIns="0"/>
          <a:lstStyle>
            <a:lvl1pPr marL="0" indent="0">
              <a:buNone/>
              <a:defRPr sz="4000" b="0">
                <a:solidFill>
                  <a:schemeClr val="accent2"/>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71" name="Marcador de texto 7">
            <a:extLst>
              <a:ext uri="{FF2B5EF4-FFF2-40B4-BE49-F238E27FC236}">
                <a16:creationId xmlns:a16="http://schemas.microsoft.com/office/drawing/2014/main" id="{38C79E41-A17D-4B48-8B91-1215DC2A1AA0}"/>
              </a:ext>
            </a:extLst>
          </p:cNvPr>
          <p:cNvSpPr>
            <a:spLocks noGrp="1"/>
          </p:cNvSpPr>
          <p:nvPr>
            <p:ph type="body" sz="quarter" idx="19" hasCustomPrompt="1"/>
          </p:nvPr>
        </p:nvSpPr>
        <p:spPr>
          <a:xfrm>
            <a:off x="3544175" y="3510797"/>
            <a:ext cx="2186318" cy="262014"/>
          </a:xfrm>
          <a:prstGeom prst="rect">
            <a:avLst/>
          </a:prstGeom>
        </p:spPr>
        <p:txBody>
          <a:bodyPr lIns="0" tIns="0" rIns="0" bIns="0"/>
          <a:lstStyle>
            <a:lvl1pPr marL="0" indent="0">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73" name="Marcador de texto 7">
            <a:extLst>
              <a:ext uri="{FF2B5EF4-FFF2-40B4-BE49-F238E27FC236}">
                <a16:creationId xmlns:a16="http://schemas.microsoft.com/office/drawing/2014/main" id="{E6767AED-37F8-A841-8040-0EEB3BC4FFDD}"/>
              </a:ext>
            </a:extLst>
          </p:cNvPr>
          <p:cNvSpPr>
            <a:spLocks noGrp="1"/>
          </p:cNvSpPr>
          <p:nvPr>
            <p:ph type="body" sz="quarter" idx="20" hasCustomPrompt="1"/>
          </p:nvPr>
        </p:nvSpPr>
        <p:spPr>
          <a:xfrm>
            <a:off x="6412066" y="5084755"/>
            <a:ext cx="2186319" cy="1539730"/>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74" name="Marcador de texto 7">
            <a:extLst>
              <a:ext uri="{FF2B5EF4-FFF2-40B4-BE49-F238E27FC236}">
                <a16:creationId xmlns:a16="http://schemas.microsoft.com/office/drawing/2014/main" id="{55E7DFFB-09B1-2241-828E-6853EF3F2177}"/>
              </a:ext>
            </a:extLst>
          </p:cNvPr>
          <p:cNvSpPr>
            <a:spLocks noGrp="1"/>
          </p:cNvSpPr>
          <p:nvPr>
            <p:ph type="body" sz="quarter" idx="21" hasCustomPrompt="1"/>
          </p:nvPr>
        </p:nvSpPr>
        <p:spPr>
          <a:xfrm>
            <a:off x="6412066" y="3995858"/>
            <a:ext cx="1257300" cy="511852"/>
          </a:xfrm>
          <a:prstGeom prst="rect">
            <a:avLst/>
          </a:prstGeom>
        </p:spPr>
        <p:txBody>
          <a:bodyPr lIns="0" tIns="0" rIns="0" bIns="0"/>
          <a:lstStyle>
            <a:lvl1pPr marL="0" indent="0">
              <a:buNone/>
              <a:defRPr sz="40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90" name="Marcador de texto 7">
            <a:extLst>
              <a:ext uri="{FF2B5EF4-FFF2-40B4-BE49-F238E27FC236}">
                <a16:creationId xmlns:a16="http://schemas.microsoft.com/office/drawing/2014/main" id="{A458015D-8739-2F48-BD8C-5FAB6F27784E}"/>
              </a:ext>
            </a:extLst>
          </p:cNvPr>
          <p:cNvSpPr>
            <a:spLocks noGrp="1"/>
          </p:cNvSpPr>
          <p:nvPr>
            <p:ph type="body" sz="quarter" idx="22" hasCustomPrompt="1"/>
          </p:nvPr>
        </p:nvSpPr>
        <p:spPr>
          <a:xfrm>
            <a:off x="6412067" y="4554726"/>
            <a:ext cx="2186318" cy="252505"/>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92" name="Marcador de texto 7">
            <a:extLst>
              <a:ext uri="{FF2B5EF4-FFF2-40B4-BE49-F238E27FC236}">
                <a16:creationId xmlns:a16="http://schemas.microsoft.com/office/drawing/2014/main" id="{37B63F82-511B-904F-AE58-F9D328095577}"/>
              </a:ext>
            </a:extLst>
          </p:cNvPr>
          <p:cNvSpPr>
            <a:spLocks noGrp="1"/>
          </p:cNvSpPr>
          <p:nvPr>
            <p:ph type="body" sz="quarter" idx="23" hasCustomPrompt="1"/>
          </p:nvPr>
        </p:nvSpPr>
        <p:spPr>
          <a:xfrm>
            <a:off x="9238394" y="5084755"/>
            <a:ext cx="2186319" cy="1539730"/>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93" name="Marcador de texto 7">
            <a:extLst>
              <a:ext uri="{FF2B5EF4-FFF2-40B4-BE49-F238E27FC236}">
                <a16:creationId xmlns:a16="http://schemas.microsoft.com/office/drawing/2014/main" id="{1B33BBFE-9406-CE41-ACA3-CFE95C7448AC}"/>
              </a:ext>
            </a:extLst>
          </p:cNvPr>
          <p:cNvSpPr>
            <a:spLocks noGrp="1"/>
          </p:cNvSpPr>
          <p:nvPr>
            <p:ph type="body" sz="quarter" idx="24" hasCustomPrompt="1"/>
          </p:nvPr>
        </p:nvSpPr>
        <p:spPr>
          <a:xfrm>
            <a:off x="9238394" y="3995858"/>
            <a:ext cx="1257300" cy="511852"/>
          </a:xfrm>
          <a:prstGeom prst="rect">
            <a:avLst/>
          </a:prstGeom>
        </p:spPr>
        <p:txBody>
          <a:bodyPr lIns="0" tIns="0" rIns="0" bIns="0"/>
          <a:lstStyle>
            <a:lvl1pPr marL="0" indent="0">
              <a:buNone/>
              <a:defRPr sz="40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Nº</a:t>
            </a:r>
            <a:endParaRPr lang="es-CL"/>
          </a:p>
        </p:txBody>
      </p:sp>
      <p:sp>
        <p:nvSpPr>
          <p:cNvPr id="94" name="Marcador de texto 7">
            <a:extLst>
              <a:ext uri="{FF2B5EF4-FFF2-40B4-BE49-F238E27FC236}">
                <a16:creationId xmlns:a16="http://schemas.microsoft.com/office/drawing/2014/main" id="{C874917F-D4AC-584B-91E6-BD1A3D307CF7}"/>
              </a:ext>
            </a:extLst>
          </p:cNvPr>
          <p:cNvSpPr>
            <a:spLocks noGrp="1"/>
          </p:cNvSpPr>
          <p:nvPr>
            <p:ph type="body" sz="quarter" idx="25" hasCustomPrompt="1"/>
          </p:nvPr>
        </p:nvSpPr>
        <p:spPr>
          <a:xfrm>
            <a:off x="9238394" y="4554726"/>
            <a:ext cx="2186318" cy="252505"/>
          </a:xfrm>
          <a:prstGeom prst="rect">
            <a:avLst/>
          </a:prstGeom>
        </p:spPr>
        <p:txBody>
          <a:bodyPr lIns="0" tIns="0" rIns="0" bIns="0"/>
          <a:lstStyle>
            <a:lvl1pPr marL="0" indent="0">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16</a:t>
            </a:r>
            <a:endParaRPr lang="es-CL"/>
          </a:p>
        </p:txBody>
      </p:sp>
      <p:sp>
        <p:nvSpPr>
          <p:cNvPr id="3" name="Título 2">
            <a:extLst>
              <a:ext uri="{FF2B5EF4-FFF2-40B4-BE49-F238E27FC236}">
                <a16:creationId xmlns:a16="http://schemas.microsoft.com/office/drawing/2014/main" id="{17A72492-A9F9-DCA1-C950-ACF0B08563C3}"/>
              </a:ext>
            </a:extLst>
          </p:cNvPr>
          <p:cNvSpPr>
            <a:spLocks noGrp="1"/>
          </p:cNvSpPr>
          <p:nvPr>
            <p:ph type="title"/>
          </p:nvPr>
        </p:nvSpPr>
        <p:spPr/>
        <p:txBody>
          <a:bodyPr vert="horz"/>
          <a:lstStyle/>
          <a:p>
            <a:r>
              <a:rPr lang="es-ES"/>
              <a:t>Haga clic para modificar el estilo de título del patrón</a:t>
            </a:r>
            <a:endParaRPr lang="es-CL"/>
          </a:p>
        </p:txBody>
      </p:sp>
      <p:sp>
        <p:nvSpPr>
          <p:cNvPr id="14" name="Subtítulo 2">
            <a:extLst>
              <a:ext uri="{FF2B5EF4-FFF2-40B4-BE49-F238E27FC236}">
                <a16:creationId xmlns:a16="http://schemas.microsoft.com/office/drawing/2014/main" id="{4502BE2A-23D2-E8AA-094B-85304AE07A18}"/>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2" name="Marcador de pie de página 1"/>
          <p:cNvSpPr>
            <a:spLocks noGrp="1"/>
          </p:cNvSpPr>
          <p:nvPr>
            <p:ph type="ftr" sz="quarter" idx="26"/>
          </p:nvPr>
        </p:nvSpPr>
        <p:spPr/>
        <p:txBody>
          <a:bodyPr/>
          <a:lstStyle/>
          <a:p>
            <a:endParaRPr lang="es-CL"/>
          </a:p>
        </p:txBody>
      </p:sp>
      <p:sp>
        <p:nvSpPr>
          <p:cNvPr id="4" name="Marcador de número de diapositiva 3"/>
          <p:cNvSpPr>
            <a:spLocks noGrp="1"/>
          </p:cNvSpPr>
          <p:nvPr>
            <p:ph type="sldNum" sz="quarter" idx="27"/>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997879265"/>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3" pos="3874">
          <p15:clr>
            <a:srgbClr val="FBAE40"/>
          </p15:clr>
        </p15:guide>
        <p15:guide id="4" orient="horz" pos="1638">
          <p15:clr>
            <a:srgbClr val="FBAE40"/>
          </p15:clr>
        </p15:guide>
        <p15:guide id="5" pos="2071">
          <p15:clr>
            <a:srgbClr val="FBAE40"/>
          </p15:clr>
        </p15:guide>
        <p15:guide id="6" pos="565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ámina noticias con foto">
    <p:spTree>
      <p:nvGrpSpPr>
        <p:cNvPr id="1" name=""/>
        <p:cNvGrpSpPr/>
        <p:nvPr/>
      </p:nvGrpSpPr>
      <p:grpSpPr>
        <a:xfrm>
          <a:off x="0" y="0"/>
          <a:ext cx="0" cy="0"/>
          <a:chOff x="0" y="0"/>
          <a:chExt cx="0" cy="0"/>
        </a:xfrm>
      </p:grpSpPr>
      <p:graphicFrame>
        <p:nvGraphicFramePr>
          <p:cNvPr id="13" name="Objeto 12" hidden="1">
            <a:extLst>
              <a:ext uri="{FF2B5EF4-FFF2-40B4-BE49-F238E27FC236}">
                <a16:creationId xmlns:a16="http://schemas.microsoft.com/office/drawing/2014/main" id="{B94836DB-A449-5E5A-4EA3-690CF44CFB75}"/>
              </a:ext>
            </a:extLst>
          </p:cNvPr>
          <p:cNvGraphicFramePr>
            <a:graphicFrameLocks noChangeAspect="1"/>
          </p:cNvGraphicFramePr>
          <p:nvPr userDrawn="1">
            <p:custDataLst>
              <p:tags r:id="rId1"/>
            </p:custDataLst>
            <p:extLst>
              <p:ext uri="{D42A27DB-BD31-4B8C-83A1-F6EECF244321}">
                <p14:modId xmlns:p14="http://schemas.microsoft.com/office/powerpoint/2010/main" val="7947533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3" name="Objeto 12" hidden="1">
                        <a:extLst>
                          <a:ext uri="{FF2B5EF4-FFF2-40B4-BE49-F238E27FC236}">
                            <a16:creationId xmlns:a16="http://schemas.microsoft.com/office/drawing/2014/main" id="{B94836DB-A449-5E5A-4EA3-690CF44CFB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ounded Rectangle 8">
            <a:extLst>
              <a:ext uri="{FF2B5EF4-FFF2-40B4-BE49-F238E27FC236}">
                <a16:creationId xmlns:a16="http://schemas.microsoft.com/office/drawing/2014/main" id="{5D79035D-CD47-D3EF-FE97-9B573CA0A9DF}"/>
              </a:ext>
            </a:extLst>
          </p:cNvPr>
          <p:cNvSpPr/>
          <p:nvPr userDrawn="1"/>
        </p:nvSpPr>
        <p:spPr>
          <a:xfrm>
            <a:off x="6144759" y="2539235"/>
            <a:ext cx="2736056" cy="4561956"/>
          </a:xfrm>
          <a:prstGeom prst="roundRect">
            <a:avLst>
              <a:gd name="adj" fmla="val 0"/>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Rounded Rectangle 9">
            <a:extLst>
              <a:ext uri="{FF2B5EF4-FFF2-40B4-BE49-F238E27FC236}">
                <a16:creationId xmlns:a16="http://schemas.microsoft.com/office/drawing/2014/main" id="{3A1423AA-21DD-48FC-14CD-A10E4C9A4369}"/>
              </a:ext>
            </a:extLst>
          </p:cNvPr>
          <p:cNvSpPr/>
          <p:nvPr userDrawn="1"/>
        </p:nvSpPr>
        <p:spPr>
          <a:xfrm>
            <a:off x="9004691" y="2539235"/>
            <a:ext cx="2736056" cy="4561956"/>
          </a:xfrm>
          <a:prstGeom prst="roundRect">
            <a:avLst>
              <a:gd name="adj" fmla="val 0"/>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ounded Rectangle 10">
            <a:extLst>
              <a:ext uri="{FF2B5EF4-FFF2-40B4-BE49-F238E27FC236}">
                <a16:creationId xmlns:a16="http://schemas.microsoft.com/office/drawing/2014/main" id="{E7F2AD97-4318-2D62-02D4-CC56D2EBE040}"/>
              </a:ext>
            </a:extLst>
          </p:cNvPr>
          <p:cNvSpPr/>
          <p:nvPr userDrawn="1"/>
        </p:nvSpPr>
        <p:spPr>
          <a:xfrm>
            <a:off x="424895" y="2539235"/>
            <a:ext cx="2736056" cy="4561956"/>
          </a:xfrm>
          <a:prstGeom prst="roundRect">
            <a:avLst>
              <a:gd name="adj" fmla="val 0"/>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ounded Rectangle 4">
            <a:extLst>
              <a:ext uri="{FF2B5EF4-FFF2-40B4-BE49-F238E27FC236}">
                <a16:creationId xmlns:a16="http://schemas.microsoft.com/office/drawing/2014/main" id="{3C6D1DD5-4CE5-A48F-7E97-F261817DB983}"/>
              </a:ext>
            </a:extLst>
          </p:cNvPr>
          <p:cNvSpPr/>
          <p:nvPr userDrawn="1"/>
        </p:nvSpPr>
        <p:spPr>
          <a:xfrm>
            <a:off x="3284827" y="2539235"/>
            <a:ext cx="2736056" cy="4561956"/>
          </a:xfrm>
          <a:prstGeom prst="roundRect">
            <a:avLst>
              <a:gd name="adj" fmla="val 0"/>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x-non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Marcador de texto 7">
            <a:extLst>
              <a:ext uri="{FF2B5EF4-FFF2-40B4-BE49-F238E27FC236}">
                <a16:creationId xmlns:a16="http://schemas.microsoft.com/office/drawing/2014/main" id="{F57E9CCB-4FEF-3B4C-BB29-A871DC96C82B}"/>
              </a:ext>
            </a:extLst>
          </p:cNvPr>
          <p:cNvSpPr>
            <a:spLocks noGrp="1"/>
          </p:cNvSpPr>
          <p:nvPr>
            <p:ph type="body" sz="quarter" idx="18" hasCustomPrompt="1"/>
          </p:nvPr>
        </p:nvSpPr>
        <p:spPr>
          <a:xfrm>
            <a:off x="676284" y="2870424"/>
            <a:ext cx="2336790" cy="511852"/>
          </a:xfrm>
          <a:prstGeom prst="rect">
            <a:avLst/>
          </a:prstGeom>
        </p:spPr>
        <p:txBody>
          <a:bodyPr lIns="0" tIns="0" rIns="0" bIns="0"/>
          <a:lstStyle>
            <a:lvl1pPr marL="0" indent="0">
              <a:buNone/>
              <a:defRPr sz="1600" b="1">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29" name="Marcador de texto 7">
            <a:extLst>
              <a:ext uri="{FF2B5EF4-FFF2-40B4-BE49-F238E27FC236}">
                <a16:creationId xmlns:a16="http://schemas.microsoft.com/office/drawing/2014/main" id="{D012B9D1-835B-7745-97E3-74B7D8ED94F3}"/>
              </a:ext>
            </a:extLst>
          </p:cNvPr>
          <p:cNvSpPr>
            <a:spLocks noGrp="1"/>
          </p:cNvSpPr>
          <p:nvPr>
            <p:ph type="body" sz="quarter" idx="19" hasCustomPrompt="1"/>
          </p:nvPr>
        </p:nvSpPr>
        <p:spPr>
          <a:xfrm>
            <a:off x="676284" y="3429292"/>
            <a:ext cx="2336791" cy="1239876"/>
          </a:xfrm>
          <a:prstGeom prst="rect">
            <a:avLst/>
          </a:prstGeom>
        </p:spPr>
        <p:txBody>
          <a:bodyPr lIns="0" tIns="0" rIns="0" bIns="0"/>
          <a:lstStyle>
            <a:lvl1pPr marL="0" indent="0">
              <a:spcBef>
                <a:spcPts val="600"/>
              </a:spcBef>
              <a:spcAft>
                <a:spcPts val="600"/>
              </a:spcAft>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r>
              <a:rPr lang="es-ES"/>
              <a:t>Título Arial </a:t>
            </a:r>
            <a:r>
              <a:rPr lang="es-CL"/>
              <a:t>16</a:t>
            </a:r>
          </a:p>
        </p:txBody>
      </p:sp>
      <p:sp>
        <p:nvSpPr>
          <p:cNvPr id="3" name="Marcador de posición de imagen 2">
            <a:extLst>
              <a:ext uri="{FF2B5EF4-FFF2-40B4-BE49-F238E27FC236}">
                <a16:creationId xmlns:a16="http://schemas.microsoft.com/office/drawing/2014/main" id="{0EA17AB2-535B-3E41-9012-14AE4DF3B697}"/>
              </a:ext>
            </a:extLst>
          </p:cNvPr>
          <p:cNvSpPr>
            <a:spLocks noGrp="1"/>
          </p:cNvSpPr>
          <p:nvPr>
            <p:ph type="pic" sz="quarter" idx="20" hasCustomPrompt="1"/>
          </p:nvPr>
        </p:nvSpPr>
        <p:spPr>
          <a:xfrm>
            <a:off x="676275" y="4852194"/>
            <a:ext cx="2336800" cy="1465263"/>
          </a:xfrm>
          <a:prstGeom prst="rect">
            <a:avLst/>
          </a:prstGeom>
        </p:spPr>
        <p:txBody>
          <a:bodyPr lIns="0" tIns="0" rIns="0" bIns="0" anchor="ctr"/>
          <a:lstStyle>
            <a:lvl1pPr marL="0" indent="0" algn="ctr">
              <a:buNone/>
              <a:defRPr sz="1600">
                <a:solidFill>
                  <a:schemeClr val="tx2"/>
                </a:solidFill>
              </a:defRPr>
            </a:lvl1pPr>
          </a:lstStyle>
          <a:p>
            <a:r>
              <a:rPr lang="es-CL"/>
              <a:t>Doble clic para incorporar una imagen</a:t>
            </a:r>
          </a:p>
        </p:txBody>
      </p:sp>
      <p:sp>
        <p:nvSpPr>
          <p:cNvPr id="33" name="Marcador de texto 7">
            <a:extLst>
              <a:ext uri="{FF2B5EF4-FFF2-40B4-BE49-F238E27FC236}">
                <a16:creationId xmlns:a16="http://schemas.microsoft.com/office/drawing/2014/main" id="{0DCF0A1D-0E92-3E4E-AE6C-06E920D6E6EC}"/>
              </a:ext>
            </a:extLst>
          </p:cNvPr>
          <p:cNvSpPr>
            <a:spLocks noGrp="1"/>
          </p:cNvSpPr>
          <p:nvPr>
            <p:ph type="body" sz="quarter" idx="21" hasCustomPrompt="1"/>
          </p:nvPr>
        </p:nvSpPr>
        <p:spPr>
          <a:xfrm>
            <a:off x="3513002" y="2870424"/>
            <a:ext cx="2336790" cy="511852"/>
          </a:xfrm>
          <a:prstGeom prst="rect">
            <a:avLst/>
          </a:prstGeom>
        </p:spPr>
        <p:txBody>
          <a:bodyPr lIns="0" tIns="0" rIns="0" bIns="0"/>
          <a:lstStyle>
            <a:lvl1pPr marL="0" indent="0">
              <a:buNone/>
              <a:defRPr sz="1600" b="1">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34" name="Marcador de texto 7">
            <a:extLst>
              <a:ext uri="{FF2B5EF4-FFF2-40B4-BE49-F238E27FC236}">
                <a16:creationId xmlns:a16="http://schemas.microsoft.com/office/drawing/2014/main" id="{6C423F7D-EEBF-3A44-B527-08BE6EB1B0E3}"/>
              </a:ext>
            </a:extLst>
          </p:cNvPr>
          <p:cNvSpPr>
            <a:spLocks noGrp="1"/>
          </p:cNvSpPr>
          <p:nvPr>
            <p:ph type="body" sz="quarter" idx="22" hasCustomPrompt="1"/>
          </p:nvPr>
        </p:nvSpPr>
        <p:spPr>
          <a:xfrm>
            <a:off x="3513002" y="3429292"/>
            <a:ext cx="2336791" cy="1239876"/>
          </a:xfrm>
          <a:prstGeom prst="rect">
            <a:avLst/>
          </a:prstGeom>
        </p:spPr>
        <p:txBody>
          <a:bodyPr lIns="0" tIns="0" rIns="0" bIns="0"/>
          <a:lstStyle>
            <a:lvl1pPr marL="0" indent="0">
              <a:spcBef>
                <a:spcPts val="600"/>
              </a:spcBef>
              <a:spcAft>
                <a:spcPts val="600"/>
              </a:spcAft>
              <a:buNone/>
              <a:defRPr sz="1600" b="0">
                <a:solidFill>
                  <a:schemeClr val="bg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r>
              <a:rPr lang="es-ES"/>
              <a:t>Título Arial </a:t>
            </a:r>
            <a:r>
              <a:rPr lang="es-CL"/>
              <a:t>16</a:t>
            </a:r>
          </a:p>
        </p:txBody>
      </p:sp>
      <p:sp>
        <p:nvSpPr>
          <p:cNvPr id="35" name="Marcador de posición de imagen 2">
            <a:extLst>
              <a:ext uri="{FF2B5EF4-FFF2-40B4-BE49-F238E27FC236}">
                <a16:creationId xmlns:a16="http://schemas.microsoft.com/office/drawing/2014/main" id="{93186F0C-C7B9-764C-B99E-96FA0437C4CE}"/>
              </a:ext>
            </a:extLst>
          </p:cNvPr>
          <p:cNvSpPr>
            <a:spLocks noGrp="1"/>
          </p:cNvSpPr>
          <p:nvPr>
            <p:ph type="pic" sz="quarter" idx="23" hasCustomPrompt="1"/>
          </p:nvPr>
        </p:nvSpPr>
        <p:spPr>
          <a:xfrm>
            <a:off x="3512993" y="4852194"/>
            <a:ext cx="2336800" cy="1465263"/>
          </a:xfrm>
          <a:prstGeom prst="rect">
            <a:avLst/>
          </a:prstGeom>
        </p:spPr>
        <p:txBody>
          <a:bodyPr lIns="0" tIns="0" rIns="0" bIns="0" anchor="ctr"/>
          <a:lstStyle>
            <a:lvl1pPr marL="0" indent="0" algn="ctr">
              <a:buNone/>
              <a:defRPr sz="1600">
                <a:solidFill>
                  <a:schemeClr val="bg1"/>
                </a:solidFill>
              </a:defRPr>
            </a:lvl1pPr>
          </a:lstStyle>
          <a:p>
            <a:r>
              <a:rPr lang="es-CL"/>
              <a:t>Doble clic para incorporar una imagen</a:t>
            </a:r>
          </a:p>
        </p:txBody>
      </p:sp>
      <p:sp>
        <p:nvSpPr>
          <p:cNvPr id="37" name="Marcador de texto 7">
            <a:extLst>
              <a:ext uri="{FF2B5EF4-FFF2-40B4-BE49-F238E27FC236}">
                <a16:creationId xmlns:a16="http://schemas.microsoft.com/office/drawing/2014/main" id="{B61C247D-37DA-1141-B436-E9CA5E4D938A}"/>
              </a:ext>
            </a:extLst>
          </p:cNvPr>
          <p:cNvSpPr>
            <a:spLocks noGrp="1"/>
          </p:cNvSpPr>
          <p:nvPr>
            <p:ph type="body" sz="quarter" idx="24" hasCustomPrompt="1"/>
          </p:nvPr>
        </p:nvSpPr>
        <p:spPr>
          <a:xfrm>
            <a:off x="6380893" y="2870424"/>
            <a:ext cx="2336790" cy="511852"/>
          </a:xfrm>
          <a:prstGeom prst="rect">
            <a:avLst/>
          </a:prstGeom>
        </p:spPr>
        <p:txBody>
          <a:bodyPr lIns="0" tIns="0" rIns="0" bIns="0"/>
          <a:lstStyle>
            <a:lvl1pPr marL="0" indent="0">
              <a:buNone/>
              <a:defRPr sz="1600" b="1">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38" name="Marcador de texto 7">
            <a:extLst>
              <a:ext uri="{FF2B5EF4-FFF2-40B4-BE49-F238E27FC236}">
                <a16:creationId xmlns:a16="http://schemas.microsoft.com/office/drawing/2014/main" id="{BBA61BC9-7FB0-9C4F-B8DC-AC4C5F1DD8DE}"/>
              </a:ext>
            </a:extLst>
          </p:cNvPr>
          <p:cNvSpPr>
            <a:spLocks noGrp="1"/>
          </p:cNvSpPr>
          <p:nvPr>
            <p:ph type="body" sz="quarter" idx="25" hasCustomPrompt="1"/>
          </p:nvPr>
        </p:nvSpPr>
        <p:spPr>
          <a:xfrm>
            <a:off x="6380893" y="3429292"/>
            <a:ext cx="2336791" cy="1239876"/>
          </a:xfrm>
          <a:prstGeom prst="rect">
            <a:avLst/>
          </a:prstGeom>
        </p:spPr>
        <p:txBody>
          <a:bodyPr lIns="0" tIns="0" rIns="0" bIns="0"/>
          <a:lstStyle>
            <a:lvl1pPr marL="0" indent="0">
              <a:spcBef>
                <a:spcPts val="600"/>
              </a:spcBef>
              <a:spcAft>
                <a:spcPts val="600"/>
              </a:spcAft>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r>
              <a:rPr lang="es-ES"/>
              <a:t>Título Arial </a:t>
            </a:r>
            <a:r>
              <a:rPr lang="es-CL"/>
              <a:t>16</a:t>
            </a:r>
          </a:p>
        </p:txBody>
      </p:sp>
      <p:sp>
        <p:nvSpPr>
          <p:cNvPr id="44" name="Marcador de posición de imagen 2">
            <a:extLst>
              <a:ext uri="{FF2B5EF4-FFF2-40B4-BE49-F238E27FC236}">
                <a16:creationId xmlns:a16="http://schemas.microsoft.com/office/drawing/2014/main" id="{57D13356-69C7-2542-A744-E65AE47B81E2}"/>
              </a:ext>
            </a:extLst>
          </p:cNvPr>
          <p:cNvSpPr>
            <a:spLocks noGrp="1"/>
          </p:cNvSpPr>
          <p:nvPr>
            <p:ph type="pic" sz="quarter" idx="26" hasCustomPrompt="1"/>
          </p:nvPr>
        </p:nvSpPr>
        <p:spPr>
          <a:xfrm>
            <a:off x="6380884" y="4852194"/>
            <a:ext cx="2336800" cy="1465263"/>
          </a:xfrm>
          <a:prstGeom prst="rect">
            <a:avLst/>
          </a:prstGeom>
        </p:spPr>
        <p:txBody>
          <a:bodyPr lIns="0" tIns="0" rIns="0" bIns="0" anchor="ctr"/>
          <a:lstStyle>
            <a:lvl1pPr marL="0" indent="0" algn="ctr">
              <a:buNone/>
              <a:defRPr sz="1600">
                <a:solidFill>
                  <a:schemeClr val="tx2"/>
                </a:solidFill>
              </a:defRPr>
            </a:lvl1pPr>
          </a:lstStyle>
          <a:p>
            <a:r>
              <a:rPr lang="es-CL"/>
              <a:t>Doble clic para incorporar una imagen</a:t>
            </a:r>
          </a:p>
        </p:txBody>
      </p:sp>
      <p:sp>
        <p:nvSpPr>
          <p:cNvPr id="46" name="Marcador de texto 7">
            <a:extLst>
              <a:ext uri="{FF2B5EF4-FFF2-40B4-BE49-F238E27FC236}">
                <a16:creationId xmlns:a16="http://schemas.microsoft.com/office/drawing/2014/main" id="{31421233-7F3D-574E-9B40-A3D57BE496C8}"/>
              </a:ext>
            </a:extLst>
          </p:cNvPr>
          <p:cNvSpPr>
            <a:spLocks noGrp="1"/>
          </p:cNvSpPr>
          <p:nvPr>
            <p:ph type="body" sz="quarter" idx="27" hasCustomPrompt="1"/>
          </p:nvPr>
        </p:nvSpPr>
        <p:spPr>
          <a:xfrm>
            <a:off x="9207220" y="2870424"/>
            <a:ext cx="2336791" cy="511852"/>
          </a:xfrm>
          <a:prstGeom prst="rect">
            <a:avLst/>
          </a:prstGeom>
        </p:spPr>
        <p:txBody>
          <a:bodyPr lIns="0" tIns="0" rIns="0" bIns="0"/>
          <a:lstStyle>
            <a:lvl1pPr marL="0" indent="0">
              <a:buNone/>
              <a:defRPr sz="1600" b="1">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47" name="Marcador de texto 7">
            <a:extLst>
              <a:ext uri="{FF2B5EF4-FFF2-40B4-BE49-F238E27FC236}">
                <a16:creationId xmlns:a16="http://schemas.microsoft.com/office/drawing/2014/main" id="{B2A73391-D262-9140-B309-BB12AA19FA1C}"/>
              </a:ext>
            </a:extLst>
          </p:cNvPr>
          <p:cNvSpPr>
            <a:spLocks noGrp="1"/>
          </p:cNvSpPr>
          <p:nvPr>
            <p:ph type="body" sz="quarter" idx="28" hasCustomPrompt="1"/>
          </p:nvPr>
        </p:nvSpPr>
        <p:spPr>
          <a:xfrm>
            <a:off x="9207221" y="3429292"/>
            <a:ext cx="2336791" cy="1239876"/>
          </a:xfrm>
          <a:prstGeom prst="rect">
            <a:avLst/>
          </a:prstGeom>
        </p:spPr>
        <p:txBody>
          <a:bodyPr lIns="0" tIns="0" rIns="0" bIns="0"/>
          <a:lstStyle>
            <a:lvl1pPr marL="0" indent="0">
              <a:spcBef>
                <a:spcPts val="600"/>
              </a:spcBef>
              <a:spcAft>
                <a:spcPts val="600"/>
              </a:spcAft>
              <a:buNone/>
              <a:defRPr sz="16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r>
              <a:rPr lang="es-ES"/>
              <a:t>Título Arial </a:t>
            </a:r>
            <a:r>
              <a:rPr lang="es-CL"/>
              <a:t>16</a:t>
            </a:r>
          </a:p>
        </p:txBody>
      </p:sp>
      <p:sp>
        <p:nvSpPr>
          <p:cNvPr id="48" name="Marcador de posición de imagen 2">
            <a:extLst>
              <a:ext uri="{FF2B5EF4-FFF2-40B4-BE49-F238E27FC236}">
                <a16:creationId xmlns:a16="http://schemas.microsoft.com/office/drawing/2014/main" id="{45275E7E-6C59-1249-AD15-26DA1036953E}"/>
              </a:ext>
            </a:extLst>
          </p:cNvPr>
          <p:cNvSpPr>
            <a:spLocks noGrp="1"/>
          </p:cNvSpPr>
          <p:nvPr>
            <p:ph type="pic" sz="quarter" idx="29" hasCustomPrompt="1"/>
          </p:nvPr>
        </p:nvSpPr>
        <p:spPr>
          <a:xfrm>
            <a:off x="9207212" y="4852194"/>
            <a:ext cx="2336800" cy="1465263"/>
          </a:xfrm>
          <a:prstGeom prst="rect">
            <a:avLst/>
          </a:prstGeom>
        </p:spPr>
        <p:txBody>
          <a:bodyPr lIns="0" tIns="0" rIns="0" bIns="0" anchor="ctr"/>
          <a:lstStyle>
            <a:lvl1pPr marL="0" indent="0" algn="ctr">
              <a:buNone/>
              <a:defRPr sz="1600">
                <a:solidFill>
                  <a:schemeClr val="tx2"/>
                </a:solidFill>
              </a:defRPr>
            </a:lvl1pPr>
          </a:lstStyle>
          <a:p>
            <a:r>
              <a:rPr lang="es-CL"/>
              <a:t>Doble clic para incorporar una imagen</a:t>
            </a:r>
          </a:p>
        </p:txBody>
      </p:sp>
      <p:sp>
        <p:nvSpPr>
          <p:cNvPr id="2" name="Título 1">
            <a:extLst>
              <a:ext uri="{FF2B5EF4-FFF2-40B4-BE49-F238E27FC236}">
                <a16:creationId xmlns:a16="http://schemas.microsoft.com/office/drawing/2014/main" id="{9778E4AE-1610-C062-F7EC-A41B30388AB8}"/>
              </a:ext>
            </a:extLst>
          </p:cNvPr>
          <p:cNvSpPr>
            <a:spLocks noGrp="1"/>
          </p:cNvSpPr>
          <p:nvPr>
            <p:ph type="title"/>
          </p:nvPr>
        </p:nvSpPr>
        <p:spPr/>
        <p:txBody>
          <a:bodyPr vert="horz"/>
          <a:lstStyle/>
          <a:p>
            <a:r>
              <a:rPr lang="es-ES"/>
              <a:t>Haga clic para modificar el estilo de título del patrón</a:t>
            </a:r>
            <a:endParaRPr lang="es-CL"/>
          </a:p>
        </p:txBody>
      </p:sp>
      <p:sp>
        <p:nvSpPr>
          <p:cNvPr id="14" name="Subtítulo 2">
            <a:extLst>
              <a:ext uri="{FF2B5EF4-FFF2-40B4-BE49-F238E27FC236}">
                <a16:creationId xmlns:a16="http://schemas.microsoft.com/office/drawing/2014/main" id="{B31A843B-023E-04B5-0A32-E5F49E45D484}"/>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pie de página 3"/>
          <p:cNvSpPr>
            <a:spLocks noGrp="1"/>
          </p:cNvSpPr>
          <p:nvPr>
            <p:ph type="ftr" sz="quarter" idx="30"/>
          </p:nvPr>
        </p:nvSpPr>
        <p:spPr/>
        <p:txBody>
          <a:bodyPr/>
          <a:lstStyle/>
          <a:p>
            <a:endParaRPr lang="es-CL"/>
          </a:p>
        </p:txBody>
      </p:sp>
      <p:sp>
        <p:nvSpPr>
          <p:cNvPr id="6" name="Marcador de número de diapositiva 5"/>
          <p:cNvSpPr>
            <a:spLocks noGrp="1"/>
          </p:cNvSpPr>
          <p:nvPr>
            <p:ph type="sldNum" sz="quarter" idx="3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1293330271"/>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3" pos="3874">
          <p15:clr>
            <a:srgbClr val="FBAE40"/>
          </p15:clr>
        </p15:guide>
        <p15:guide id="4" orient="horz" pos="1637">
          <p15:clr>
            <a:srgbClr val="FBAE40"/>
          </p15:clr>
        </p15:guide>
        <p15:guide id="5" pos="2071">
          <p15:clr>
            <a:srgbClr val="FBAE40"/>
          </p15:clr>
        </p15:guide>
        <p15:guide id="6" pos="5655">
          <p15:clr>
            <a:srgbClr val="FBAE40"/>
          </p15:clr>
        </p15:guide>
        <p15:guide id="7" orient="horz" pos="66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bjetivos 3 puntos">
    <p:bg>
      <p:bgPr>
        <a:solidFill>
          <a:srgbClr val="FFFFFF"/>
        </a:solidFill>
        <a:effectLst/>
      </p:bgPr>
    </p:bg>
    <p:spTree>
      <p:nvGrpSpPr>
        <p:cNvPr id="1" name=""/>
        <p:cNvGrpSpPr/>
        <p:nvPr/>
      </p:nvGrpSpPr>
      <p:grpSpPr>
        <a:xfrm>
          <a:off x="0" y="0"/>
          <a:ext cx="0" cy="0"/>
          <a:chOff x="0" y="0"/>
          <a:chExt cx="0" cy="0"/>
        </a:xfrm>
      </p:grpSpPr>
      <p:graphicFrame>
        <p:nvGraphicFramePr>
          <p:cNvPr id="13" name="Objeto 12" hidden="1">
            <a:extLst>
              <a:ext uri="{FF2B5EF4-FFF2-40B4-BE49-F238E27FC236}">
                <a16:creationId xmlns:a16="http://schemas.microsoft.com/office/drawing/2014/main" id="{8C5653FB-0B55-DF49-89A0-7BB644B8BB0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13" name="Objeto 12" hidden="1">
                        <a:extLst>
                          <a:ext uri="{FF2B5EF4-FFF2-40B4-BE49-F238E27FC236}">
                            <a16:creationId xmlns:a16="http://schemas.microsoft.com/office/drawing/2014/main" id="{8C5653FB-0B55-DF49-89A0-7BB644B8BB0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3978333C-7507-9031-20FB-A4008EE62379}"/>
              </a:ext>
            </a:extLst>
          </p:cNvPr>
          <p:cNvSpPr>
            <a:spLocks noGrp="1"/>
          </p:cNvSpPr>
          <p:nvPr>
            <p:ph type="title" hasCustomPrompt="1"/>
          </p:nvPr>
        </p:nvSpPr>
        <p:spPr>
          <a:xfrm>
            <a:off x="777916" y="747271"/>
            <a:ext cx="3733124" cy="1284729"/>
          </a:xfrm>
          <a:prstGeom prst="rect">
            <a:avLst/>
          </a:prstGeom>
        </p:spPr>
        <p:txBody>
          <a:bodyPr vert="horz" lIns="0" tIns="0" rIns="0" bIns="0"/>
          <a:lstStyle>
            <a:lvl1pPr>
              <a:lnSpc>
                <a:spcPct val="90000"/>
              </a:lnSpc>
              <a:spcBef>
                <a:spcPts val="0"/>
              </a:spcBef>
              <a:spcAft>
                <a:spcPts val="0"/>
              </a:spcAft>
              <a:defRPr sz="4000" b="1">
                <a:solidFill>
                  <a:schemeClr val="accent1"/>
                </a:solidFill>
                <a:latin typeface="Arial" panose="020B0604020202020204" pitchFamily="34" charset="0"/>
                <a:cs typeface="Arial" panose="020B0604020202020204" pitchFamily="34" charset="0"/>
              </a:defRPr>
            </a:lvl1pPr>
          </a:lstStyle>
          <a:p>
            <a:r>
              <a:rPr lang="es-ES"/>
              <a:t>Título Arial</a:t>
            </a:r>
            <a:br>
              <a:rPr lang="es-ES"/>
            </a:br>
            <a:r>
              <a:rPr lang="es-ES"/>
              <a:t>40 puntos</a:t>
            </a:r>
            <a:endParaRPr lang="es-CL"/>
          </a:p>
        </p:txBody>
      </p:sp>
      <p:sp>
        <p:nvSpPr>
          <p:cNvPr id="7" name="Marcador de texto 7">
            <a:extLst>
              <a:ext uri="{FF2B5EF4-FFF2-40B4-BE49-F238E27FC236}">
                <a16:creationId xmlns:a16="http://schemas.microsoft.com/office/drawing/2014/main" id="{C4D46A67-F299-766E-9BB6-1ADEC7FB26E8}"/>
              </a:ext>
            </a:extLst>
          </p:cNvPr>
          <p:cNvSpPr>
            <a:spLocks noGrp="1"/>
          </p:cNvSpPr>
          <p:nvPr>
            <p:ph type="body" sz="quarter" idx="53" hasCustomPrompt="1"/>
          </p:nvPr>
        </p:nvSpPr>
        <p:spPr>
          <a:xfrm>
            <a:off x="6359129" y="2897348"/>
            <a:ext cx="3940458" cy="504350"/>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8" name="Marcador de texto 7">
            <a:extLst>
              <a:ext uri="{FF2B5EF4-FFF2-40B4-BE49-F238E27FC236}">
                <a16:creationId xmlns:a16="http://schemas.microsoft.com/office/drawing/2014/main" id="{AAF2811A-08D5-387F-FDB1-55A4B69B06C2}"/>
              </a:ext>
            </a:extLst>
          </p:cNvPr>
          <p:cNvSpPr>
            <a:spLocks noGrp="1"/>
          </p:cNvSpPr>
          <p:nvPr>
            <p:ph type="body" sz="quarter" idx="54" hasCustomPrompt="1"/>
          </p:nvPr>
        </p:nvSpPr>
        <p:spPr>
          <a:xfrm>
            <a:off x="6359127" y="3429000"/>
            <a:ext cx="3940459" cy="1039663"/>
          </a:xfrm>
          <a:prstGeom prst="rect">
            <a:avLst/>
          </a:prstGeom>
        </p:spPr>
        <p:txBody>
          <a:bodyPr lIns="0" tIns="0" rIns="0" bIns="0"/>
          <a:lstStyle>
            <a:lvl1pPr marL="0" indent="0">
              <a:buNone/>
              <a:defRPr sz="1400" b="0">
                <a:solidFill>
                  <a:schemeClr val="accent3"/>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endParaRPr lang="es-CL"/>
          </a:p>
        </p:txBody>
      </p:sp>
      <p:cxnSp>
        <p:nvCxnSpPr>
          <p:cNvPr id="17" name="Straight Connector 16">
            <a:extLst>
              <a:ext uri="{FF2B5EF4-FFF2-40B4-BE49-F238E27FC236}">
                <a16:creationId xmlns:a16="http://schemas.microsoft.com/office/drawing/2014/main" id="{EB39A987-683D-9D36-91F6-E2CFA93EF42C}"/>
              </a:ext>
            </a:extLst>
          </p:cNvPr>
          <p:cNvCxnSpPr>
            <a:cxnSpLocks/>
          </p:cNvCxnSpPr>
          <p:nvPr userDrawn="1"/>
        </p:nvCxnSpPr>
        <p:spPr>
          <a:xfrm>
            <a:off x="6359127" y="4794422"/>
            <a:ext cx="58328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Marcador de texto 7">
            <a:extLst>
              <a:ext uri="{FF2B5EF4-FFF2-40B4-BE49-F238E27FC236}">
                <a16:creationId xmlns:a16="http://schemas.microsoft.com/office/drawing/2014/main" id="{CC11910E-7802-190C-8172-59CD358D1250}"/>
              </a:ext>
            </a:extLst>
          </p:cNvPr>
          <p:cNvSpPr>
            <a:spLocks noGrp="1"/>
          </p:cNvSpPr>
          <p:nvPr>
            <p:ph type="body" sz="quarter" idx="55" hasCustomPrompt="1"/>
          </p:nvPr>
        </p:nvSpPr>
        <p:spPr>
          <a:xfrm>
            <a:off x="6359129" y="747272"/>
            <a:ext cx="3940458" cy="504350"/>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24" name="Marcador de texto 7">
            <a:extLst>
              <a:ext uri="{FF2B5EF4-FFF2-40B4-BE49-F238E27FC236}">
                <a16:creationId xmlns:a16="http://schemas.microsoft.com/office/drawing/2014/main" id="{7DA5667F-22FC-3BA9-6888-7B08F0BABC55}"/>
              </a:ext>
            </a:extLst>
          </p:cNvPr>
          <p:cNvSpPr>
            <a:spLocks noGrp="1"/>
          </p:cNvSpPr>
          <p:nvPr>
            <p:ph type="body" sz="quarter" idx="56" hasCustomPrompt="1"/>
          </p:nvPr>
        </p:nvSpPr>
        <p:spPr>
          <a:xfrm>
            <a:off x="6359127" y="1278924"/>
            <a:ext cx="3940459" cy="1039663"/>
          </a:xfrm>
          <a:prstGeom prst="rect">
            <a:avLst/>
          </a:prstGeom>
        </p:spPr>
        <p:txBody>
          <a:bodyPr lIns="0" tIns="0" rIns="0" bIns="0"/>
          <a:lstStyle>
            <a:lvl1pPr marL="0" indent="0">
              <a:buNone/>
              <a:defRPr sz="1400" b="0">
                <a:solidFill>
                  <a:schemeClr val="accent3"/>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endParaRPr lang="es-CL"/>
          </a:p>
        </p:txBody>
      </p:sp>
      <p:sp>
        <p:nvSpPr>
          <p:cNvPr id="25" name="Marcador de texto 7">
            <a:extLst>
              <a:ext uri="{FF2B5EF4-FFF2-40B4-BE49-F238E27FC236}">
                <a16:creationId xmlns:a16="http://schemas.microsoft.com/office/drawing/2014/main" id="{80F45604-88D7-0389-F6F0-4F7F3717C6B4}"/>
              </a:ext>
            </a:extLst>
          </p:cNvPr>
          <p:cNvSpPr>
            <a:spLocks noGrp="1"/>
          </p:cNvSpPr>
          <p:nvPr>
            <p:ph type="body" sz="quarter" idx="57" hasCustomPrompt="1"/>
          </p:nvPr>
        </p:nvSpPr>
        <p:spPr>
          <a:xfrm>
            <a:off x="6359129" y="5121564"/>
            <a:ext cx="3940458" cy="504350"/>
          </a:xfrm>
          <a:prstGeom prst="rect">
            <a:avLst/>
          </a:prstGeom>
        </p:spPr>
        <p:txBody>
          <a:bodyPr lIns="0" tIns="0" rIns="0" bIns="0"/>
          <a:lstStyle>
            <a:lvl1pPr marL="0" indent="0">
              <a:buNone/>
              <a:defRPr sz="1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Arial Bold 16</a:t>
            </a:r>
            <a:endParaRPr lang="es-CL"/>
          </a:p>
        </p:txBody>
      </p:sp>
      <p:sp>
        <p:nvSpPr>
          <p:cNvPr id="27" name="Marcador de texto 7">
            <a:extLst>
              <a:ext uri="{FF2B5EF4-FFF2-40B4-BE49-F238E27FC236}">
                <a16:creationId xmlns:a16="http://schemas.microsoft.com/office/drawing/2014/main" id="{FA076D8B-DCE0-E493-F1BC-D55FBC503840}"/>
              </a:ext>
            </a:extLst>
          </p:cNvPr>
          <p:cNvSpPr>
            <a:spLocks noGrp="1"/>
          </p:cNvSpPr>
          <p:nvPr>
            <p:ph type="body" sz="quarter" idx="58" hasCustomPrompt="1"/>
          </p:nvPr>
        </p:nvSpPr>
        <p:spPr>
          <a:xfrm>
            <a:off x="6359127" y="5653216"/>
            <a:ext cx="3940459" cy="1039663"/>
          </a:xfrm>
          <a:prstGeom prst="rect">
            <a:avLst/>
          </a:prstGeom>
        </p:spPr>
        <p:txBody>
          <a:bodyPr lIns="0" tIns="0" rIns="0" bIns="0"/>
          <a:lstStyle>
            <a:lvl1pPr marL="0" indent="0">
              <a:buNone/>
              <a:defRPr sz="1400" b="0">
                <a:solidFill>
                  <a:schemeClr val="accent3"/>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Arial 14</a:t>
            </a:r>
            <a:endParaRPr lang="es-CL"/>
          </a:p>
        </p:txBody>
      </p:sp>
      <p:cxnSp>
        <p:nvCxnSpPr>
          <p:cNvPr id="34" name="Straight Connector 33">
            <a:extLst>
              <a:ext uri="{FF2B5EF4-FFF2-40B4-BE49-F238E27FC236}">
                <a16:creationId xmlns:a16="http://schemas.microsoft.com/office/drawing/2014/main" id="{9D20BB05-D91B-DA0A-EC81-79B99DB4AB72}"/>
              </a:ext>
            </a:extLst>
          </p:cNvPr>
          <p:cNvCxnSpPr>
            <a:cxnSpLocks/>
          </p:cNvCxnSpPr>
          <p:nvPr userDrawn="1"/>
        </p:nvCxnSpPr>
        <p:spPr>
          <a:xfrm>
            <a:off x="6359127" y="2626955"/>
            <a:ext cx="58328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pie de página 2"/>
          <p:cNvSpPr>
            <a:spLocks noGrp="1"/>
          </p:cNvSpPr>
          <p:nvPr>
            <p:ph type="ftr" sz="quarter" idx="59"/>
          </p:nvPr>
        </p:nvSpPr>
        <p:spPr/>
        <p:txBody>
          <a:bodyPr/>
          <a:lstStyle/>
          <a:p>
            <a:endParaRPr lang="es-CL"/>
          </a:p>
        </p:txBody>
      </p:sp>
      <p:sp>
        <p:nvSpPr>
          <p:cNvPr id="4" name="Marcador de número de diapositiva 3"/>
          <p:cNvSpPr>
            <a:spLocks noGrp="1"/>
          </p:cNvSpPr>
          <p:nvPr>
            <p:ph type="sldNum" sz="quarter" idx="6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96164293"/>
      </p:ext>
    </p:extLst>
  </p:cSld>
  <p:clrMapOvr>
    <a:masterClrMapping/>
  </p:clrMapOvr>
  <p:transition spd="med"/>
  <p:extLst>
    <p:ext uri="{DCECCB84-F9BA-43D5-87BE-67443E8EF086}">
      <p15:sldGuideLst xmlns:p15="http://schemas.microsoft.com/office/powerpoint/2012/main">
        <p15:guide id="1" orient="horz" pos="2774">
          <p15:clr>
            <a:srgbClr val="FBAE40"/>
          </p15:clr>
        </p15:guide>
        <p15:guide id="2" pos="3840">
          <p15:clr>
            <a:srgbClr val="FBAE40"/>
          </p15:clr>
        </p15:guide>
        <p15:guide id="3" orient="horz" pos="1997">
          <p15:clr>
            <a:srgbClr val="FBAE40"/>
          </p15:clr>
        </p15:guide>
        <p15:guide id="4" orient="horz" pos="3550">
          <p15:clr>
            <a:srgbClr val="FBAE40"/>
          </p15:clr>
        </p15:guide>
        <p15:guide id="5" orient="horz" pos="1207">
          <p15:clr>
            <a:srgbClr val="FBAE40"/>
          </p15:clr>
        </p15:guide>
        <p15:guide id="6" orient="horz" pos="2160">
          <p15:clr>
            <a:srgbClr val="FBAE40"/>
          </p15:clr>
        </p15:guide>
        <p15:guide id="7" orient="horz" pos="1139">
          <p15:clr>
            <a:srgbClr val="FBAE40"/>
          </p15:clr>
        </p15:guide>
        <p15:guide id="8" orient="horz" pos="191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eño personalizado 1">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extLst>
              <p:ext uri="{D42A27DB-BD31-4B8C-83A1-F6EECF244321}">
                <p14:modId xmlns:p14="http://schemas.microsoft.com/office/powerpoint/2010/main" val="2968333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br>
              <a:rPr lang="es-ES"/>
            </a:br>
            <a:endParaRPr lang="es-CL"/>
          </a:p>
        </p:txBody>
      </p:sp>
      <p:cxnSp>
        <p:nvCxnSpPr>
          <p:cNvPr id="46" name="28 Conector recto">
            <a:extLst>
              <a:ext uri="{FF2B5EF4-FFF2-40B4-BE49-F238E27FC236}">
                <a16:creationId xmlns:a16="http://schemas.microsoft.com/office/drawing/2014/main" id="{17E974FC-33F2-C9C0-C672-3359CE6E57DA}"/>
              </a:ext>
            </a:extLst>
          </p:cNvPr>
          <p:cNvCxnSpPr>
            <a:cxnSpLocks/>
          </p:cNvCxnSpPr>
          <p:nvPr userDrawn="1"/>
        </p:nvCxnSpPr>
        <p:spPr>
          <a:xfrm>
            <a:off x="9044050" y="1557338"/>
            <a:ext cx="2694123"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60" name="Marcador de texto 49">
            <a:extLst>
              <a:ext uri="{FF2B5EF4-FFF2-40B4-BE49-F238E27FC236}">
                <a16:creationId xmlns:a16="http://schemas.microsoft.com/office/drawing/2014/main" id="{65C59AB4-EB1B-910E-6161-60B72778EAD9}"/>
              </a:ext>
            </a:extLst>
          </p:cNvPr>
          <p:cNvSpPr>
            <a:spLocks noGrp="1"/>
          </p:cNvSpPr>
          <p:nvPr>
            <p:ph type="body" sz="quarter" idx="13" hasCustomPrompt="1"/>
          </p:nvPr>
        </p:nvSpPr>
        <p:spPr>
          <a:xfrm>
            <a:off x="3327807" y="1557338"/>
            <a:ext cx="2673350" cy="1351948"/>
          </a:xfrm>
          <a:solidFill>
            <a:schemeClr val="tx2"/>
          </a:solidFill>
        </p:spPr>
        <p:txBody>
          <a:bodyPr>
            <a:noAutofit/>
          </a:bodyPr>
          <a:lstStyle>
            <a:lvl1pPr marL="0" indent="0">
              <a:buNone/>
              <a:defRPr b="1"/>
            </a:lvl1pPr>
          </a:lstStyle>
          <a:p>
            <a:pPr lvl="0"/>
            <a:r>
              <a:rPr lang="es-ES"/>
              <a:t>Texto</a:t>
            </a:r>
          </a:p>
        </p:txBody>
      </p:sp>
      <p:sp>
        <p:nvSpPr>
          <p:cNvPr id="61" name="Marcador de texto 49">
            <a:extLst>
              <a:ext uri="{FF2B5EF4-FFF2-40B4-BE49-F238E27FC236}">
                <a16:creationId xmlns:a16="http://schemas.microsoft.com/office/drawing/2014/main" id="{4CEB7449-A855-A744-2297-5979CA016347}"/>
              </a:ext>
            </a:extLst>
          </p:cNvPr>
          <p:cNvSpPr>
            <a:spLocks noGrp="1"/>
          </p:cNvSpPr>
          <p:nvPr>
            <p:ph type="body" sz="quarter" idx="14" hasCustomPrompt="1"/>
          </p:nvPr>
        </p:nvSpPr>
        <p:spPr>
          <a:xfrm>
            <a:off x="3327807" y="3182983"/>
            <a:ext cx="2673350" cy="1351948"/>
          </a:xfrm>
          <a:solidFill>
            <a:schemeClr val="tx2"/>
          </a:solidFill>
        </p:spPr>
        <p:txBody>
          <a:bodyPr>
            <a:noAutofit/>
          </a:bodyPr>
          <a:lstStyle>
            <a:lvl1pPr marL="0" indent="0">
              <a:buNone/>
              <a:defRPr b="1"/>
            </a:lvl1pPr>
          </a:lstStyle>
          <a:p>
            <a:pPr lvl="0"/>
            <a:r>
              <a:rPr lang="es-ES"/>
              <a:t>Texto</a:t>
            </a:r>
          </a:p>
        </p:txBody>
      </p:sp>
      <p:sp>
        <p:nvSpPr>
          <p:cNvPr id="62" name="Marcador de texto 49">
            <a:extLst>
              <a:ext uri="{FF2B5EF4-FFF2-40B4-BE49-F238E27FC236}">
                <a16:creationId xmlns:a16="http://schemas.microsoft.com/office/drawing/2014/main" id="{B66DFA7E-7D5B-0238-9B03-786291CC29B2}"/>
              </a:ext>
            </a:extLst>
          </p:cNvPr>
          <p:cNvSpPr>
            <a:spLocks noGrp="1"/>
          </p:cNvSpPr>
          <p:nvPr>
            <p:ph type="body" sz="quarter" idx="15" hasCustomPrompt="1"/>
          </p:nvPr>
        </p:nvSpPr>
        <p:spPr>
          <a:xfrm>
            <a:off x="3327807" y="4808628"/>
            <a:ext cx="2673350" cy="1351948"/>
          </a:xfrm>
          <a:solidFill>
            <a:schemeClr val="tx2"/>
          </a:solidFill>
        </p:spPr>
        <p:txBody>
          <a:bodyPr>
            <a:noAutofit/>
          </a:bodyPr>
          <a:lstStyle>
            <a:lvl1pPr marL="0" indent="0">
              <a:buNone/>
              <a:defRPr b="1"/>
            </a:lvl1pPr>
          </a:lstStyle>
          <a:p>
            <a:pPr lvl="0"/>
            <a:r>
              <a:rPr lang="es-ES"/>
              <a:t>Texto</a:t>
            </a:r>
          </a:p>
        </p:txBody>
      </p:sp>
      <p:sp>
        <p:nvSpPr>
          <p:cNvPr id="63" name="Marcador de texto 49">
            <a:extLst>
              <a:ext uri="{FF2B5EF4-FFF2-40B4-BE49-F238E27FC236}">
                <a16:creationId xmlns:a16="http://schemas.microsoft.com/office/drawing/2014/main" id="{8D23CBBE-52F5-9B12-B294-878C4299DA79}"/>
              </a:ext>
            </a:extLst>
          </p:cNvPr>
          <p:cNvSpPr>
            <a:spLocks noGrp="1"/>
          </p:cNvSpPr>
          <p:nvPr>
            <p:ph type="body" sz="quarter" idx="16" hasCustomPrompt="1"/>
          </p:nvPr>
        </p:nvSpPr>
        <p:spPr>
          <a:xfrm>
            <a:off x="466198" y="3182983"/>
            <a:ext cx="2673350" cy="1351948"/>
          </a:xfrm>
          <a:solidFill>
            <a:schemeClr val="tx2"/>
          </a:solidFill>
        </p:spPr>
        <p:txBody>
          <a:bodyPr>
            <a:noAutofit/>
          </a:bodyPr>
          <a:lstStyle>
            <a:lvl1pPr marL="0" indent="0">
              <a:buNone/>
              <a:defRPr b="1"/>
            </a:lvl1pPr>
          </a:lstStyle>
          <a:p>
            <a:pPr lvl="0"/>
            <a:r>
              <a:rPr lang="es-ES"/>
              <a:t>Texto</a:t>
            </a:r>
          </a:p>
        </p:txBody>
      </p:sp>
      <p:sp>
        <p:nvSpPr>
          <p:cNvPr id="64" name="Marcador de texto 49">
            <a:extLst>
              <a:ext uri="{FF2B5EF4-FFF2-40B4-BE49-F238E27FC236}">
                <a16:creationId xmlns:a16="http://schemas.microsoft.com/office/drawing/2014/main" id="{764CEE0A-8B73-3992-6679-F38F1F1DE93E}"/>
              </a:ext>
            </a:extLst>
          </p:cNvPr>
          <p:cNvSpPr>
            <a:spLocks noGrp="1"/>
          </p:cNvSpPr>
          <p:nvPr>
            <p:ph type="body" sz="quarter" idx="17" hasCustomPrompt="1"/>
          </p:nvPr>
        </p:nvSpPr>
        <p:spPr>
          <a:xfrm>
            <a:off x="6189416" y="1557338"/>
            <a:ext cx="2673350" cy="1351948"/>
          </a:xfrm>
          <a:solidFill>
            <a:schemeClr val="tx2"/>
          </a:solidFill>
        </p:spPr>
        <p:txBody>
          <a:bodyPr>
            <a:noAutofit/>
          </a:bodyPr>
          <a:lstStyle>
            <a:lvl1pPr marL="0" indent="0">
              <a:buNone/>
              <a:defRPr b="1"/>
            </a:lvl1pPr>
          </a:lstStyle>
          <a:p>
            <a:pPr lvl="0"/>
            <a:r>
              <a:rPr lang="es-ES"/>
              <a:t>Texto</a:t>
            </a:r>
          </a:p>
        </p:txBody>
      </p:sp>
      <p:sp>
        <p:nvSpPr>
          <p:cNvPr id="65" name="Marcador de texto 49">
            <a:extLst>
              <a:ext uri="{FF2B5EF4-FFF2-40B4-BE49-F238E27FC236}">
                <a16:creationId xmlns:a16="http://schemas.microsoft.com/office/drawing/2014/main" id="{F9B072E7-2728-AC8E-B295-70399B4A3315}"/>
              </a:ext>
            </a:extLst>
          </p:cNvPr>
          <p:cNvSpPr>
            <a:spLocks noGrp="1"/>
          </p:cNvSpPr>
          <p:nvPr>
            <p:ph type="body" sz="quarter" idx="18" hasCustomPrompt="1"/>
          </p:nvPr>
        </p:nvSpPr>
        <p:spPr>
          <a:xfrm>
            <a:off x="6189416" y="3182983"/>
            <a:ext cx="2673350" cy="1351948"/>
          </a:xfrm>
          <a:solidFill>
            <a:schemeClr val="tx2"/>
          </a:solidFill>
        </p:spPr>
        <p:txBody>
          <a:bodyPr>
            <a:noAutofit/>
          </a:bodyPr>
          <a:lstStyle>
            <a:lvl1pPr marL="0" indent="0">
              <a:buNone/>
              <a:defRPr b="1"/>
            </a:lvl1pPr>
          </a:lstStyle>
          <a:p>
            <a:pPr lvl="0"/>
            <a:r>
              <a:rPr lang="es-ES"/>
              <a:t>Texto</a:t>
            </a:r>
          </a:p>
        </p:txBody>
      </p:sp>
      <p:sp>
        <p:nvSpPr>
          <p:cNvPr id="66" name="Marcador de texto 49">
            <a:extLst>
              <a:ext uri="{FF2B5EF4-FFF2-40B4-BE49-F238E27FC236}">
                <a16:creationId xmlns:a16="http://schemas.microsoft.com/office/drawing/2014/main" id="{3A25178A-DBEE-DFC4-D7BB-76092A781306}"/>
              </a:ext>
            </a:extLst>
          </p:cNvPr>
          <p:cNvSpPr>
            <a:spLocks noGrp="1"/>
          </p:cNvSpPr>
          <p:nvPr>
            <p:ph type="body" sz="quarter" idx="19" hasCustomPrompt="1"/>
          </p:nvPr>
        </p:nvSpPr>
        <p:spPr>
          <a:xfrm>
            <a:off x="6189416" y="4808628"/>
            <a:ext cx="2673350" cy="1351948"/>
          </a:xfrm>
          <a:solidFill>
            <a:schemeClr val="tx2"/>
          </a:solidFill>
        </p:spPr>
        <p:txBody>
          <a:bodyPr>
            <a:noAutofit/>
          </a:bodyPr>
          <a:lstStyle>
            <a:lvl1pPr marL="0" indent="0">
              <a:buNone/>
              <a:defRPr b="1"/>
            </a:lvl1pPr>
          </a:lstStyle>
          <a:p>
            <a:pPr lvl="0"/>
            <a:r>
              <a:rPr lang="es-ES"/>
              <a:t>Texto</a:t>
            </a:r>
          </a:p>
        </p:txBody>
      </p:sp>
      <p:sp>
        <p:nvSpPr>
          <p:cNvPr id="70" name="Marcador de gráfico 69">
            <a:extLst>
              <a:ext uri="{FF2B5EF4-FFF2-40B4-BE49-F238E27FC236}">
                <a16:creationId xmlns:a16="http://schemas.microsoft.com/office/drawing/2014/main" id="{AD4783C1-4989-01EE-0D03-80854F12E165}"/>
              </a:ext>
            </a:extLst>
          </p:cNvPr>
          <p:cNvSpPr>
            <a:spLocks noGrp="1"/>
          </p:cNvSpPr>
          <p:nvPr>
            <p:ph type="chart" sz="quarter" idx="20"/>
          </p:nvPr>
        </p:nvSpPr>
        <p:spPr>
          <a:xfrm>
            <a:off x="607543" y="3423652"/>
            <a:ext cx="2390660" cy="955675"/>
          </a:xfrm>
        </p:spPr>
        <p:txBody>
          <a:bodyPr/>
          <a:lstStyle/>
          <a:p>
            <a:endParaRPr lang="es-CL"/>
          </a:p>
        </p:txBody>
      </p:sp>
      <p:sp>
        <p:nvSpPr>
          <p:cNvPr id="71" name="Marcador de texto 49">
            <a:extLst>
              <a:ext uri="{FF2B5EF4-FFF2-40B4-BE49-F238E27FC236}">
                <a16:creationId xmlns:a16="http://schemas.microsoft.com/office/drawing/2014/main" id="{E92E4CC6-CD15-8A63-0189-506371F9044D}"/>
              </a:ext>
            </a:extLst>
          </p:cNvPr>
          <p:cNvSpPr>
            <a:spLocks noGrp="1"/>
          </p:cNvSpPr>
          <p:nvPr>
            <p:ph type="body" sz="quarter" idx="21" hasCustomPrompt="1"/>
          </p:nvPr>
        </p:nvSpPr>
        <p:spPr>
          <a:xfrm>
            <a:off x="9061411" y="1323167"/>
            <a:ext cx="2673350" cy="234292"/>
          </a:xfrm>
          <a:noFill/>
        </p:spPr>
        <p:txBody>
          <a:bodyPr>
            <a:noAutofit/>
          </a:bodyPr>
          <a:lstStyle>
            <a:lvl1pPr marL="0" indent="0">
              <a:buNone/>
              <a:defRPr sz="1400" b="1"/>
            </a:lvl1pPr>
          </a:lstStyle>
          <a:p>
            <a:pPr lvl="0"/>
            <a:r>
              <a:rPr lang="es-ES"/>
              <a:t>Texto</a:t>
            </a:r>
          </a:p>
        </p:txBody>
      </p:sp>
      <p:sp>
        <p:nvSpPr>
          <p:cNvPr id="73" name="Marcador de texto 49">
            <a:extLst>
              <a:ext uri="{FF2B5EF4-FFF2-40B4-BE49-F238E27FC236}">
                <a16:creationId xmlns:a16="http://schemas.microsoft.com/office/drawing/2014/main" id="{227F04DF-FF13-1B7B-6980-D1476CA90427}"/>
              </a:ext>
            </a:extLst>
          </p:cNvPr>
          <p:cNvSpPr>
            <a:spLocks noGrp="1"/>
          </p:cNvSpPr>
          <p:nvPr>
            <p:ph type="body" sz="quarter" idx="22" hasCustomPrompt="1"/>
          </p:nvPr>
        </p:nvSpPr>
        <p:spPr>
          <a:xfrm>
            <a:off x="9059961" y="1557338"/>
            <a:ext cx="2674800" cy="4602056"/>
          </a:xfrm>
          <a:noFill/>
        </p:spPr>
        <p:txBody>
          <a:bodyPr>
            <a:noAutofit/>
          </a:bodyPr>
          <a:lstStyle>
            <a:lvl1pPr marL="0" indent="0">
              <a:buNone/>
              <a:defRPr b="0"/>
            </a:lvl1pPr>
          </a:lstStyle>
          <a:p>
            <a:pPr lvl="0"/>
            <a:r>
              <a:rPr lang="es-ES"/>
              <a:t>Texto</a:t>
            </a:r>
          </a:p>
        </p:txBody>
      </p:sp>
      <p:sp>
        <p:nvSpPr>
          <p:cNvPr id="2" name="Marcador de texto 49">
            <a:extLst>
              <a:ext uri="{FF2B5EF4-FFF2-40B4-BE49-F238E27FC236}">
                <a16:creationId xmlns:a16="http://schemas.microsoft.com/office/drawing/2014/main" id="{575D903E-9997-F823-2239-6D56BF5AF4D2}"/>
              </a:ext>
            </a:extLst>
          </p:cNvPr>
          <p:cNvSpPr>
            <a:spLocks noGrp="1"/>
          </p:cNvSpPr>
          <p:nvPr>
            <p:ph type="body" sz="quarter" idx="55" hasCustomPrompt="1"/>
          </p:nvPr>
        </p:nvSpPr>
        <p:spPr>
          <a:xfrm>
            <a:off x="466198" y="4628667"/>
            <a:ext cx="287997" cy="225206"/>
          </a:xfrm>
          <a:solidFill>
            <a:schemeClr val="bg2"/>
          </a:solidFill>
          <a:ln>
            <a:noFill/>
          </a:ln>
        </p:spPr>
        <p:txBody>
          <a:bodyPr anchor="ctr">
            <a:noAutofit/>
          </a:bodyPr>
          <a:lstStyle>
            <a:lvl1pPr marL="0" indent="0">
              <a:buNone/>
              <a:defRPr sz="1200" b="1"/>
            </a:lvl1pPr>
          </a:lstStyle>
          <a:p>
            <a:pPr lvl="0"/>
            <a:r>
              <a:rPr lang="es-ES"/>
              <a:t>  </a:t>
            </a:r>
          </a:p>
        </p:txBody>
      </p:sp>
      <p:sp>
        <p:nvSpPr>
          <p:cNvPr id="3" name="Marcador de texto 49">
            <a:extLst>
              <a:ext uri="{FF2B5EF4-FFF2-40B4-BE49-F238E27FC236}">
                <a16:creationId xmlns:a16="http://schemas.microsoft.com/office/drawing/2014/main" id="{5A2286CE-A375-62A1-4841-BAF1DF07D6EE}"/>
              </a:ext>
            </a:extLst>
          </p:cNvPr>
          <p:cNvSpPr>
            <a:spLocks noGrp="1"/>
          </p:cNvSpPr>
          <p:nvPr>
            <p:ph type="body" sz="quarter" idx="56" hasCustomPrompt="1"/>
          </p:nvPr>
        </p:nvSpPr>
        <p:spPr>
          <a:xfrm>
            <a:off x="466198" y="4948264"/>
            <a:ext cx="287997" cy="225206"/>
          </a:xfrm>
          <a:solidFill>
            <a:schemeClr val="accent1"/>
          </a:solidFill>
        </p:spPr>
        <p:txBody>
          <a:bodyPr anchor="ctr">
            <a:noAutofit/>
          </a:bodyPr>
          <a:lstStyle>
            <a:lvl1pPr marL="0" indent="0">
              <a:buNone/>
              <a:defRPr sz="1200" b="1"/>
            </a:lvl1pPr>
          </a:lstStyle>
          <a:p>
            <a:pPr lvl="0"/>
            <a:r>
              <a:rPr lang="es-ES"/>
              <a:t>  </a:t>
            </a:r>
          </a:p>
        </p:txBody>
      </p:sp>
      <p:sp>
        <p:nvSpPr>
          <p:cNvPr id="4" name="Marcador de texto 49">
            <a:extLst>
              <a:ext uri="{FF2B5EF4-FFF2-40B4-BE49-F238E27FC236}">
                <a16:creationId xmlns:a16="http://schemas.microsoft.com/office/drawing/2014/main" id="{486C3E63-6CDB-A6E3-D4BD-5C80CB4D560A}"/>
              </a:ext>
            </a:extLst>
          </p:cNvPr>
          <p:cNvSpPr>
            <a:spLocks noGrp="1"/>
          </p:cNvSpPr>
          <p:nvPr>
            <p:ph type="body" sz="quarter" idx="57" hasCustomPrompt="1"/>
          </p:nvPr>
        </p:nvSpPr>
        <p:spPr>
          <a:xfrm>
            <a:off x="815538" y="4628667"/>
            <a:ext cx="2324010" cy="225206"/>
          </a:xfrm>
          <a:noFill/>
        </p:spPr>
        <p:txBody>
          <a:bodyPr anchor="ctr">
            <a:noAutofit/>
          </a:bodyPr>
          <a:lstStyle>
            <a:lvl1pPr marL="0" indent="0">
              <a:buNone/>
              <a:defRPr sz="1200" b="0"/>
            </a:lvl1pPr>
          </a:lstStyle>
          <a:p>
            <a:pPr lvl="0"/>
            <a:r>
              <a:rPr lang="es-ES"/>
              <a:t>Texto</a:t>
            </a:r>
          </a:p>
        </p:txBody>
      </p:sp>
      <p:sp>
        <p:nvSpPr>
          <p:cNvPr id="5" name="Marcador de texto 49">
            <a:extLst>
              <a:ext uri="{FF2B5EF4-FFF2-40B4-BE49-F238E27FC236}">
                <a16:creationId xmlns:a16="http://schemas.microsoft.com/office/drawing/2014/main" id="{5C8D17A8-879B-2B22-CC0A-63E09D60494D}"/>
              </a:ext>
            </a:extLst>
          </p:cNvPr>
          <p:cNvSpPr>
            <a:spLocks noGrp="1"/>
          </p:cNvSpPr>
          <p:nvPr>
            <p:ph type="body" sz="quarter" idx="58" hasCustomPrompt="1"/>
          </p:nvPr>
        </p:nvSpPr>
        <p:spPr>
          <a:xfrm>
            <a:off x="815538" y="4948264"/>
            <a:ext cx="2324010" cy="225206"/>
          </a:xfrm>
          <a:noFill/>
        </p:spPr>
        <p:txBody>
          <a:bodyPr anchor="ctr">
            <a:noAutofit/>
          </a:bodyPr>
          <a:lstStyle>
            <a:lvl1pPr marL="0" indent="0">
              <a:buNone/>
              <a:defRPr sz="1200" b="0"/>
            </a:lvl1pPr>
          </a:lstStyle>
          <a:p>
            <a:pPr lvl="0"/>
            <a:r>
              <a:rPr lang="es-ES"/>
              <a:t>Texto</a:t>
            </a:r>
          </a:p>
        </p:txBody>
      </p:sp>
      <p:sp>
        <p:nvSpPr>
          <p:cNvPr id="6" name="Marcador de pie de página 5"/>
          <p:cNvSpPr>
            <a:spLocks noGrp="1"/>
          </p:cNvSpPr>
          <p:nvPr>
            <p:ph type="ftr" sz="quarter" idx="59"/>
          </p:nvPr>
        </p:nvSpPr>
        <p:spPr/>
        <p:txBody>
          <a:bodyPr/>
          <a:lstStyle/>
          <a:p>
            <a:endParaRPr lang="es-CL"/>
          </a:p>
        </p:txBody>
      </p:sp>
      <p:sp>
        <p:nvSpPr>
          <p:cNvPr id="7" name="Marcador de número de diapositiva 6"/>
          <p:cNvSpPr>
            <a:spLocks noGrp="1"/>
          </p:cNvSpPr>
          <p:nvPr>
            <p:ph type="sldNum" sz="quarter" idx="6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689235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seño personalizado 2">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39" name="Marcador de texto 34">
            <a:extLst>
              <a:ext uri="{FF2B5EF4-FFF2-40B4-BE49-F238E27FC236}">
                <a16:creationId xmlns:a16="http://schemas.microsoft.com/office/drawing/2014/main" id="{54260D41-C7E4-30CE-4873-5F856A836A5C}"/>
              </a:ext>
            </a:extLst>
          </p:cNvPr>
          <p:cNvSpPr>
            <a:spLocks noGrp="1"/>
          </p:cNvSpPr>
          <p:nvPr>
            <p:ph type="body" sz="quarter" idx="13" hasCustomPrompt="1"/>
          </p:nvPr>
        </p:nvSpPr>
        <p:spPr>
          <a:xfrm>
            <a:off x="2857514" y="1614365"/>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0" name="Marcador de texto 31">
            <a:extLst>
              <a:ext uri="{FF2B5EF4-FFF2-40B4-BE49-F238E27FC236}">
                <a16:creationId xmlns:a16="http://schemas.microsoft.com/office/drawing/2014/main" id="{270DEEBE-1143-EA9A-3500-A5C7B5DA4E0D}"/>
              </a:ext>
            </a:extLst>
          </p:cNvPr>
          <p:cNvSpPr>
            <a:spLocks noGrp="1"/>
          </p:cNvSpPr>
          <p:nvPr>
            <p:ph type="body" sz="quarter" idx="12" hasCustomPrompt="1"/>
          </p:nvPr>
        </p:nvSpPr>
        <p:spPr>
          <a:xfrm>
            <a:off x="2678920" y="1617177"/>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2" name="Marcador de texto 49">
            <a:extLst>
              <a:ext uri="{FF2B5EF4-FFF2-40B4-BE49-F238E27FC236}">
                <a16:creationId xmlns:a16="http://schemas.microsoft.com/office/drawing/2014/main" id="{EF76D1EF-4B7A-1EF1-D0B5-EC99EEDF2899}"/>
              </a:ext>
            </a:extLst>
          </p:cNvPr>
          <p:cNvSpPr>
            <a:spLocks noGrp="1"/>
          </p:cNvSpPr>
          <p:nvPr>
            <p:ph type="body" sz="quarter" idx="31" hasCustomPrompt="1"/>
          </p:nvPr>
        </p:nvSpPr>
        <p:spPr>
          <a:xfrm>
            <a:off x="3154195" y="2096444"/>
            <a:ext cx="7087066" cy="524496"/>
          </a:xfrm>
          <a:noFill/>
        </p:spPr>
        <p:txBody>
          <a:bodyPr anchor="t">
            <a:noAutofit/>
          </a:bodyPr>
          <a:lstStyle>
            <a:lvl1pPr marL="0" indent="0">
              <a:buNone/>
              <a:defRPr b="0"/>
            </a:lvl1pPr>
          </a:lstStyle>
          <a:p>
            <a:pPr lvl="0"/>
            <a:r>
              <a:rPr lang="es-ES"/>
              <a:t>Texto</a:t>
            </a:r>
          </a:p>
        </p:txBody>
      </p:sp>
      <p:sp>
        <p:nvSpPr>
          <p:cNvPr id="43" name="Marcador de texto 34">
            <a:extLst>
              <a:ext uri="{FF2B5EF4-FFF2-40B4-BE49-F238E27FC236}">
                <a16:creationId xmlns:a16="http://schemas.microsoft.com/office/drawing/2014/main" id="{CEBB605A-2901-A563-041E-CD22DC6509CB}"/>
              </a:ext>
            </a:extLst>
          </p:cNvPr>
          <p:cNvSpPr>
            <a:spLocks noGrp="1"/>
          </p:cNvSpPr>
          <p:nvPr>
            <p:ph type="body" sz="quarter" idx="32" hasCustomPrompt="1"/>
          </p:nvPr>
        </p:nvSpPr>
        <p:spPr>
          <a:xfrm>
            <a:off x="2857514" y="3208541"/>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4" name="Marcador de texto 31">
            <a:extLst>
              <a:ext uri="{FF2B5EF4-FFF2-40B4-BE49-F238E27FC236}">
                <a16:creationId xmlns:a16="http://schemas.microsoft.com/office/drawing/2014/main" id="{A0EBDC63-CF68-9C5C-1FE0-979E86DC66C8}"/>
              </a:ext>
            </a:extLst>
          </p:cNvPr>
          <p:cNvSpPr>
            <a:spLocks noGrp="1"/>
          </p:cNvSpPr>
          <p:nvPr>
            <p:ph type="body" sz="quarter" idx="33" hasCustomPrompt="1"/>
          </p:nvPr>
        </p:nvSpPr>
        <p:spPr>
          <a:xfrm>
            <a:off x="2678920" y="321135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5" name="Marcador de texto 49">
            <a:extLst>
              <a:ext uri="{FF2B5EF4-FFF2-40B4-BE49-F238E27FC236}">
                <a16:creationId xmlns:a16="http://schemas.microsoft.com/office/drawing/2014/main" id="{DFB45C69-9237-7502-2F0E-6C4965F7706B}"/>
              </a:ext>
            </a:extLst>
          </p:cNvPr>
          <p:cNvSpPr>
            <a:spLocks noGrp="1"/>
          </p:cNvSpPr>
          <p:nvPr>
            <p:ph type="body" sz="quarter" idx="34" hasCustomPrompt="1"/>
          </p:nvPr>
        </p:nvSpPr>
        <p:spPr>
          <a:xfrm>
            <a:off x="3154195" y="3690620"/>
            <a:ext cx="7087066" cy="524496"/>
          </a:xfrm>
          <a:noFill/>
        </p:spPr>
        <p:txBody>
          <a:bodyPr anchor="t">
            <a:noAutofit/>
          </a:bodyPr>
          <a:lstStyle>
            <a:lvl1pPr marL="0" indent="0">
              <a:buNone/>
              <a:defRPr b="0"/>
            </a:lvl1pPr>
          </a:lstStyle>
          <a:p>
            <a:pPr lvl="0"/>
            <a:r>
              <a:rPr lang="es-ES"/>
              <a:t>Texto</a:t>
            </a:r>
          </a:p>
        </p:txBody>
      </p:sp>
      <p:sp>
        <p:nvSpPr>
          <p:cNvPr id="46" name="Marcador de texto 34">
            <a:extLst>
              <a:ext uri="{FF2B5EF4-FFF2-40B4-BE49-F238E27FC236}">
                <a16:creationId xmlns:a16="http://schemas.microsoft.com/office/drawing/2014/main" id="{E7AFF7E1-CE70-256E-B1FD-367171882CAD}"/>
              </a:ext>
            </a:extLst>
          </p:cNvPr>
          <p:cNvSpPr>
            <a:spLocks noGrp="1"/>
          </p:cNvSpPr>
          <p:nvPr>
            <p:ph type="body" sz="quarter" idx="35" hasCustomPrompt="1"/>
          </p:nvPr>
        </p:nvSpPr>
        <p:spPr>
          <a:xfrm>
            <a:off x="2857514" y="4889858"/>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47" name="Marcador de texto 31">
            <a:extLst>
              <a:ext uri="{FF2B5EF4-FFF2-40B4-BE49-F238E27FC236}">
                <a16:creationId xmlns:a16="http://schemas.microsoft.com/office/drawing/2014/main" id="{5B730CF1-E63F-93AF-0411-16DD50A5BB92}"/>
              </a:ext>
            </a:extLst>
          </p:cNvPr>
          <p:cNvSpPr>
            <a:spLocks noGrp="1"/>
          </p:cNvSpPr>
          <p:nvPr>
            <p:ph type="body" sz="quarter" idx="36" hasCustomPrompt="1"/>
          </p:nvPr>
        </p:nvSpPr>
        <p:spPr>
          <a:xfrm>
            <a:off x="2678920" y="4892670"/>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8" name="Marcador de texto 49">
            <a:extLst>
              <a:ext uri="{FF2B5EF4-FFF2-40B4-BE49-F238E27FC236}">
                <a16:creationId xmlns:a16="http://schemas.microsoft.com/office/drawing/2014/main" id="{709655F6-925F-1171-7427-F6BB0CE1115E}"/>
              </a:ext>
            </a:extLst>
          </p:cNvPr>
          <p:cNvSpPr>
            <a:spLocks noGrp="1"/>
          </p:cNvSpPr>
          <p:nvPr>
            <p:ph type="body" sz="quarter" idx="37" hasCustomPrompt="1"/>
          </p:nvPr>
        </p:nvSpPr>
        <p:spPr>
          <a:xfrm>
            <a:off x="3154195" y="5371937"/>
            <a:ext cx="7087066" cy="524496"/>
          </a:xfrm>
          <a:noFill/>
        </p:spPr>
        <p:txBody>
          <a:bodyPr anchor="t">
            <a:noAutofit/>
          </a:bodyPr>
          <a:lstStyle>
            <a:lvl1pPr marL="0" indent="0">
              <a:buNone/>
              <a:defRPr b="0"/>
            </a:lvl1pPr>
          </a:lstStyle>
          <a:p>
            <a:pPr lvl="0"/>
            <a:r>
              <a:rPr lang="es-ES"/>
              <a:t>Texto</a:t>
            </a:r>
          </a:p>
        </p:txBody>
      </p:sp>
      <p:sp>
        <p:nvSpPr>
          <p:cNvPr id="49" name="Marcador de texto 49">
            <a:extLst>
              <a:ext uri="{FF2B5EF4-FFF2-40B4-BE49-F238E27FC236}">
                <a16:creationId xmlns:a16="http://schemas.microsoft.com/office/drawing/2014/main" id="{42E1B947-66E3-6C9A-AD76-1071AA9F3BFD}"/>
              </a:ext>
            </a:extLst>
          </p:cNvPr>
          <p:cNvSpPr>
            <a:spLocks noGrp="1"/>
          </p:cNvSpPr>
          <p:nvPr>
            <p:ph type="body" sz="quarter" idx="38" hasCustomPrompt="1"/>
          </p:nvPr>
        </p:nvSpPr>
        <p:spPr>
          <a:xfrm>
            <a:off x="447578" y="1304925"/>
            <a:ext cx="2010487" cy="4860925"/>
          </a:xfrm>
          <a:solidFill>
            <a:schemeClr val="tx2"/>
          </a:solidFill>
        </p:spPr>
        <p:txBody>
          <a:bodyPr anchor="t">
            <a:noAutofit/>
          </a:bodyPr>
          <a:lstStyle>
            <a:lvl1pPr marL="0" indent="0">
              <a:buNone/>
              <a:defRPr b="1"/>
            </a:lvl1pPr>
          </a:lstStyle>
          <a:p>
            <a:pPr lvl="0"/>
            <a:r>
              <a:rPr lang="es-ES"/>
              <a:t>Texto</a:t>
            </a:r>
          </a:p>
        </p:txBody>
      </p:sp>
      <p:sp>
        <p:nvSpPr>
          <p:cNvPr id="3" name="Marcador de pie de página 2"/>
          <p:cNvSpPr>
            <a:spLocks noGrp="1"/>
          </p:cNvSpPr>
          <p:nvPr>
            <p:ph type="ftr" sz="quarter" idx="39"/>
          </p:nvPr>
        </p:nvSpPr>
        <p:spPr/>
        <p:txBody>
          <a:bodyPr/>
          <a:lstStyle/>
          <a:p>
            <a:endParaRPr lang="es-CL"/>
          </a:p>
        </p:txBody>
      </p:sp>
      <p:sp>
        <p:nvSpPr>
          <p:cNvPr id="4" name="Marcador de número de diapositiva 3"/>
          <p:cNvSpPr>
            <a:spLocks noGrp="1"/>
          </p:cNvSpPr>
          <p:nvPr>
            <p:ph type="sldNum" sz="quarter" idx="4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912346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tada 3">
    <p:bg>
      <p:bgRef idx="1001">
        <a:schemeClr val="bg1"/>
      </p:bgRef>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11000281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Marcador de texto 7">
            <a:extLst>
              <a:ext uri="{FF2B5EF4-FFF2-40B4-BE49-F238E27FC236}">
                <a16:creationId xmlns:a16="http://schemas.microsoft.com/office/drawing/2014/main" id="{20BE0170-29F6-464B-92DA-5BCC02F07744}"/>
              </a:ext>
            </a:extLst>
          </p:cNvPr>
          <p:cNvSpPr>
            <a:spLocks noGrp="1"/>
          </p:cNvSpPr>
          <p:nvPr>
            <p:ph type="body" sz="quarter" idx="16" hasCustomPrompt="1"/>
          </p:nvPr>
        </p:nvSpPr>
        <p:spPr>
          <a:xfrm>
            <a:off x="10847905" y="6307024"/>
            <a:ext cx="1039662" cy="504365"/>
          </a:xfrm>
          <a:prstGeom prst="rect">
            <a:avLst/>
          </a:prstGeom>
        </p:spPr>
        <p:txBody>
          <a:bodyPr/>
          <a:lstStyle>
            <a:lvl1pPr marL="0" indent="0">
              <a:buNone/>
              <a:defRPr sz="1000" b="0">
                <a:solidFill>
                  <a:schemeClr val="tx1"/>
                </a:solidFill>
              </a:defRPr>
            </a:lvl1pPr>
            <a:lvl2pPr marL="304800" indent="0">
              <a:buNone/>
              <a:defRPr/>
            </a:lvl2pPr>
            <a:lvl3pPr marL="609600" indent="0">
              <a:buNone/>
              <a:defRPr/>
            </a:lvl3pPr>
            <a:lvl4pPr marL="914400" indent="0">
              <a:buNone/>
              <a:defRPr/>
            </a:lvl4pPr>
            <a:lvl5pPr marL="1219200" indent="0">
              <a:buNone/>
              <a:defRPr/>
            </a:lvl5pPr>
          </a:lstStyle>
          <a:p>
            <a:pPr lvl="0"/>
            <a:r>
              <a:rPr lang="es-ES"/>
              <a:t>Fecha</a:t>
            </a:r>
            <a:endParaRPr lang="es-CL"/>
          </a:p>
        </p:txBody>
      </p:sp>
      <p:sp>
        <p:nvSpPr>
          <p:cNvPr id="12" name="Marcador de texto 7">
            <a:extLst>
              <a:ext uri="{FF2B5EF4-FFF2-40B4-BE49-F238E27FC236}">
                <a16:creationId xmlns:a16="http://schemas.microsoft.com/office/drawing/2014/main" id="{125E5D5D-7C4C-E44B-A9D3-89AF144C0EF6}"/>
              </a:ext>
            </a:extLst>
          </p:cNvPr>
          <p:cNvSpPr>
            <a:spLocks noGrp="1"/>
          </p:cNvSpPr>
          <p:nvPr>
            <p:ph type="body" sz="quarter" idx="17" hasCustomPrompt="1"/>
          </p:nvPr>
        </p:nvSpPr>
        <p:spPr>
          <a:xfrm>
            <a:off x="447321" y="1881407"/>
            <a:ext cx="9656127" cy="3095185"/>
          </a:xfrm>
          <a:prstGeom prst="rect">
            <a:avLst/>
          </a:prstGeom>
        </p:spPr>
        <p:txBody>
          <a:bodyPr lIns="0" tIns="0" rIns="0" bIns="0">
            <a:noAutofit/>
          </a:bodyPr>
          <a:lstStyle>
            <a:lvl1pPr marL="0" indent="0">
              <a:spcBef>
                <a:spcPts val="0"/>
              </a:spcBef>
              <a:buNone/>
              <a:defRPr sz="6000" b="1">
                <a:solidFill>
                  <a:schemeClr val="tx1"/>
                </a:solidFill>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presentación Máximo 3 líneas </a:t>
            </a:r>
          </a:p>
          <a:p>
            <a:pPr lvl="0"/>
            <a:r>
              <a:rPr lang="es-ES"/>
              <a:t>Arial Bold - 60 puntos</a:t>
            </a:r>
            <a:endParaRPr lang="es-CL"/>
          </a:p>
        </p:txBody>
      </p:sp>
      <p:pic>
        <p:nvPicPr>
          <p:cNvPr id="7" name="Gráfico 6">
            <a:extLst>
              <a:ext uri="{FF2B5EF4-FFF2-40B4-BE49-F238E27FC236}">
                <a16:creationId xmlns:a16="http://schemas.microsoft.com/office/drawing/2014/main" id="{DFB54729-0CF1-4AB4-9937-C811A0CD9DD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2900" y="1"/>
            <a:ext cx="2959100" cy="2959100"/>
          </a:xfrm>
          <a:prstGeom prst="rect">
            <a:avLst/>
          </a:prstGeom>
        </p:spPr>
      </p:pic>
      <p:pic>
        <p:nvPicPr>
          <p:cNvPr id="9" name="Gráfico 3">
            <a:extLst>
              <a:ext uri="{FF2B5EF4-FFF2-40B4-BE49-F238E27FC236}">
                <a16:creationId xmlns:a16="http://schemas.microsoft.com/office/drawing/2014/main" id="{A9074783-5EE3-1AC8-78B3-3BBE53D6D9B0}"/>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7321" y="386737"/>
            <a:ext cx="1922822" cy="795821"/>
          </a:xfrm>
          <a:prstGeom prst="rect">
            <a:avLst/>
          </a:prstGeom>
        </p:spPr>
      </p:pic>
    </p:spTree>
    <p:extLst>
      <p:ext uri="{BB962C8B-B14F-4D97-AF65-F5344CB8AC3E}">
        <p14:creationId xmlns:p14="http://schemas.microsoft.com/office/powerpoint/2010/main" val="432953749"/>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seño personalizado 3">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extLst>
              <p:ext uri="{D42A27DB-BD31-4B8C-83A1-F6EECF244321}">
                <p14:modId xmlns:p14="http://schemas.microsoft.com/office/powerpoint/2010/main" val="2968333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br>
              <a:rPr lang="es-ES"/>
            </a:br>
            <a:endParaRPr lang="es-CL"/>
          </a:p>
        </p:txBody>
      </p:sp>
      <p:sp>
        <p:nvSpPr>
          <p:cNvPr id="24" name="Marcador de texto 34">
            <a:extLst>
              <a:ext uri="{FF2B5EF4-FFF2-40B4-BE49-F238E27FC236}">
                <a16:creationId xmlns:a16="http://schemas.microsoft.com/office/drawing/2014/main" id="{D3FED2ED-68EA-2514-B9F2-137CE0FBEF75}"/>
              </a:ext>
            </a:extLst>
          </p:cNvPr>
          <p:cNvSpPr>
            <a:spLocks noGrp="1"/>
          </p:cNvSpPr>
          <p:nvPr>
            <p:ph type="body" sz="quarter" idx="13" hasCustomPrompt="1"/>
          </p:nvPr>
        </p:nvSpPr>
        <p:spPr>
          <a:xfrm>
            <a:off x="447578" y="1724070"/>
            <a:ext cx="1964755" cy="842149"/>
          </a:xfrm>
          <a:solidFill>
            <a:schemeClr val="accent1"/>
          </a:solidFill>
        </p:spPr>
        <p:txBody>
          <a:bodyPr lIns="180000" tIns="180000" rIns="180000" bIns="180000" anchor="ctr">
            <a:noAutofit/>
          </a:bodyPr>
          <a:lstStyle>
            <a:lvl1pPr marL="0" indent="0">
              <a:buNone/>
              <a:defRPr b="0">
                <a:solidFill>
                  <a:schemeClr val="bg1"/>
                </a:solidFill>
              </a:defRPr>
            </a:lvl1pPr>
          </a:lstStyle>
          <a:p>
            <a:pPr lvl="0"/>
            <a:r>
              <a:rPr lang="es-ES"/>
              <a:t>Texto</a:t>
            </a:r>
            <a:endParaRPr lang="es-CL"/>
          </a:p>
        </p:txBody>
      </p:sp>
      <p:sp>
        <p:nvSpPr>
          <p:cNvPr id="25" name="Marcador de texto 34">
            <a:extLst>
              <a:ext uri="{FF2B5EF4-FFF2-40B4-BE49-F238E27FC236}">
                <a16:creationId xmlns:a16="http://schemas.microsoft.com/office/drawing/2014/main" id="{FC417ABA-4D17-F30A-3CED-EF43519DF696}"/>
              </a:ext>
            </a:extLst>
          </p:cNvPr>
          <p:cNvSpPr>
            <a:spLocks noGrp="1"/>
          </p:cNvSpPr>
          <p:nvPr>
            <p:ph type="body" sz="quarter" idx="23" hasCustomPrompt="1"/>
          </p:nvPr>
        </p:nvSpPr>
        <p:spPr>
          <a:xfrm>
            <a:off x="2650003" y="1724071"/>
            <a:ext cx="8098337" cy="330871"/>
          </a:xfrm>
          <a:solidFill>
            <a:schemeClr val="accent1"/>
          </a:solidFill>
        </p:spPr>
        <p:txBody>
          <a:bodyPr lIns="180000" tIns="180000" rIns="180000" bIns="180000" anchor="ctr">
            <a:noAutofit/>
          </a:bodyPr>
          <a:lstStyle>
            <a:lvl1pPr marL="0" indent="0">
              <a:buNone/>
              <a:defRPr b="0">
                <a:solidFill>
                  <a:schemeClr val="bg1"/>
                </a:solidFill>
              </a:defRPr>
            </a:lvl1pPr>
          </a:lstStyle>
          <a:p>
            <a:pPr lvl="0"/>
            <a:r>
              <a:rPr lang="es-ES"/>
              <a:t>Texto</a:t>
            </a:r>
            <a:endParaRPr lang="es-CL"/>
          </a:p>
        </p:txBody>
      </p:sp>
      <p:sp>
        <p:nvSpPr>
          <p:cNvPr id="28" name="Marcador de texto 34">
            <a:extLst>
              <a:ext uri="{FF2B5EF4-FFF2-40B4-BE49-F238E27FC236}">
                <a16:creationId xmlns:a16="http://schemas.microsoft.com/office/drawing/2014/main" id="{1E6897B5-047B-7914-25A0-1BB2AC3CEFCD}"/>
              </a:ext>
            </a:extLst>
          </p:cNvPr>
          <p:cNvSpPr>
            <a:spLocks noGrp="1"/>
          </p:cNvSpPr>
          <p:nvPr>
            <p:ph type="body" sz="quarter" idx="24" hasCustomPrompt="1"/>
          </p:nvPr>
        </p:nvSpPr>
        <p:spPr>
          <a:xfrm>
            <a:off x="2650003" y="2225517"/>
            <a:ext cx="8098337" cy="330871"/>
          </a:xfrm>
          <a:solidFill>
            <a:schemeClr val="accent1"/>
          </a:solidFill>
        </p:spPr>
        <p:txBody>
          <a:bodyPr lIns="180000" tIns="180000" rIns="180000" bIns="180000" anchor="ctr">
            <a:noAutofit/>
          </a:bodyPr>
          <a:lstStyle>
            <a:lvl1pPr marL="0" indent="0">
              <a:buNone/>
              <a:defRPr b="0">
                <a:solidFill>
                  <a:schemeClr val="bg1"/>
                </a:solidFill>
              </a:defRPr>
            </a:lvl1pPr>
          </a:lstStyle>
          <a:p>
            <a:pPr lvl="0"/>
            <a:r>
              <a:rPr lang="es-ES"/>
              <a:t>Texto</a:t>
            </a:r>
            <a:endParaRPr lang="es-CL"/>
          </a:p>
        </p:txBody>
      </p:sp>
      <p:sp>
        <p:nvSpPr>
          <p:cNvPr id="29" name="Marcador de texto 34">
            <a:extLst>
              <a:ext uri="{FF2B5EF4-FFF2-40B4-BE49-F238E27FC236}">
                <a16:creationId xmlns:a16="http://schemas.microsoft.com/office/drawing/2014/main" id="{D8C02170-A848-14DC-6890-D9BB4C8D3D26}"/>
              </a:ext>
            </a:extLst>
          </p:cNvPr>
          <p:cNvSpPr>
            <a:spLocks noGrp="1"/>
          </p:cNvSpPr>
          <p:nvPr>
            <p:ph type="body" sz="quarter" idx="25" hasCustomPrompt="1"/>
          </p:nvPr>
        </p:nvSpPr>
        <p:spPr>
          <a:xfrm>
            <a:off x="447578" y="2815451"/>
            <a:ext cx="1964755" cy="842149"/>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30" name="Marcador de texto 34">
            <a:extLst>
              <a:ext uri="{FF2B5EF4-FFF2-40B4-BE49-F238E27FC236}">
                <a16:creationId xmlns:a16="http://schemas.microsoft.com/office/drawing/2014/main" id="{2B1D595A-2D1E-C8E8-7298-219AF32DE953}"/>
              </a:ext>
            </a:extLst>
          </p:cNvPr>
          <p:cNvSpPr>
            <a:spLocks noGrp="1"/>
          </p:cNvSpPr>
          <p:nvPr>
            <p:ph type="body" sz="quarter" idx="26" hasCustomPrompt="1"/>
          </p:nvPr>
        </p:nvSpPr>
        <p:spPr>
          <a:xfrm>
            <a:off x="2650003" y="2815452"/>
            <a:ext cx="8098337" cy="330871"/>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31" name="Marcador de texto 34">
            <a:extLst>
              <a:ext uri="{FF2B5EF4-FFF2-40B4-BE49-F238E27FC236}">
                <a16:creationId xmlns:a16="http://schemas.microsoft.com/office/drawing/2014/main" id="{44B13F70-4330-4D83-AFC6-7BE57EFD86AC}"/>
              </a:ext>
            </a:extLst>
          </p:cNvPr>
          <p:cNvSpPr>
            <a:spLocks noGrp="1"/>
          </p:cNvSpPr>
          <p:nvPr>
            <p:ph type="body" sz="quarter" idx="27" hasCustomPrompt="1"/>
          </p:nvPr>
        </p:nvSpPr>
        <p:spPr>
          <a:xfrm>
            <a:off x="2650003" y="3316898"/>
            <a:ext cx="8098337" cy="330871"/>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41" name="Marcador de texto 34">
            <a:extLst>
              <a:ext uri="{FF2B5EF4-FFF2-40B4-BE49-F238E27FC236}">
                <a16:creationId xmlns:a16="http://schemas.microsoft.com/office/drawing/2014/main" id="{F58EA09C-FF04-D370-6DC3-6F54C2578A46}"/>
              </a:ext>
            </a:extLst>
          </p:cNvPr>
          <p:cNvSpPr>
            <a:spLocks noGrp="1"/>
          </p:cNvSpPr>
          <p:nvPr>
            <p:ph type="body" sz="quarter" idx="28" hasCustomPrompt="1"/>
          </p:nvPr>
        </p:nvSpPr>
        <p:spPr>
          <a:xfrm>
            <a:off x="447578" y="3936328"/>
            <a:ext cx="1964755" cy="842149"/>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42" name="Marcador de texto 34">
            <a:extLst>
              <a:ext uri="{FF2B5EF4-FFF2-40B4-BE49-F238E27FC236}">
                <a16:creationId xmlns:a16="http://schemas.microsoft.com/office/drawing/2014/main" id="{89E1D36B-B1C8-B29F-41B3-BADA1606726F}"/>
              </a:ext>
            </a:extLst>
          </p:cNvPr>
          <p:cNvSpPr>
            <a:spLocks noGrp="1"/>
          </p:cNvSpPr>
          <p:nvPr>
            <p:ph type="body" sz="quarter" idx="29" hasCustomPrompt="1"/>
          </p:nvPr>
        </p:nvSpPr>
        <p:spPr>
          <a:xfrm>
            <a:off x="2650003" y="3936329"/>
            <a:ext cx="8098337" cy="330871"/>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43" name="Marcador de texto 34">
            <a:extLst>
              <a:ext uri="{FF2B5EF4-FFF2-40B4-BE49-F238E27FC236}">
                <a16:creationId xmlns:a16="http://schemas.microsoft.com/office/drawing/2014/main" id="{3C9E6747-A8D8-BCEB-C54E-F8B5C0BFAB1C}"/>
              </a:ext>
            </a:extLst>
          </p:cNvPr>
          <p:cNvSpPr>
            <a:spLocks noGrp="1"/>
          </p:cNvSpPr>
          <p:nvPr>
            <p:ph type="body" sz="quarter" idx="30" hasCustomPrompt="1"/>
          </p:nvPr>
        </p:nvSpPr>
        <p:spPr>
          <a:xfrm>
            <a:off x="2650003" y="4437775"/>
            <a:ext cx="8098337" cy="330871"/>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44" name="Marcador de texto 34">
            <a:extLst>
              <a:ext uri="{FF2B5EF4-FFF2-40B4-BE49-F238E27FC236}">
                <a16:creationId xmlns:a16="http://schemas.microsoft.com/office/drawing/2014/main" id="{4E817DF5-9FAF-CD74-138D-074948AD1EA2}"/>
              </a:ext>
            </a:extLst>
          </p:cNvPr>
          <p:cNvSpPr>
            <a:spLocks noGrp="1"/>
          </p:cNvSpPr>
          <p:nvPr>
            <p:ph type="body" sz="quarter" idx="31" hasCustomPrompt="1"/>
          </p:nvPr>
        </p:nvSpPr>
        <p:spPr>
          <a:xfrm>
            <a:off x="447578" y="5027709"/>
            <a:ext cx="1964755" cy="842149"/>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45" name="Marcador de texto 34">
            <a:extLst>
              <a:ext uri="{FF2B5EF4-FFF2-40B4-BE49-F238E27FC236}">
                <a16:creationId xmlns:a16="http://schemas.microsoft.com/office/drawing/2014/main" id="{0F1C697D-41E0-C8E2-8472-73A20CD23D45}"/>
              </a:ext>
            </a:extLst>
          </p:cNvPr>
          <p:cNvSpPr>
            <a:spLocks noGrp="1"/>
          </p:cNvSpPr>
          <p:nvPr>
            <p:ph type="body" sz="quarter" idx="32" hasCustomPrompt="1"/>
          </p:nvPr>
        </p:nvSpPr>
        <p:spPr>
          <a:xfrm>
            <a:off x="2650003" y="5027710"/>
            <a:ext cx="8098337" cy="330871"/>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46" name="Marcador de texto 34">
            <a:extLst>
              <a:ext uri="{FF2B5EF4-FFF2-40B4-BE49-F238E27FC236}">
                <a16:creationId xmlns:a16="http://schemas.microsoft.com/office/drawing/2014/main" id="{3335E92C-B5CE-9004-644D-DFC87A2FB46C}"/>
              </a:ext>
            </a:extLst>
          </p:cNvPr>
          <p:cNvSpPr>
            <a:spLocks noGrp="1"/>
          </p:cNvSpPr>
          <p:nvPr>
            <p:ph type="body" sz="quarter" idx="33" hasCustomPrompt="1"/>
          </p:nvPr>
        </p:nvSpPr>
        <p:spPr>
          <a:xfrm>
            <a:off x="2650003" y="5529156"/>
            <a:ext cx="8098337" cy="330871"/>
          </a:xfrm>
          <a:solidFill>
            <a:schemeClr val="tx2"/>
          </a:solidFill>
        </p:spPr>
        <p:txBody>
          <a:bodyPr lIns="180000" tIns="180000" rIns="180000" bIns="180000" anchor="ctr">
            <a:noAutofit/>
          </a:bodyPr>
          <a:lstStyle>
            <a:lvl1pPr marL="0" indent="0">
              <a:buNone/>
              <a:defRPr b="0"/>
            </a:lvl1pPr>
          </a:lstStyle>
          <a:p>
            <a:pPr lvl="0"/>
            <a:r>
              <a:rPr lang="es-ES"/>
              <a:t>Texto</a:t>
            </a:r>
            <a:endParaRPr lang="es-CL"/>
          </a:p>
        </p:txBody>
      </p:sp>
      <p:sp>
        <p:nvSpPr>
          <p:cNvPr id="2" name="Marcador de pie de página 1"/>
          <p:cNvSpPr>
            <a:spLocks noGrp="1"/>
          </p:cNvSpPr>
          <p:nvPr>
            <p:ph type="ftr" sz="quarter" idx="34"/>
          </p:nvPr>
        </p:nvSpPr>
        <p:spPr/>
        <p:txBody>
          <a:bodyPr/>
          <a:lstStyle/>
          <a:p>
            <a:endParaRPr lang="es-CL"/>
          </a:p>
        </p:txBody>
      </p:sp>
      <p:sp>
        <p:nvSpPr>
          <p:cNvPr id="3" name="Marcador de número de diapositiva 2"/>
          <p:cNvSpPr>
            <a:spLocks noGrp="1"/>
          </p:cNvSpPr>
          <p:nvPr>
            <p:ph type="sldNum" sz="quarter" idx="35"/>
          </p:nvPr>
        </p:nvSpPr>
        <p:spPr/>
        <p:txBody>
          <a:bodyPr/>
          <a:lstStyle/>
          <a:p>
            <a:fld id="{4B90B3AC-360D-4C0F-BB2D-EFC963FB8AB1}" type="slidenum">
              <a:rPr lang="es-CL" smtClean="0"/>
              <a:pPr/>
              <a:t>‹Nº›</a:t>
            </a:fld>
            <a:endParaRPr lang="es-CL"/>
          </a:p>
        </p:txBody>
      </p:sp>
      <p:sp>
        <p:nvSpPr>
          <p:cNvPr id="27"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8"/>
            <a:ext cx="1964754" cy="219443"/>
          </a:xfrm>
          <a:noFill/>
        </p:spPr>
        <p:txBody>
          <a:bodyPr>
            <a:noAutofit/>
          </a:bodyPr>
          <a:lstStyle>
            <a:lvl1pPr marL="0" indent="0">
              <a:buNone/>
              <a:defRPr sz="1300" b="1"/>
            </a:lvl1pPr>
          </a:lstStyle>
          <a:p>
            <a:pPr lvl="0"/>
            <a:r>
              <a:rPr lang="es-ES"/>
              <a:t>Texto</a:t>
            </a:r>
          </a:p>
        </p:txBody>
      </p:sp>
      <p:sp>
        <p:nvSpPr>
          <p:cNvPr id="32" name="Marcador de texto 49">
            <a:extLst>
              <a:ext uri="{FF2B5EF4-FFF2-40B4-BE49-F238E27FC236}">
                <a16:creationId xmlns:a16="http://schemas.microsoft.com/office/drawing/2014/main" id="{B1E462D8-2796-1E4A-955E-374B96D09A59}"/>
              </a:ext>
            </a:extLst>
          </p:cNvPr>
          <p:cNvSpPr>
            <a:spLocks noGrp="1"/>
          </p:cNvSpPr>
          <p:nvPr>
            <p:ph type="body" sz="quarter" idx="22" hasCustomPrompt="1"/>
          </p:nvPr>
        </p:nvSpPr>
        <p:spPr>
          <a:xfrm>
            <a:off x="2650003" y="1328808"/>
            <a:ext cx="2104509" cy="219443"/>
          </a:xfrm>
          <a:noFill/>
        </p:spPr>
        <p:txBody>
          <a:bodyPr>
            <a:noAutofit/>
          </a:bodyPr>
          <a:lstStyle>
            <a:lvl1pPr marL="0" indent="0">
              <a:buNone/>
              <a:defRPr sz="1300" b="1"/>
            </a:lvl1pPr>
          </a:lstStyle>
          <a:p>
            <a:pPr lvl="0"/>
            <a:r>
              <a:rPr lang="es-ES"/>
              <a:t>Texto</a:t>
            </a:r>
          </a:p>
        </p:txBody>
      </p:sp>
    </p:spTree>
    <p:extLst>
      <p:ext uri="{BB962C8B-B14F-4D97-AF65-F5344CB8AC3E}">
        <p14:creationId xmlns:p14="http://schemas.microsoft.com/office/powerpoint/2010/main" val="599015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seño personalizado 4">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27" name="28 Conector recto">
            <a:extLst>
              <a:ext uri="{FF2B5EF4-FFF2-40B4-BE49-F238E27FC236}">
                <a16:creationId xmlns:a16="http://schemas.microsoft.com/office/drawing/2014/main" id="{7C2338FF-14EA-817D-87DC-28AD2B96B0CD}"/>
              </a:ext>
            </a:extLst>
          </p:cNvPr>
          <p:cNvCxnSpPr>
            <a:cxnSpLocks/>
          </p:cNvCxnSpPr>
          <p:nvPr userDrawn="1"/>
        </p:nvCxnSpPr>
        <p:spPr>
          <a:xfrm>
            <a:off x="447578" y="1543924"/>
            <a:ext cx="7606658"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28" name="Marcador de texto 49">
            <a:extLst>
              <a:ext uri="{FF2B5EF4-FFF2-40B4-BE49-F238E27FC236}">
                <a16:creationId xmlns:a16="http://schemas.microsoft.com/office/drawing/2014/main" id="{E05734F2-CED4-8924-A343-49E26EF86A5F}"/>
              </a:ext>
            </a:extLst>
          </p:cNvPr>
          <p:cNvSpPr>
            <a:spLocks noGrp="1"/>
          </p:cNvSpPr>
          <p:nvPr>
            <p:ph type="body" sz="quarter" idx="13" hasCustomPrompt="1"/>
          </p:nvPr>
        </p:nvSpPr>
        <p:spPr>
          <a:xfrm>
            <a:off x="447579" y="1676277"/>
            <a:ext cx="1999060" cy="526252"/>
          </a:xfrm>
          <a:prstGeom prst="homePlate">
            <a:avLst/>
          </a:prstGeom>
          <a:solidFill>
            <a:schemeClr val="accent1"/>
          </a:solidFill>
        </p:spPr>
        <p:txBody>
          <a:bodyPr anchor="ctr">
            <a:noAutofit/>
          </a:bodyPr>
          <a:lstStyle>
            <a:lvl1pPr marL="0" indent="0">
              <a:buNone/>
              <a:defRPr b="1">
                <a:solidFill>
                  <a:schemeClr val="bg1"/>
                </a:solidFill>
              </a:defRPr>
            </a:lvl1pPr>
          </a:lstStyle>
          <a:p>
            <a:pPr lvl="0"/>
            <a:r>
              <a:rPr lang="es-ES"/>
              <a:t>Texto</a:t>
            </a:r>
          </a:p>
        </p:txBody>
      </p:sp>
      <p:sp>
        <p:nvSpPr>
          <p:cNvPr id="32" name="Marcador de texto 49">
            <a:extLst>
              <a:ext uri="{FF2B5EF4-FFF2-40B4-BE49-F238E27FC236}">
                <a16:creationId xmlns:a16="http://schemas.microsoft.com/office/drawing/2014/main" id="{8FC76D54-EED4-75EA-2F7D-11A14BC405D0}"/>
              </a:ext>
            </a:extLst>
          </p:cNvPr>
          <p:cNvSpPr>
            <a:spLocks noGrp="1"/>
          </p:cNvSpPr>
          <p:nvPr>
            <p:ph type="body" sz="quarter" idx="22" hasCustomPrompt="1"/>
          </p:nvPr>
        </p:nvSpPr>
        <p:spPr>
          <a:xfrm>
            <a:off x="447579" y="2466295"/>
            <a:ext cx="1999060" cy="526252"/>
          </a:xfrm>
          <a:prstGeom prst="homePlate">
            <a:avLst/>
          </a:prstGeom>
          <a:solidFill>
            <a:schemeClr val="accent1"/>
          </a:solidFill>
        </p:spPr>
        <p:txBody>
          <a:bodyPr anchor="ctr">
            <a:noAutofit/>
          </a:bodyPr>
          <a:lstStyle>
            <a:lvl1pPr marL="0" indent="0">
              <a:buNone/>
              <a:defRPr b="1">
                <a:solidFill>
                  <a:schemeClr val="bg1"/>
                </a:solidFill>
              </a:defRPr>
            </a:lvl1pPr>
          </a:lstStyle>
          <a:p>
            <a:pPr lvl="0"/>
            <a:r>
              <a:rPr lang="es-ES"/>
              <a:t>Texto</a:t>
            </a:r>
          </a:p>
        </p:txBody>
      </p:sp>
      <p:sp>
        <p:nvSpPr>
          <p:cNvPr id="33" name="Marcador de texto 49">
            <a:extLst>
              <a:ext uri="{FF2B5EF4-FFF2-40B4-BE49-F238E27FC236}">
                <a16:creationId xmlns:a16="http://schemas.microsoft.com/office/drawing/2014/main" id="{3505BCEB-9E33-3B35-0374-A3B0CF960075}"/>
              </a:ext>
            </a:extLst>
          </p:cNvPr>
          <p:cNvSpPr>
            <a:spLocks noGrp="1"/>
          </p:cNvSpPr>
          <p:nvPr>
            <p:ph type="body" sz="quarter" idx="23" hasCustomPrompt="1"/>
          </p:nvPr>
        </p:nvSpPr>
        <p:spPr>
          <a:xfrm>
            <a:off x="447579" y="3258947"/>
            <a:ext cx="1999060" cy="526252"/>
          </a:xfrm>
          <a:prstGeom prst="homePlate">
            <a:avLst/>
          </a:prstGeom>
          <a:solidFill>
            <a:schemeClr val="accent1"/>
          </a:solidFill>
        </p:spPr>
        <p:txBody>
          <a:bodyPr anchor="ctr">
            <a:noAutofit/>
          </a:bodyPr>
          <a:lstStyle>
            <a:lvl1pPr marL="0" indent="0">
              <a:buNone/>
              <a:defRPr b="1">
                <a:solidFill>
                  <a:schemeClr val="bg1"/>
                </a:solidFill>
              </a:defRPr>
            </a:lvl1pPr>
          </a:lstStyle>
          <a:p>
            <a:pPr lvl="0"/>
            <a:r>
              <a:rPr lang="es-ES"/>
              <a:t>Texto</a:t>
            </a:r>
          </a:p>
        </p:txBody>
      </p:sp>
      <p:sp>
        <p:nvSpPr>
          <p:cNvPr id="34" name="Marcador de texto 49">
            <a:extLst>
              <a:ext uri="{FF2B5EF4-FFF2-40B4-BE49-F238E27FC236}">
                <a16:creationId xmlns:a16="http://schemas.microsoft.com/office/drawing/2014/main" id="{288C4292-B6DD-013E-3D47-0F7C2ED05AA0}"/>
              </a:ext>
            </a:extLst>
          </p:cNvPr>
          <p:cNvSpPr>
            <a:spLocks noGrp="1"/>
          </p:cNvSpPr>
          <p:nvPr>
            <p:ph type="body" sz="quarter" idx="24" hasCustomPrompt="1"/>
          </p:nvPr>
        </p:nvSpPr>
        <p:spPr>
          <a:xfrm>
            <a:off x="447579" y="4048965"/>
            <a:ext cx="1999060" cy="526252"/>
          </a:xfrm>
          <a:prstGeom prst="homePlate">
            <a:avLst/>
          </a:prstGeom>
          <a:solidFill>
            <a:schemeClr val="accent1"/>
          </a:solidFill>
        </p:spPr>
        <p:txBody>
          <a:bodyPr anchor="ctr">
            <a:noAutofit/>
          </a:bodyPr>
          <a:lstStyle>
            <a:lvl1pPr marL="0" indent="0">
              <a:buNone/>
              <a:defRPr b="1">
                <a:solidFill>
                  <a:schemeClr val="bg1"/>
                </a:solidFill>
              </a:defRPr>
            </a:lvl1pPr>
          </a:lstStyle>
          <a:p>
            <a:pPr lvl="0"/>
            <a:r>
              <a:rPr lang="es-ES"/>
              <a:t>Texto</a:t>
            </a:r>
          </a:p>
        </p:txBody>
      </p:sp>
      <p:sp>
        <p:nvSpPr>
          <p:cNvPr id="35" name="Marcador de texto 49">
            <a:extLst>
              <a:ext uri="{FF2B5EF4-FFF2-40B4-BE49-F238E27FC236}">
                <a16:creationId xmlns:a16="http://schemas.microsoft.com/office/drawing/2014/main" id="{67352EFF-57E4-1068-B717-A2AE8FDBC1A8}"/>
              </a:ext>
            </a:extLst>
          </p:cNvPr>
          <p:cNvSpPr>
            <a:spLocks noGrp="1"/>
          </p:cNvSpPr>
          <p:nvPr>
            <p:ph type="body" sz="quarter" idx="25" hasCustomPrompt="1"/>
          </p:nvPr>
        </p:nvSpPr>
        <p:spPr>
          <a:xfrm>
            <a:off x="447579" y="4838983"/>
            <a:ext cx="1999060" cy="526252"/>
          </a:xfrm>
          <a:prstGeom prst="homePlate">
            <a:avLst/>
          </a:prstGeom>
          <a:solidFill>
            <a:schemeClr val="accent1"/>
          </a:solidFill>
        </p:spPr>
        <p:txBody>
          <a:bodyPr anchor="ctr">
            <a:noAutofit/>
          </a:bodyPr>
          <a:lstStyle>
            <a:lvl1pPr marL="0" indent="0">
              <a:buNone/>
              <a:defRPr b="1">
                <a:solidFill>
                  <a:schemeClr val="bg1"/>
                </a:solidFill>
              </a:defRPr>
            </a:lvl1pPr>
          </a:lstStyle>
          <a:p>
            <a:pPr lvl="0"/>
            <a:r>
              <a:rPr lang="es-ES"/>
              <a:t>Texto</a:t>
            </a:r>
          </a:p>
        </p:txBody>
      </p:sp>
      <p:sp>
        <p:nvSpPr>
          <p:cNvPr id="36" name="Marcador de texto 49">
            <a:extLst>
              <a:ext uri="{FF2B5EF4-FFF2-40B4-BE49-F238E27FC236}">
                <a16:creationId xmlns:a16="http://schemas.microsoft.com/office/drawing/2014/main" id="{EDC46FD0-0231-1AF6-74CB-0E80FEFC7A3D}"/>
              </a:ext>
            </a:extLst>
          </p:cNvPr>
          <p:cNvSpPr>
            <a:spLocks noGrp="1"/>
          </p:cNvSpPr>
          <p:nvPr>
            <p:ph type="body" sz="quarter" idx="26" hasCustomPrompt="1"/>
          </p:nvPr>
        </p:nvSpPr>
        <p:spPr>
          <a:xfrm>
            <a:off x="447579" y="5628999"/>
            <a:ext cx="1999060" cy="526252"/>
          </a:xfrm>
          <a:prstGeom prst="homePlate">
            <a:avLst/>
          </a:prstGeom>
          <a:solidFill>
            <a:schemeClr val="accent1"/>
          </a:solidFill>
        </p:spPr>
        <p:txBody>
          <a:bodyPr anchor="ctr">
            <a:noAutofit/>
          </a:bodyPr>
          <a:lstStyle>
            <a:lvl1pPr marL="0" indent="0">
              <a:buNone/>
              <a:defRPr b="1">
                <a:solidFill>
                  <a:schemeClr val="bg1"/>
                </a:solidFill>
              </a:defRPr>
            </a:lvl1pPr>
          </a:lstStyle>
          <a:p>
            <a:pPr lvl="0"/>
            <a:r>
              <a:rPr lang="es-ES"/>
              <a:t>Texto</a:t>
            </a:r>
          </a:p>
        </p:txBody>
      </p:sp>
      <p:sp>
        <p:nvSpPr>
          <p:cNvPr id="40" name="Marcador de texto 49">
            <a:extLst>
              <a:ext uri="{FF2B5EF4-FFF2-40B4-BE49-F238E27FC236}">
                <a16:creationId xmlns:a16="http://schemas.microsoft.com/office/drawing/2014/main" id="{27C0CCB8-FC2B-04DE-8EA2-891488D44061}"/>
              </a:ext>
            </a:extLst>
          </p:cNvPr>
          <p:cNvSpPr>
            <a:spLocks noGrp="1"/>
          </p:cNvSpPr>
          <p:nvPr>
            <p:ph type="body" sz="quarter" idx="28" hasCustomPrompt="1"/>
          </p:nvPr>
        </p:nvSpPr>
        <p:spPr>
          <a:xfrm>
            <a:off x="9051025" y="1538471"/>
            <a:ext cx="2673350" cy="4620923"/>
          </a:xfrm>
          <a:noFill/>
        </p:spPr>
        <p:txBody>
          <a:bodyPr>
            <a:noAutofit/>
          </a:bodyPr>
          <a:lstStyle>
            <a:lvl1pPr marL="0" indent="0">
              <a:buNone/>
              <a:defRPr b="0"/>
            </a:lvl1pPr>
          </a:lstStyle>
          <a:p>
            <a:pPr lvl="0"/>
            <a:r>
              <a:rPr lang="es-ES"/>
              <a:t>Texto</a:t>
            </a:r>
          </a:p>
        </p:txBody>
      </p:sp>
      <p:pic>
        <p:nvPicPr>
          <p:cNvPr id="42" name="Imagen 41">
            <a:extLst>
              <a:ext uri="{FF2B5EF4-FFF2-40B4-BE49-F238E27FC236}">
                <a16:creationId xmlns:a16="http://schemas.microsoft.com/office/drawing/2014/main" id="{D9C29C8D-FCDA-A370-6DCD-03A8D289E8B6}"/>
              </a:ext>
            </a:extLst>
          </p:cNvPr>
          <p:cNvPicPr>
            <a:picLocks noChangeAspect="1"/>
          </p:cNvPicPr>
          <p:nvPr userDrawn="1"/>
        </p:nvPicPr>
        <p:blipFill rotWithShape="1">
          <a:blip r:embed="rId5"/>
          <a:srcRect r="11760"/>
          <a:stretch/>
        </p:blipFill>
        <p:spPr>
          <a:xfrm>
            <a:off x="8234812" y="3140458"/>
            <a:ext cx="625321" cy="1171633"/>
          </a:xfrm>
          <a:prstGeom prst="rect">
            <a:avLst/>
          </a:prstGeom>
          <a:solidFill>
            <a:schemeClr val="tx2"/>
          </a:solidFill>
        </p:spPr>
      </p:pic>
      <p:sp>
        <p:nvSpPr>
          <p:cNvPr id="46" name="Marcador de texto 49">
            <a:extLst>
              <a:ext uri="{FF2B5EF4-FFF2-40B4-BE49-F238E27FC236}">
                <a16:creationId xmlns:a16="http://schemas.microsoft.com/office/drawing/2014/main" id="{E87D6ED8-C300-9A48-0B0F-EE18C324D39E}"/>
              </a:ext>
            </a:extLst>
          </p:cNvPr>
          <p:cNvSpPr>
            <a:spLocks noGrp="1"/>
          </p:cNvSpPr>
          <p:nvPr>
            <p:ph type="body" sz="quarter" idx="30" hasCustomPrompt="1"/>
          </p:nvPr>
        </p:nvSpPr>
        <p:spPr>
          <a:xfrm>
            <a:off x="2662582" y="2468051"/>
            <a:ext cx="5391653" cy="524496"/>
          </a:xfrm>
          <a:noFill/>
        </p:spPr>
        <p:txBody>
          <a:bodyPr anchor="ctr">
            <a:noAutofit/>
          </a:bodyPr>
          <a:lstStyle>
            <a:lvl1pPr marL="0" indent="0">
              <a:buNone/>
              <a:defRPr b="0"/>
            </a:lvl1pPr>
          </a:lstStyle>
          <a:p>
            <a:pPr lvl="0"/>
            <a:r>
              <a:rPr lang="es-ES"/>
              <a:t>Texto</a:t>
            </a:r>
          </a:p>
        </p:txBody>
      </p:sp>
      <p:sp>
        <p:nvSpPr>
          <p:cNvPr id="47" name="Marcador de texto 49">
            <a:extLst>
              <a:ext uri="{FF2B5EF4-FFF2-40B4-BE49-F238E27FC236}">
                <a16:creationId xmlns:a16="http://schemas.microsoft.com/office/drawing/2014/main" id="{2BE26540-2188-2C21-582F-F962681DFC4A}"/>
              </a:ext>
            </a:extLst>
          </p:cNvPr>
          <p:cNvSpPr>
            <a:spLocks noGrp="1"/>
          </p:cNvSpPr>
          <p:nvPr>
            <p:ph type="body" sz="quarter" idx="31" hasCustomPrompt="1"/>
          </p:nvPr>
        </p:nvSpPr>
        <p:spPr>
          <a:xfrm>
            <a:off x="2662582" y="1678911"/>
            <a:ext cx="5391653" cy="524496"/>
          </a:xfrm>
          <a:noFill/>
        </p:spPr>
        <p:txBody>
          <a:bodyPr anchor="ctr">
            <a:noAutofit/>
          </a:bodyPr>
          <a:lstStyle>
            <a:lvl1pPr marL="0" indent="0">
              <a:buNone/>
              <a:defRPr b="0"/>
            </a:lvl1pPr>
          </a:lstStyle>
          <a:p>
            <a:pPr lvl="0"/>
            <a:r>
              <a:rPr lang="es-ES"/>
              <a:t>Texto</a:t>
            </a:r>
          </a:p>
        </p:txBody>
      </p:sp>
      <p:sp>
        <p:nvSpPr>
          <p:cNvPr id="48" name="Marcador de texto 49">
            <a:extLst>
              <a:ext uri="{FF2B5EF4-FFF2-40B4-BE49-F238E27FC236}">
                <a16:creationId xmlns:a16="http://schemas.microsoft.com/office/drawing/2014/main" id="{C61D23D2-F540-A494-1982-6F9C066B71EA}"/>
              </a:ext>
            </a:extLst>
          </p:cNvPr>
          <p:cNvSpPr>
            <a:spLocks noGrp="1"/>
          </p:cNvSpPr>
          <p:nvPr>
            <p:ph type="body" sz="quarter" idx="32" hasCustomPrompt="1"/>
          </p:nvPr>
        </p:nvSpPr>
        <p:spPr>
          <a:xfrm>
            <a:off x="2662582" y="4046330"/>
            <a:ext cx="5391653" cy="524496"/>
          </a:xfrm>
          <a:noFill/>
        </p:spPr>
        <p:txBody>
          <a:bodyPr anchor="ctr">
            <a:noAutofit/>
          </a:bodyPr>
          <a:lstStyle>
            <a:lvl1pPr marL="0" indent="0">
              <a:buNone/>
              <a:defRPr b="0"/>
            </a:lvl1pPr>
          </a:lstStyle>
          <a:p>
            <a:pPr lvl="0"/>
            <a:r>
              <a:rPr lang="es-ES"/>
              <a:t>Texto</a:t>
            </a:r>
          </a:p>
        </p:txBody>
      </p:sp>
      <p:sp>
        <p:nvSpPr>
          <p:cNvPr id="49" name="Marcador de texto 49">
            <a:extLst>
              <a:ext uri="{FF2B5EF4-FFF2-40B4-BE49-F238E27FC236}">
                <a16:creationId xmlns:a16="http://schemas.microsoft.com/office/drawing/2014/main" id="{3D7B4374-5F06-4775-3250-01DEA4323E48}"/>
              </a:ext>
            </a:extLst>
          </p:cNvPr>
          <p:cNvSpPr>
            <a:spLocks noGrp="1"/>
          </p:cNvSpPr>
          <p:nvPr>
            <p:ph type="body" sz="quarter" idx="33" hasCustomPrompt="1"/>
          </p:nvPr>
        </p:nvSpPr>
        <p:spPr>
          <a:xfrm>
            <a:off x="2662582" y="3257190"/>
            <a:ext cx="5391653" cy="524496"/>
          </a:xfrm>
          <a:noFill/>
        </p:spPr>
        <p:txBody>
          <a:bodyPr anchor="ctr">
            <a:noAutofit/>
          </a:bodyPr>
          <a:lstStyle>
            <a:lvl1pPr marL="0" indent="0">
              <a:buNone/>
              <a:defRPr b="0"/>
            </a:lvl1pPr>
          </a:lstStyle>
          <a:p>
            <a:pPr lvl="0"/>
            <a:r>
              <a:rPr lang="es-ES"/>
              <a:t>Texto</a:t>
            </a:r>
          </a:p>
        </p:txBody>
      </p:sp>
      <p:sp>
        <p:nvSpPr>
          <p:cNvPr id="50" name="Marcador de texto 49">
            <a:extLst>
              <a:ext uri="{FF2B5EF4-FFF2-40B4-BE49-F238E27FC236}">
                <a16:creationId xmlns:a16="http://schemas.microsoft.com/office/drawing/2014/main" id="{0D26AE7A-DFD2-9007-3969-9D0341D277A2}"/>
              </a:ext>
            </a:extLst>
          </p:cNvPr>
          <p:cNvSpPr>
            <a:spLocks noGrp="1"/>
          </p:cNvSpPr>
          <p:nvPr>
            <p:ph type="body" sz="quarter" idx="34" hasCustomPrompt="1"/>
          </p:nvPr>
        </p:nvSpPr>
        <p:spPr>
          <a:xfrm>
            <a:off x="2662582" y="5624610"/>
            <a:ext cx="5391653" cy="524496"/>
          </a:xfrm>
          <a:noFill/>
        </p:spPr>
        <p:txBody>
          <a:bodyPr anchor="ctr">
            <a:noAutofit/>
          </a:bodyPr>
          <a:lstStyle>
            <a:lvl1pPr marL="0" indent="0">
              <a:buNone/>
              <a:defRPr b="0"/>
            </a:lvl1pPr>
          </a:lstStyle>
          <a:p>
            <a:pPr lvl="0"/>
            <a:r>
              <a:rPr lang="es-ES"/>
              <a:t>Texto</a:t>
            </a:r>
          </a:p>
        </p:txBody>
      </p:sp>
      <p:sp>
        <p:nvSpPr>
          <p:cNvPr id="51" name="Marcador de texto 49">
            <a:extLst>
              <a:ext uri="{FF2B5EF4-FFF2-40B4-BE49-F238E27FC236}">
                <a16:creationId xmlns:a16="http://schemas.microsoft.com/office/drawing/2014/main" id="{F59C4BB5-8F40-671F-252D-24802B079891}"/>
              </a:ext>
            </a:extLst>
          </p:cNvPr>
          <p:cNvSpPr>
            <a:spLocks noGrp="1"/>
          </p:cNvSpPr>
          <p:nvPr>
            <p:ph type="body" sz="quarter" idx="35" hasCustomPrompt="1"/>
          </p:nvPr>
        </p:nvSpPr>
        <p:spPr>
          <a:xfrm>
            <a:off x="2662582" y="4835470"/>
            <a:ext cx="5391653" cy="524496"/>
          </a:xfrm>
          <a:noFill/>
        </p:spPr>
        <p:txBody>
          <a:bodyPr anchor="ctr">
            <a:noAutofit/>
          </a:bodyPr>
          <a:lstStyle>
            <a:lvl1pPr marL="0" indent="0">
              <a:buNone/>
              <a:defRPr b="0"/>
            </a:lvl1pPr>
          </a:lstStyle>
          <a:p>
            <a:pPr lvl="0"/>
            <a:r>
              <a:rPr lang="es-ES"/>
              <a:t>Texto</a:t>
            </a:r>
          </a:p>
        </p:txBody>
      </p:sp>
      <p:sp>
        <p:nvSpPr>
          <p:cNvPr id="3" name="Marcador de pie de página 2"/>
          <p:cNvSpPr>
            <a:spLocks noGrp="1"/>
          </p:cNvSpPr>
          <p:nvPr>
            <p:ph type="ftr" sz="quarter" idx="36"/>
          </p:nvPr>
        </p:nvSpPr>
        <p:spPr/>
        <p:txBody>
          <a:bodyPr/>
          <a:lstStyle/>
          <a:p>
            <a:endParaRPr lang="es-CL"/>
          </a:p>
        </p:txBody>
      </p:sp>
      <p:sp>
        <p:nvSpPr>
          <p:cNvPr id="4" name="Marcador de número de diapositiva 3"/>
          <p:cNvSpPr>
            <a:spLocks noGrp="1"/>
          </p:cNvSpPr>
          <p:nvPr>
            <p:ph type="sldNum" sz="quarter" idx="37"/>
          </p:nvPr>
        </p:nvSpPr>
        <p:spPr/>
        <p:txBody>
          <a:bodyPr/>
          <a:lstStyle/>
          <a:p>
            <a:fld id="{4B90B3AC-360D-4C0F-BB2D-EFC963FB8AB1}" type="slidenum">
              <a:rPr lang="es-CL" smtClean="0"/>
              <a:pPr/>
              <a:t>‹Nº›</a:t>
            </a:fld>
            <a:endParaRPr lang="es-CL"/>
          </a:p>
        </p:txBody>
      </p:sp>
      <p:sp>
        <p:nvSpPr>
          <p:cNvPr id="31"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8"/>
            <a:ext cx="1998000" cy="219443"/>
          </a:xfrm>
          <a:noFill/>
        </p:spPr>
        <p:txBody>
          <a:bodyPr>
            <a:noAutofit/>
          </a:bodyPr>
          <a:lstStyle>
            <a:lvl1pPr marL="0" indent="0">
              <a:buNone/>
              <a:defRPr sz="1300" b="1"/>
            </a:lvl1pPr>
          </a:lstStyle>
          <a:p>
            <a:pPr lvl="0"/>
            <a:r>
              <a:rPr lang="es-ES"/>
              <a:t>Texto</a:t>
            </a:r>
          </a:p>
        </p:txBody>
      </p:sp>
      <p:cxnSp>
        <p:nvCxnSpPr>
          <p:cNvPr id="37" name="28 Conector recto">
            <a:extLst>
              <a:ext uri="{FF2B5EF4-FFF2-40B4-BE49-F238E27FC236}">
                <a16:creationId xmlns:a16="http://schemas.microsoft.com/office/drawing/2014/main" id="{17E974FC-33F2-C9C0-C672-3359CE6E57DA}"/>
              </a:ext>
            </a:extLst>
          </p:cNvPr>
          <p:cNvCxnSpPr>
            <a:cxnSpLocks/>
          </p:cNvCxnSpPr>
          <p:nvPr userDrawn="1"/>
        </p:nvCxnSpPr>
        <p:spPr>
          <a:xfrm>
            <a:off x="9044050" y="1557338"/>
            <a:ext cx="2694123"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41" name="Marcador de texto 49">
            <a:extLst>
              <a:ext uri="{FF2B5EF4-FFF2-40B4-BE49-F238E27FC236}">
                <a16:creationId xmlns:a16="http://schemas.microsoft.com/office/drawing/2014/main" id="{E92E4CC6-CD15-8A63-0189-506371F9044D}"/>
              </a:ext>
            </a:extLst>
          </p:cNvPr>
          <p:cNvSpPr>
            <a:spLocks noGrp="1"/>
          </p:cNvSpPr>
          <p:nvPr>
            <p:ph type="body" sz="quarter" idx="38" hasCustomPrompt="1"/>
          </p:nvPr>
        </p:nvSpPr>
        <p:spPr>
          <a:xfrm>
            <a:off x="9061411" y="1323167"/>
            <a:ext cx="2673350" cy="234292"/>
          </a:xfrm>
          <a:noFill/>
        </p:spPr>
        <p:txBody>
          <a:bodyPr>
            <a:noAutofit/>
          </a:bodyPr>
          <a:lstStyle>
            <a:lvl1pPr marL="0" indent="0">
              <a:buNone/>
              <a:defRPr sz="1300" b="1"/>
            </a:lvl1pPr>
          </a:lstStyle>
          <a:p>
            <a:pPr lvl="0"/>
            <a:r>
              <a:rPr lang="es-ES"/>
              <a:t>Texto</a:t>
            </a:r>
          </a:p>
        </p:txBody>
      </p:sp>
    </p:spTree>
    <p:extLst>
      <p:ext uri="{BB962C8B-B14F-4D97-AF65-F5344CB8AC3E}">
        <p14:creationId xmlns:p14="http://schemas.microsoft.com/office/powerpoint/2010/main" val="9985818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seño personalizado 5">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146" name="28 Conector recto">
            <a:extLst>
              <a:ext uri="{FF2B5EF4-FFF2-40B4-BE49-F238E27FC236}">
                <a16:creationId xmlns:a16="http://schemas.microsoft.com/office/drawing/2014/main" id="{CD9AFF18-1D00-7A0A-2E10-B238816600D2}"/>
              </a:ext>
            </a:extLst>
          </p:cNvPr>
          <p:cNvCxnSpPr>
            <a:cxnSpLocks/>
          </p:cNvCxnSpPr>
          <p:nvPr userDrawn="1"/>
        </p:nvCxnSpPr>
        <p:spPr>
          <a:xfrm>
            <a:off x="442913" y="1548251"/>
            <a:ext cx="8015701"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151" name="Marcador de gráfico 150">
            <a:extLst>
              <a:ext uri="{FF2B5EF4-FFF2-40B4-BE49-F238E27FC236}">
                <a16:creationId xmlns:a16="http://schemas.microsoft.com/office/drawing/2014/main" id="{05118DE9-F0E6-8EDC-C655-FBEFD2029434}"/>
              </a:ext>
            </a:extLst>
          </p:cNvPr>
          <p:cNvSpPr>
            <a:spLocks noGrp="1"/>
          </p:cNvSpPr>
          <p:nvPr>
            <p:ph type="chart" sz="quarter" idx="28"/>
          </p:nvPr>
        </p:nvSpPr>
        <p:spPr>
          <a:xfrm>
            <a:off x="447674" y="1772089"/>
            <a:ext cx="8015605" cy="4393762"/>
          </a:xfrm>
        </p:spPr>
        <p:txBody>
          <a:bodyPr/>
          <a:lstStyle/>
          <a:p>
            <a:endParaRPr lang="es-CL"/>
          </a:p>
        </p:txBody>
      </p:sp>
      <p:sp>
        <p:nvSpPr>
          <p:cNvPr id="153" name="Marcador de texto 49">
            <a:extLst>
              <a:ext uri="{FF2B5EF4-FFF2-40B4-BE49-F238E27FC236}">
                <a16:creationId xmlns:a16="http://schemas.microsoft.com/office/drawing/2014/main" id="{84A0D9FB-A827-29B3-A8AF-CC075A07AF4E}"/>
              </a:ext>
            </a:extLst>
          </p:cNvPr>
          <p:cNvSpPr>
            <a:spLocks noGrp="1"/>
          </p:cNvSpPr>
          <p:nvPr>
            <p:ph type="body" sz="quarter" idx="29" hasCustomPrompt="1"/>
          </p:nvPr>
        </p:nvSpPr>
        <p:spPr>
          <a:xfrm>
            <a:off x="9051025" y="1856493"/>
            <a:ext cx="987055" cy="470148"/>
          </a:xfrm>
          <a:noFill/>
        </p:spPr>
        <p:txBody>
          <a:bodyPr anchor="ctr">
            <a:noAutofit/>
          </a:bodyPr>
          <a:lstStyle>
            <a:lvl1pPr marL="0" indent="0" algn="r">
              <a:buNone/>
              <a:defRPr sz="3200" b="1">
                <a:solidFill>
                  <a:schemeClr val="accent1"/>
                </a:solidFill>
              </a:defRPr>
            </a:lvl1pPr>
          </a:lstStyle>
          <a:p>
            <a:pPr lvl="0"/>
            <a:r>
              <a:rPr lang="es-ES"/>
              <a:t>N</a:t>
            </a:r>
          </a:p>
        </p:txBody>
      </p:sp>
      <p:sp>
        <p:nvSpPr>
          <p:cNvPr id="155" name="Marcador de texto 49">
            <a:extLst>
              <a:ext uri="{FF2B5EF4-FFF2-40B4-BE49-F238E27FC236}">
                <a16:creationId xmlns:a16="http://schemas.microsoft.com/office/drawing/2014/main" id="{E0BFBE7D-4676-C06D-3A55-782C4BFBC11C}"/>
              </a:ext>
            </a:extLst>
          </p:cNvPr>
          <p:cNvSpPr>
            <a:spLocks noGrp="1"/>
          </p:cNvSpPr>
          <p:nvPr>
            <p:ph type="body" sz="quarter" idx="30" hasCustomPrompt="1"/>
          </p:nvPr>
        </p:nvSpPr>
        <p:spPr>
          <a:xfrm>
            <a:off x="10144442" y="1856488"/>
            <a:ext cx="1579933" cy="470147"/>
          </a:xfrm>
          <a:noFill/>
        </p:spPr>
        <p:txBody>
          <a:bodyPr anchor="ctr">
            <a:noAutofit/>
          </a:bodyPr>
          <a:lstStyle>
            <a:lvl1pPr marL="0" indent="0">
              <a:buNone/>
              <a:defRPr b="0"/>
            </a:lvl1pPr>
          </a:lstStyle>
          <a:p>
            <a:pPr lvl="0"/>
            <a:r>
              <a:rPr lang="es-ES"/>
              <a:t>Texto</a:t>
            </a:r>
          </a:p>
        </p:txBody>
      </p:sp>
      <p:sp>
        <p:nvSpPr>
          <p:cNvPr id="158" name="Marcador de texto 49">
            <a:extLst>
              <a:ext uri="{FF2B5EF4-FFF2-40B4-BE49-F238E27FC236}">
                <a16:creationId xmlns:a16="http://schemas.microsoft.com/office/drawing/2014/main" id="{63E4258C-2A54-8DE0-E85D-413FC8B848C9}"/>
              </a:ext>
            </a:extLst>
          </p:cNvPr>
          <p:cNvSpPr>
            <a:spLocks noGrp="1"/>
          </p:cNvSpPr>
          <p:nvPr>
            <p:ph type="body" sz="quarter" idx="31" hasCustomPrompt="1"/>
          </p:nvPr>
        </p:nvSpPr>
        <p:spPr>
          <a:xfrm>
            <a:off x="9051025" y="2760733"/>
            <a:ext cx="987055" cy="470148"/>
          </a:xfrm>
          <a:noFill/>
        </p:spPr>
        <p:txBody>
          <a:bodyPr anchor="ctr">
            <a:noAutofit/>
          </a:bodyPr>
          <a:lstStyle>
            <a:lvl1pPr marL="0" indent="0" algn="r">
              <a:buNone/>
              <a:defRPr sz="3200" b="1">
                <a:solidFill>
                  <a:schemeClr val="accent1"/>
                </a:solidFill>
              </a:defRPr>
            </a:lvl1pPr>
          </a:lstStyle>
          <a:p>
            <a:pPr lvl="0"/>
            <a:r>
              <a:rPr lang="es-ES"/>
              <a:t>N</a:t>
            </a:r>
          </a:p>
        </p:txBody>
      </p:sp>
      <p:sp>
        <p:nvSpPr>
          <p:cNvPr id="159" name="Marcador de texto 49">
            <a:extLst>
              <a:ext uri="{FF2B5EF4-FFF2-40B4-BE49-F238E27FC236}">
                <a16:creationId xmlns:a16="http://schemas.microsoft.com/office/drawing/2014/main" id="{B71F0879-DDEA-DED9-DDCF-BB39B74B6E7C}"/>
              </a:ext>
            </a:extLst>
          </p:cNvPr>
          <p:cNvSpPr>
            <a:spLocks noGrp="1"/>
          </p:cNvSpPr>
          <p:nvPr>
            <p:ph type="body" sz="quarter" idx="32" hasCustomPrompt="1"/>
          </p:nvPr>
        </p:nvSpPr>
        <p:spPr>
          <a:xfrm>
            <a:off x="10144442" y="2760728"/>
            <a:ext cx="1579933" cy="470147"/>
          </a:xfrm>
          <a:noFill/>
        </p:spPr>
        <p:txBody>
          <a:bodyPr anchor="ctr">
            <a:noAutofit/>
          </a:bodyPr>
          <a:lstStyle>
            <a:lvl1pPr marL="0" indent="0">
              <a:buNone/>
              <a:defRPr b="0"/>
            </a:lvl1pPr>
          </a:lstStyle>
          <a:p>
            <a:pPr lvl="0"/>
            <a:r>
              <a:rPr lang="es-ES"/>
              <a:t>Texto</a:t>
            </a:r>
          </a:p>
        </p:txBody>
      </p:sp>
      <p:sp>
        <p:nvSpPr>
          <p:cNvPr id="160" name="Marcador de texto 49">
            <a:extLst>
              <a:ext uri="{FF2B5EF4-FFF2-40B4-BE49-F238E27FC236}">
                <a16:creationId xmlns:a16="http://schemas.microsoft.com/office/drawing/2014/main" id="{D5AA7D63-3309-0336-ECE6-AD0D41559AB3}"/>
              </a:ext>
            </a:extLst>
          </p:cNvPr>
          <p:cNvSpPr>
            <a:spLocks noGrp="1"/>
          </p:cNvSpPr>
          <p:nvPr>
            <p:ph type="body" sz="quarter" idx="33" hasCustomPrompt="1"/>
          </p:nvPr>
        </p:nvSpPr>
        <p:spPr>
          <a:xfrm>
            <a:off x="9051025" y="3654813"/>
            <a:ext cx="987055" cy="470148"/>
          </a:xfrm>
          <a:noFill/>
        </p:spPr>
        <p:txBody>
          <a:bodyPr anchor="ctr">
            <a:noAutofit/>
          </a:bodyPr>
          <a:lstStyle>
            <a:lvl1pPr marL="0" indent="0" algn="r">
              <a:buNone/>
              <a:defRPr sz="3200" b="1">
                <a:solidFill>
                  <a:schemeClr val="accent1"/>
                </a:solidFill>
              </a:defRPr>
            </a:lvl1pPr>
          </a:lstStyle>
          <a:p>
            <a:pPr lvl="0"/>
            <a:r>
              <a:rPr lang="es-ES"/>
              <a:t>N</a:t>
            </a:r>
          </a:p>
        </p:txBody>
      </p:sp>
      <p:sp>
        <p:nvSpPr>
          <p:cNvPr id="161" name="Marcador de texto 49">
            <a:extLst>
              <a:ext uri="{FF2B5EF4-FFF2-40B4-BE49-F238E27FC236}">
                <a16:creationId xmlns:a16="http://schemas.microsoft.com/office/drawing/2014/main" id="{4F9B9F28-3436-E9BC-C3EC-87DCACB6D85C}"/>
              </a:ext>
            </a:extLst>
          </p:cNvPr>
          <p:cNvSpPr>
            <a:spLocks noGrp="1"/>
          </p:cNvSpPr>
          <p:nvPr>
            <p:ph type="body" sz="quarter" idx="34" hasCustomPrompt="1"/>
          </p:nvPr>
        </p:nvSpPr>
        <p:spPr>
          <a:xfrm>
            <a:off x="10144442" y="3654808"/>
            <a:ext cx="1579933" cy="470147"/>
          </a:xfrm>
          <a:noFill/>
        </p:spPr>
        <p:txBody>
          <a:bodyPr anchor="ctr">
            <a:noAutofit/>
          </a:bodyPr>
          <a:lstStyle>
            <a:lvl1pPr marL="0" indent="0">
              <a:buNone/>
              <a:defRPr b="0"/>
            </a:lvl1pPr>
          </a:lstStyle>
          <a:p>
            <a:pPr lvl="0"/>
            <a:r>
              <a:rPr lang="es-ES"/>
              <a:t>Texto</a:t>
            </a:r>
          </a:p>
        </p:txBody>
      </p:sp>
      <p:sp>
        <p:nvSpPr>
          <p:cNvPr id="162" name="Marcador de texto 49">
            <a:extLst>
              <a:ext uri="{FF2B5EF4-FFF2-40B4-BE49-F238E27FC236}">
                <a16:creationId xmlns:a16="http://schemas.microsoft.com/office/drawing/2014/main" id="{0E1592C8-6918-D2CB-A559-D07AAE05468F}"/>
              </a:ext>
            </a:extLst>
          </p:cNvPr>
          <p:cNvSpPr>
            <a:spLocks noGrp="1"/>
          </p:cNvSpPr>
          <p:nvPr>
            <p:ph type="body" sz="quarter" idx="35" hasCustomPrompt="1"/>
          </p:nvPr>
        </p:nvSpPr>
        <p:spPr>
          <a:xfrm>
            <a:off x="9051025" y="4559053"/>
            <a:ext cx="987055" cy="470148"/>
          </a:xfrm>
          <a:noFill/>
        </p:spPr>
        <p:txBody>
          <a:bodyPr anchor="ctr">
            <a:noAutofit/>
          </a:bodyPr>
          <a:lstStyle>
            <a:lvl1pPr marL="0" indent="0" algn="r">
              <a:buNone/>
              <a:defRPr sz="3200" b="1">
                <a:solidFill>
                  <a:schemeClr val="accent1"/>
                </a:solidFill>
              </a:defRPr>
            </a:lvl1pPr>
          </a:lstStyle>
          <a:p>
            <a:pPr lvl="0"/>
            <a:r>
              <a:rPr lang="es-ES"/>
              <a:t>N</a:t>
            </a:r>
          </a:p>
        </p:txBody>
      </p:sp>
      <p:sp>
        <p:nvSpPr>
          <p:cNvPr id="163" name="Marcador de texto 49">
            <a:extLst>
              <a:ext uri="{FF2B5EF4-FFF2-40B4-BE49-F238E27FC236}">
                <a16:creationId xmlns:a16="http://schemas.microsoft.com/office/drawing/2014/main" id="{63B870C0-B543-BA7F-A686-1E756AEAFDDB}"/>
              </a:ext>
            </a:extLst>
          </p:cNvPr>
          <p:cNvSpPr>
            <a:spLocks noGrp="1"/>
          </p:cNvSpPr>
          <p:nvPr>
            <p:ph type="body" sz="quarter" idx="36" hasCustomPrompt="1"/>
          </p:nvPr>
        </p:nvSpPr>
        <p:spPr>
          <a:xfrm>
            <a:off x="10144442" y="4559048"/>
            <a:ext cx="1579933" cy="470147"/>
          </a:xfrm>
          <a:noFill/>
        </p:spPr>
        <p:txBody>
          <a:bodyPr anchor="ctr">
            <a:noAutofit/>
          </a:bodyPr>
          <a:lstStyle>
            <a:lvl1pPr marL="0" indent="0">
              <a:buNone/>
              <a:defRPr b="0"/>
            </a:lvl1pPr>
          </a:lstStyle>
          <a:p>
            <a:pPr lvl="0"/>
            <a:r>
              <a:rPr lang="es-ES"/>
              <a:t>Texto</a:t>
            </a:r>
          </a:p>
        </p:txBody>
      </p:sp>
      <p:sp>
        <p:nvSpPr>
          <p:cNvPr id="3" name="Marcador de pie de página 2"/>
          <p:cNvSpPr>
            <a:spLocks noGrp="1"/>
          </p:cNvSpPr>
          <p:nvPr>
            <p:ph type="ftr" sz="quarter" idx="37"/>
          </p:nvPr>
        </p:nvSpPr>
        <p:spPr/>
        <p:txBody>
          <a:bodyPr/>
          <a:lstStyle/>
          <a:p>
            <a:endParaRPr lang="es-CL"/>
          </a:p>
        </p:txBody>
      </p:sp>
      <p:sp>
        <p:nvSpPr>
          <p:cNvPr id="4" name="Marcador de número de diapositiva 3"/>
          <p:cNvSpPr>
            <a:spLocks noGrp="1"/>
          </p:cNvSpPr>
          <p:nvPr>
            <p:ph type="sldNum" sz="quarter" idx="38"/>
          </p:nvPr>
        </p:nvSpPr>
        <p:spPr/>
        <p:txBody>
          <a:bodyPr/>
          <a:lstStyle/>
          <a:p>
            <a:fld id="{4B90B3AC-360D-4C0F-BB2D-EFC963FB8AB1}" type="slidenum">
              <a:rPr lang="es-CL" smtClean="0"/>
              <a:pPr/>
              <a:t>‹Nº›</a:t>
            </a:fld>
            <a:endParaRPr lang="es-CL"/>
          </a:p>
        </p:txBody>
      </p:sp>
      <p:sp>
        <p:nvSpPr>
          <p:cNvPr id="22"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8"/>
            <a:ext cx="1998000" cy="219443"/>
          </a:xfrm>
          <a:noFill/>
        </p:spPr>
        <p:txBody>
          <a:bodyPr>
            <a:noAutofit/>
          </a:bodyPr>
          <a:lstStyle>
            <a:lvl1pPr marL="0" indent="0">
              <a:buNone/>
              <a:defRPr sz="1300" b="1"/>
            </a:lvl1pPr>
          </a:lstStyle>
          <a:p>
            <a:pPr lvl="0"/>
            <a:r>
              <a:rPr lang="es-ES"/>
              <a:t>Texto</a:t>
            </a:r>
          </a:p>
        </p:txBody>
      </p:sp>
      <p:cxnSp>
        <p:nvCxnSpPr>
          <p:cNvPr id="23" name="28 Conector recto">
            <a:extLst>
              <a:ext uri="{FF2B5EF4-FFF2-40B4-BE49-F238E27FC236}">
                <a16:creationId xmlns:a16="http://schemas.microsoft.com/office/drawing/2014/main" id="{17E974FC-33F2-C9C0-C672-3359CE6E57DA}"/>
              </a:ext>
            </a:extLst>
          </p:cNvPr>
          <p:cNvCxnSpPr>
            <a:cxnSpLocks/>
          </p:cNvCxnSpPr>
          <p:nvPr userDrawn="1"/>
        </p:nvCxnSpPr>
        <p:spPr>
          <a:xfrm>
            <a:off x="9044050" y="1557338"/>
            <a:ext cx="2694123"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24" name="Marcador de texto 49">
            <a:extLst>
              <a:ext uri="{FF2B5EF4-FFF2-40B4-BE49-F238E27FC236}">
                <a16:creationId xmlns:a16="http://schemas.microsoft.com/office/drawing/2014/main" id="{E92E4CC6-CD15-8A63-0189-506371F9044D}"/>
              </a:ext>
            </a:extLst>
          </p:cNvPr>
          <p:cNvSpPr>
            <a:spLocks noGrp="1"/>
          </p:cNvSpPr>
          <p:nvPr>
            <p:ph type="body" sz="quarter" idx="39" hasCustomPrompt="1"/>
          </p:nvPr>
        </p:nvSpPr>
        <p:spPr>
          <a:xfrm>
            <a:off x="9061411" y="1323167"/>
            <a:ext cx="2673350" cy="234292"/>
          </a:xfrm>
          <a:noFill/>
        </p:spPr>
        <p:txBody>
          <a:bodyPr>
            <a:noAutofit/>
          </a:bodyPr>
          <a:lstStyle>
            <a:lvl1pPr marL="0" indent="0">
              <a:buNone/>
              <a:defRPr sz="1300" b="1"/>
            </a:lvl1pPr>
          </a:lstStyle>
          <a:p>
            <a:pPr lvl="0"/>
            <a:r>
              <a:rPr lang="es-ES"/>
              <a:t>Texto</a:t>
            </a:r>
          </a:p>
        </p:txBody>
      </p:sp>
    </p:spTree>
    <p:extLst>
      <p:ext uri="{BB962C8B-B14F-4D97-AF65-F5344CB8AC3E}">
        <p14:creationId xmlns:p14="http://schemas.microsoft.com/office/powerpoint/2010/main" val="36095505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eño personalizado 6">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146" name="28 Conector recto">
            <a:extLst>
              <a:ext uri="{FF2B5EF4-FFF2-40B4-BE49-F238E27FC236}">
                <a16:creationId xmlns:a16="http://schemas.microsoft.com/office/drawing/2014/main" id="{CD9AFF18-1D00-7A0A-2E10-B238816600D2}"/>
              </a:ext>
            </a:extLst>
          </p:cNvPr>
          <p:cNvCxnSpPr>
            <a:cxnSpLocks/>
          </p:cNvCxnSpPr>
          <p:nvPr userDrawn="1"/>
        </p:nvCxnSpPr>
        <p:spPr>
          <a:xfrm>
            <a:off x="432753" y="1557338"/>
            <a:ext cx="5181028"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151" name="Marcador de gráfico 150">
            <a:extLst>
              <a:ext uri="{FF2B5EF4-FFF2-40B4-BE49-F238E27FC236}">
                <a16:creationId xmlns:a16="http://schemas.microsoft.com/office/drawing/2014/main" id="{05118DE9-F0E6-8EDC-C655-FBEFD2029434}"/>
              </a:ext>
            </a:extLst>
          </p:cNvPr>
          <p:cNvSpPr>
            <a:spLocks noGrp="1"/>
          </p:cNvSpPr>
          <p:nvPr>
            <p:ph type="chart" sz="quarter" idx="28"/>
          </p:nvPr>
        </p:nvSpPr>
        <p:spPr>
          <a:xfrm>
            <a:off x="432719" y="1727722"/>
            <a:ext cx="5180966" cy="3563466"/>
          </a:xfrm>
        </p:spPr>
        <p:txBody>
          <a:bodyPr/>
          <a:lstStyle/>
          <a:p>
            <a:endParaRPr lang="es-CL"/>
          </a:p>
        </p:txBody>
      </p:sp>
      <p:sp>
        <p:nvSpPr>
          <p:cNvPr id="9" name="Marcador de texto 49">
            <a:extLst>
              <a:ext uri="{FF2B5EF4-FFF2-40B4-BE49-F238E27FC236}">
                <a16:creationId xmlns:a16="http://schemas.microsoft.com/office/drawing/2014/main" id="{36C9AA89-70A9-96EF-08A2-1941754773F3}"/>
              </a:ext>
            </a:extLst>
          </p:cNvPr>
          <p:cNvSpPr>
            <a:spLocks noGrp="1"/>
          </p:cNvSpPr>
          <p:nvPr>
            <p:ph type="body" sz="quarter" idx="31" hasCustomPrompt="1"/>
          </p:nvPr>
        </p:nvSpPr>
        <p:spPr>
          <a:xfrm>
            <a:off x="442913" y="5647847"/>
            <a:ext cx="11328787" cy="470147"/>
          </a:xfrm>
          <a:noFill/>
        </p:spPr>
        <p:txBody>
          <a:bodyPr anchor="ctr">
            <a:noAutofit/>
          </a:bodyPr>
          <a:lstStyle>
            <a:lvl1pPr marL="0" indent="0" algn="ctr">
              <a:buNone/>
              <a:defRPr b="0"/>
            </a:lvl1pPr>
          </a:lstStyle>
          <a:p>
            <a:pPr lvl="0"/>
            <a:r>
              <a:rPr lang="es-ES"/>
              <a:t>Texto</a:t>
            </a:r>
          </a:p>
        </p:txBody>
      </p:sp>
      <p:cxnSp>
        <p:nvCxnSpPr>
          <p:cNvPr id="20" name="28 Conector recto">
            <a:extLst>
              <a:ext uri="{FF2B5EF4-FFF2-40B4-BE49-F238E27FC236}">
                <a16:creationId xmlns:a16="http://schemas.microsoft.com/office/drawing/2014/main" id="{D1AAE0B0-B1C7-7622-B4F0-C30A227DC181}"/>
              </a:ext>
            </a:extLst>
          </p:cNvPr>
          <p:cNvCxnSpPr>
            <a:cxnSpLocks/>
          </p:cNvCxnSpPr>
          <p:nvPr userDrawn="1"/>
        </p:nvCxnSpPr>
        <p:spPr>
          <a:xfrm>
            <a:off x="6590672" y="1557338"/>
            <a:ext cx="5181028"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22" name="Marcador de gráfico 150">
            <a:extLst>
              <a:ext uri="{FF2B5EF4-FFF2-40B4-BE49-F238E27FC236}">
                <a16:creationId xmlns:a16="http://schemas.microsoft.com/office/drawing/2014/main" id="{36CEC36F-5B5E-A05B-2DEC-D3CE91C8A6D4}"/>
              </a:ext>
            </a:extLst>
          </p:cNvPr>
          <p:cNvSpPr>
            <a:spLocks noGrp="1"/>
          </p:cNvSpPr>
          <p:nvPr>
            <p:ph type="chart" sz="quarter" idx="33"/>
          </p:nvPr>
        </p:nvSpPr>
        <p:spPr>
          <a:xfrm>
            <a:off x="6601875" y="1727722"/>
            <a:ext cx="5180966" cy="3563466"/>
          </a:xfrm>
        </p:spPr>
        <p:txBody>
          <a:bodyPr/>
          <a:lstStyle/>
          <a:p>
            <a:endParaRPr lang="es-CL"/>
          </a:p>
        </p:txBody>
      </p:sp>
      <p:sp>
        <p:nvSpPr>
          <p:cNvPr id="3" name="Marcador de pie de página 2"/>
          <p:cNvSpPr>
            <a:spLocks noGrp="1"/>
          </p:cNvSpPr>
          <p:nvPr>
            <p:ph type="ftr" sz="quarter" idx="34"/>
          </p:nvPr>
        </p:nvSpPr>
        <p:spPr/>
        <p:txBody>
          <a:bodyPr/>
          <a:lstStyle/>
          <a:p>
            <a:endParaRPr lang="es-CL"/>
          </a:p>
        </p:txBody>
      </p:sp>
      <p:sp>
        <p:nvSpPr>
          <p:cNvPr id="4" name="Marcador de número de diapositiva 3"/>
          <p:cNvSpPr>
            <a:spLocks noGrp="1"/>
          </p:cNvSpPr>
          <p:nvPr>
            <p:ph type="sldNum" sz="quarter" idx="35"/>
          </p:nvPr>
        </p:nvSpPr>
        <p:spPr/>
        <p:txBody>
          <a:bodyPr/>
          <a:lstStyle/>
          <a:p>
            <a:fld id="{4B90B3AC-360D-4C0F-BB2D-EFC963FB8AB1}" type="slidenum">
              <a:rPr lang="es-CL" smtClean="0"/>
              <a:pPr/>
              <a:t>‹Nº›</a:t>
            </a:fld>
            <a:endParaRPr lang="es-CL"/>
          </a:p>
        </p:txBody>
      </p:sp>
      <p:sp>
        <p:nvSpPr>
          <p:cNvPr id="17"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8"/>
            <a:ext cx="5180400" cy="219443"/>
          </a:xfrm>
          <a:noFill/>
        </p:spPr>
        <p:txBody>
          <a:bodyPr>
            <a:noAutofit/>
          </a:bodyPr>
          <a:lstStyle>
            <a:lvl1pPr marL="0" indent="0">
              <a:buNone/>
              <a:defRPr sz="1300" b="1"/>
            </a:lvl1pPr>
          </a:lstStyle>
          <a:p>
            <a:pPr lvl="0"/>
            <a:r>
              <a:rPr lang="es-ES"/>
              <a:t>Texto</a:t>
            </a:r>
          </a:p>
        </p:txBody>
      </p:sp>
      <p:sp>
        <p:nvSpPr>
          <p:cNvPr id="18" name="Marcador de texto 49">
            <a:extLst>
              <a:ext uri="{FF2B5EF4-FFF2-40B4-BE49-F238E27FC236}">
                <a16:creationId xmlns:a16="http://schemas.microsoft.com/office/drawing/2014/main" id="{A2C8F08A-5581-007E-062D-4AE64E25E91E}"/>
              </a:ext>
            </a:extLst>
          </p:cNvPr>
          <p:cNvSpPr>
            <a:spLocks noGrp="1"/>
          </p:cNvSpPr>
          <p:nvPr>
            <p:ph type="body" sz="quarter" idx="36" hasCustomPrompt="1"/>
          </p:nvPr>
        </p:nvSpPr>
        <p:spPr>
          <a:xfrm>
            <a:off x="6591300" y="1328808"/>
            <a:ext cx="5180400" cy="219443"/>
          </a:xfrm>
          <a:noFill/>
        </p:spPr>
        <p:txBody>
          <a:bodyPr>
            <a:noAutofit/>
          </a:bodyPr>
          <a:lstStyle>
            <a:lvl1pPr marL="0" indent="0">
              <a:buNone/>
              <a:defRPr sz="1300" b="1"/>
            </a:lvl1pPr>
          </a:lstStyle>
          <a:p>
            <a:pPr lvl="0"/>
            <a:r>
              <a:rPr lang="es-ES"/>
              <a:t>Texto</a:t>
            </a:r>
          </a:p>
        </p:txBody>
      </p:sp>
    </p:spTree>
    <p:extLst>
      <p:ext uri="{BB962C8B-B14F-4D97-AF65-F5344CB8AC3E}">
        <p14:creationId xmlns:p14="http://schemas.microsoft.com/office/powerpoint/2010/main" val="16799879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eño personalizado 7">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25" name="Marcador de texto 34">
            <a:extLst>
              <a:ext uri="{FF2B5EF4-FFF2-40B4-BE49-F238E27FC236}">
                <a16:creationId xmlns:a16="http://schemas.microsoft.com/office/drawing/2014/main" id="{44BA7B2D-169E-09F6-14BA-09E44D14D9AC}"/>
              </a:ext>
            </a:extLst>
          </p:cNvPr>
          <p:cNvSpPr>
            <a:spLocks noGrp="1"/>
          </p:cNvSpPr>
          <p:nvPr>
            <p:ph type="body" sz="quarter" idx="13" hasCustomPrompt="1"/>
          </p:nvPr>
        </p:nvSpPr>
        <p:spPr>
          <a:xfrm>
            <a:off x="2871480" y="1722909"/>
            <a:ext cx="7732429" cy="896671"/>
          </a:xfrm>
          <a:solidFill>
            <a:schemeClr val="tx2"/>
          </a:solidFill>
        </p:spPr>
        <p:txBody>
          <a:bodyPr lIns="360000" anchor="ctr">
            <a:noAutofit/>
          </a:bodyPr>
          <a:lstStyle>
            <a:lvl1pPr marL="0" indent="0">
              <a:buNone/>
              <a:defRPr b="0"/>
            </a:lvl1pPr>
          </a:lstStyle>
          <a:p>
            <a:pPr lvl="0"/>
            <a:r>
              <a:rPr lang="es-ES"/>
              <a:t>Tema N</a:t>
            </a:r>
            <a:endParaRPr lang="es-CL"/>
          </a:p>
        </p:txBody>
      </p:sp>
      <p:sp>
        <p:nvSpPr>
          <p:cNvPr id="26" name="Marcador de texto 31">
            <a:extLst>
              <a:ext uri="{FF2B5EF4-FFF2-40B4-BE49-F238E27FC236}">
                <a16:creationId xmlns:a16="http://schemas.microsoft.com/office/drawing/2014/main" id="{C4827CB1-5EFF-9B5B-992A-EC194F6BEB68}"/>
              </a:ext>
            </a:extLst>
          </p:cNvPr>
          <p:cNvSpPr>
            <a:spLocks noGrp="1"/>
          </p:cNvSpPr>
          <p:nvPr>
            <p:ph type="body" sz="quarter" idx="12" hasCustomPrompt="1"/>
          </p:nvPr>
        </p:nvSpPr>
        <p:spPr>
          <a:xfrm>
            <a:off x="2692887" y="1992650"/>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30" name="Marcador de texto 34">
            <a:extLst>
              <a:ext uri="{FF2B5EF4-FFF2-40B4-BE49-F238E27FC236}">
                <a16:creationId xmlns:a16="http://schemas.microsoft.com/office/drawing/2014/main" id="{4CD7CCD0-1E82-0F5E-6B7E-DADD1ACFA3A8}"/>
              </a:ext>
            </a:extLst>
          </p:cNvPr>
          <p:cNvSpPr>
            <a:spLocks noGrp="1"/>
          </p:cNvSpPr>
          <p:nvPr>
            <p:ph type="body" sz="quarter" idx="28" hasCustomPrompt="1"/>
          </p:nvPr>
        </p:nvSpPr>
        <p:spPr>
          <a:xfrm>
            <a:off x="2871480" y="2853618"/>
            <a:ext cx="7732429" cy="896671"/>
          </a:xfrm>
          <a:solidFill>
            <a:schemeClr val="tx2"/>
          </a:solidFill>
        </p:spPr>
        <p:txBody>
          <a:bodyPr lIns="360000" anchor="ctr">
            <a:noAutofit/>
          </a:bodyPr>
          <a:lstStyle>
            <a:lvl1pPr marL="0" indent="0">
              <a:buNone/>
              <a:defRPr b="0"/>
            </a:lvl1pPr>
          </a:lstStyle>
          <a:p>
            <a:pPr lvl="0"/>
            <a:r>
              <a:rPr lang="es-ES"/>
              <a:t>Tema N</a:t>
            </a:r>
            <a:endParaRPr lang="es-CL"/>
          </a:p>
        </p:txBody>
      </p:sp>
      <p:sp>
        <p:nvSpPr>
          <p:cNvPr id="31" name="Marcador de texto 31">
            <a:extLst>
              <a:ext uri="{FF2B5EF4-FFF2-40B4-BE49-F238E27FC236}">
                <a16:creationId xmlns:a16="http://schemas.microsoft.com/office/drawing/2014/main" id="{21B01A52-5DC3-F441-4910-6ED91E6343A2}"/>
              </a:ext>
            </a:extLst>
          </p:cNvPr>
          <p:cNvSpPr>
            <a:spLocks noGrp="1"/>
          </p:cNvSpPr>
          <p:nvPr>
            <p:ph type="body" sz="quarter" idx="29" hasCustomPrompt="1"/>
          </p:nvPr>
        </p:nvSpPr>
        <p:spPr>
          <a:xfrm>
            <a:off x="2692887" y="3123359"/>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37" name="Marcador de texto 34">
            <a:extLst>
              <a:ext uri="{FF2B5EF4-FFF2-40B4-BE49-F238E27FC236}">
                <a16:creationId xmlns:a16="http://schemas.microsoft.com/office/drawing/2014/main" id="{39D00571-CBCE-1055-7B0C-D0ADE391B2EC}"/>
              </a:ext>
            </a:extLst>
          </p:cNvPr>
          <p:cNvSpPr>
            <a:spLocks noGrp="1"/>
          </p:cNvSpPr>
          <p:nvPr>
            <p:ph type="body" sz="quarter" idx="30" hasCustomPrompt="1"/>
          </p:nvPr>
        </p:nvSpPr>
        <p:spPr>
          <a:xfrm>
            <a:off x="2871480" y="4003992"/>
            <a:ext cx="7732429" cy="896671"/>
          </a:xfrm>
          <a:solidFill>
            <a:schemeClr val="tx2"/>
          </a:solidFill>
        </p:spPr>
        <p:txBody>
          <a:bodyPr lIns="360000" anchor="ctr">
            <a:noAutofit/>
          </a:bodyPr>
          <a:lstStyle>
            <a:lvl1pPr marL="0" indent="0">
              <a:buNone/>
              <a:defRPr b="0"/>
            </a:lvl1pPr>
          </a:lstStyle>
          <a:p>
            <a:pPr lvl="0"/>
            <a:r>
              <a:rPr lang="es-ES"/>
              <a:t>Tema N</a:t>
            </a:r>
            <a:endParaRPr lang="es-CL"/>
          </a:p>
        </p:txBody>
      </p:sp>
      <p:sp>
        <p:nvSpPr>
          <p:cNvPr id="41" name="Marcador de texto 31">
            <a:extLst>
              <a:ext uri="{FF2B5EF4-FFF2-40B4-BE49-F238E27FC236}">
                <a16:creationId xmlns:a16="http://schemas.microsoft.com/office/drawing/2014/main" id="{4AA8B7D6-A2BC-ECA8-5D7A-A7EB93B16770}"/>
              </a:ext>
            </a:extLst>
          </p:cNvPr>
          <p:cNvSpPr>
            <a:spLocks noGrp="1"/>
          </p:cNvSpPr>
          <p:nvPr>
            <p:ph type="body" sz="quarter" idx="31" hasCustomPrompt="1"/>
          </p:nvPr>
        </p:nvSpPr>
        <p:spPr>
          <a:xfrm>
            <a:off x="2692887" y="4273733"/>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3" name="Marcador de texto 34">
            <a:extLst>
              <a:ext uri="{FF2B5EF4-FFF2-40B4-BE49-F238E27FC236}">
                <a16:creationId xmlns:a16="http://schemas.microsoft.com/office/drawing/2014/main" id="{E8B7423C-1808-9B07-6A30-59653C8D7A4F}"/>
              </a:ext>
            </a:extLst>
          </p:cNvPr>
          <p:cNvSpPr>
            <a:spLocks noGrp="1"/>
          </p:cNvSpPr>
          <p:nvPr>
            <p:ph type="body" sz="quarter" idx="32" hasCustomPrompt="1"/>
          </p:nvPr>
        </p:nvSpPr>
        <p:spPr>
          <a:xfrm>
            <a:off x="2871480" y="5134701"/>
            <a:ext cx="7732429" cy="896671"/>
          </a:xfrm>
          <a:solidFill>
            <a:schemeClr val="tx2"/>
          </a:solidFill>
        </p:spPr>
        <p:txBody>
          <a:bodyPr lIns="360000" anchor="ctr">
            <a:noAutofit/>
          </a:bodyPr>
          <a:lstStyle>
            <a:lvl1pPr marL="0" indent="0">
              <a:buNone/>
              <a:defRPr b="0"/>
            </a:lvl1pPr>
          </a:lstStyle>
          <a:p>
            <a:pPr lvl="0"/>
            <a:r>
              <a:rPr lang="es-ES"/>
              <a:t>Tema N</a:t>
            </a:r>
            <a:endParaRPr lang="es-CL"/>
          </a:p>
        </p:txBody>
      </p:sp>
      <p:sp>
        <p:nvSpPr>
          <p:cNvPr id="44" name="Marcador de texto 31">
            <a:extLst>
              <a:ext uri="{FF2B5EF4-FFF2-40B4-BE49-F238E27FC236}">
                <a16:creationId xmlns:a16="http://schemas.microsoft.com/office/drawing/2014/main" id="{4B45B11D-EF15-BFF9-9BC0-E2669B1D1557}"/>
              </a:ext>
            </a:extLst>
          </p:cNvPr>
          <p:cNvSpPr>
            <a:spLocks noGrp="1"/>
          </p:cNvSpPr>
          <p:nvPr>
            <p:ph type="body" sz="quarter" idx="33" hasCustomPrompt="1"/>
          </p:nvPr>
        </p:nvSpPr>
        <p:spPr>
          <a:xfrm>
            <a:off x="2692887" y="5404442"/>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5" name="Marcador de texto 34">
            <a:extLst>
              <a:ext uri="{FF2B5EF4-FFF2-40B4-BE49-F238E27FC236}">
                <a16:creationId xmlns:a16="http://schemas.microsoft.com/office/drawing/2014/main" id="{7A429157-FE10-D61D-F2FC-B70E632F37CE}"/>
              </a:ext>
            </a:extLst>
          </p:cNvPr>
          <p:cNvSpPr>
            <a:spLocks noGrp="1"/>
          </p:cNvSpPr>
          <p:nvPr>
            <p:ph type="body" sz="quarter" idx="34" hasCustomPrompt="1"/>
          </p:nvPr>
        </p:nvSpPr>
        <p:spPr>
          <a:xfrm>
            <a:off x="442913" y="1722909"/>
            <a:ext cx="2104510" cy="4308045"/>
          </a:xfrm>
          <a:solidFill>
            <a:schemeClr val="tx2"/>
          </a:solidFill>
        </p:spPr>
        <p:txBody>
          <a:bodyPr lIns="180000" tIns="180000" rIns="180000" bIns="180000" anchor="t">
            <a:noAutofit/>
          </a:bodyPr>
          <a:lstStyle>
            <a:lvl1pPr marL="0" indent="0">
              <a:buNone/>
              <a:defRPr b="0"/>
            </a:lvl1pPr>
          </a:lstStyle>
          <a:p>
            <a:pPr lvl="0"/>
            <a:r>
              <a:rPr lang="es-ES"/>
              <a:t>Tema N</a:t>
            </a:r>
            <a:endParaRPr lang="es-CL"/>
          </a:p>
        </p:txBody>
      </p:sp>
      <p:sp>
        <p:nvSpPr>
          <p:cNvPr id="3" name="Marcador de pie de página 2"/>
          <p:cNvSpPr>
            <a:spLocks noGrp="1"/>
          </p:cNvSpPr>
          <p:nvPr>
            <p:ph type="ftr" sz="quarter" idx="35"/>
          </p:nvPr>
        </p:nvSpPr>
        <p:spPr/>
        <p:txBody>
          <a:bodyPr/>
          <a:lstStyle/>
          <a:p>
            <a:endParaRPr lang="es-CL"/>
          </a:p>
        </p:txBody>
      </p:sp>
      <p:sp>
        <p:nvSpPr>
          <p:cNvPr id="4" name="Marcador de número de diapositiva 3"/>
          <p:cNvSpPr>
            <a:spLocks noGrp="1"/>
          </p:cNvSpPr>
          <p:nvPr>
            <p:ph type="sldNum" sz="quarter" idx="36"/>
          </p:nvPr>
        </p:nvSpPr>
        <p:spPr/>
        <p:txBody>
          <a:bodyPr/>
          <a:lstStyle/>
          <a:p>
            <a:fld id="{4B90B3AC-360D-4C0F-BB2D-EFC963FB8AB1}" type="slidenum">
              <a:rPr lang="es-CL" smtClean="0"/>
              <a:pPr/>
              <a:t>‹Nº›</a:t>
            </a:fld>
            <a:endParaRPr lang="es-CL"/>
          </a:p>
        </p:txBody>
      </p:sp>
      <p:sp>
        <p:nvSpPr>
          <p:cNvPr id="20"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8"/>
            <a:ext cx="2106000" cy="219443"/>
          </a:xfrm>
          <a:noFill/>
        </p:spPr>
        <p:txBody>
          <a:bodyPr>
            <a:noAutofit/>
          </a:bodyPr>
          <a:lstStyle>
            <a:lvl1pPr marL="0" indent="0">
              <a:buNone/>
              <a:defRPr sz="1300" b="1"/>
            </a:lvl1pPr>
          </a:lstStyle>
          <a:p>
            <a:pPr lvl="0"/>
            <a:r>
              <a:rPr lang="es-ES"/>
              <a:t>Texto</a:t>
            </a:r>
          </a:p>
        </p:txBody>
      </p:sp>
      <p:sp>
        <p:nvSpPr>
          <p:cNvPr id="21" name="Marcador de texto 49">
            <a:extLst>
              <a:ext uri="{FF2B5EF4-FFF2-40B4-BE49-F238E27FC236}">
                <a16:creationId xmlns:a16="http://schemas.microsoft.com/office/drawing/2014/main" id="{B1E462D8-2796-1E4A-955E-374B96D09A59}"/>
              </a:ext>
            </a:extLst>
          </p:cNvPr>
          <p:cNvSpPr>
            <a:spLocks noGrp="1"/>
          </p:cNvSpPr>
          <p:nvPr>
            <p:ph type="body" sz="quarter" idx="22" hasCustomPrompt="1"/>
          </p:nvPr>
        </p:nvSpPr>
        <p:spPr>
          <a:xfrm>
            <a:off x="2871480" y="1328808"/>
            <a:ext cx="2104509" cy="219443"/>
          </a:xfrm>
          <a:noFill/>
        </p:spPr>
        <p:txBody>
          <a:bodyPr>
            <a:noAutofit/>
          </a:bodyPr>
          <a:lstStyle>
            <a:lvl1pPr marL="0" indent="0">
              <a:buNone/>
              <a:defRPr sz="1300" b="1"/>
            </a:lvl1pPr>
          </a:lstStyle>
          <a:p>
            <a:pPr lvl="0"/>
            <a:r>
              <a:rPr lang="es-ES"/>
              <a:t>Texto</a:t>
            </a:r>
          </a:p>
        </p:txBody>
      </p:sp>
    </p:spTree>
    <p:extLst>
      <p:ext uri="{BB962C8B-B14F-4D97-AF65-F5344CB8AC3E}">
        <p14:creationId xmlns:p14="http://schemas.microsoft.com/office/powerpoint/2010/main" val="36430657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seño personalizado 8">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9" name="Conector recto 8">
            <a:extLst>
              <a:ext uri="{FF2B5EF4-FFF2-40B4-BE49-F238E27FC236}">
                <a16:creationId xmlns:a16="http://schemas.microsoft.com/office/drawing/2014/main" id="{7D00A3F0-1DBD-1D33-8E5F-B66DB97D8FD7}"/>
              </a:ext>
            </a:extLst>
          </p:cNvPr>
          <p:cNvCxnSpPr>
            <a:cxnSpLocks/>
          </p:cNvCxnSpPr>
          <p:nvPr userDrawn="1"/>
        </p:nvCxnSpPr>
        <p:spPr>
          <a:xfrm>
            <a:off x="2349500" y="1557338"/>
            <a:ext cx="0" cy="2523770"/>
          </a:xfrm>
          <a:prstGeom prst="line">
            <a:avLst/>
          </a:prstGeom>
          <a:noFill/>
          <a:ln w="19050" cap="flat">
            <a:solidFill>
              <a:schemeClr val="accent3">
                <a:lumMod val="75000"/>
                <a:lumOff val="2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 name="Conector recto 9">
            <a:extLst>
              <a:ext uri="{FF2B5EF4-FFF2-40B4-BE49-F238E27FC236}">
                <a16:creationId xmlns:a16="http://schemas.microsoft.com/office/drawing/2014/main" id="{D8DA6DB9-6655-E31D-4DF8-A9BFB349B924}"/>
              </a:ext>
            </a:extLst>
          </p:cNvPr>
          <p:cNvCxnSpPr>
            <a:cxnSpLocks/>
          </p:cNvCxnSpPr>
          <p:nvPr userDrawn="1"/>
        </p:nvCxnSpPr>
        <p:spPr>
          <a:xfrm>
            <a:off x="2349500" y="4679941"/>
            <a:ext cx="0" cy="1260414"/>
          </a:xfrm>
          <a:prstGeom prst="line">
            <a:avLst/>
          </a:prstGeom>
          <a:noFill/>
          <a:ln w="19050" cap="flat">
            <a:solidFill>
              <a:schemeClr val="accent3">
                <a:lumMod val="75000"/>
                <a:lumOff val="25000"/>
              </a:schemeClr>
            </a:solidFill>
            <a:prstDash val="solid"/>
            <a:miter lim="400000"/>
          </a:ln>
          <a:effectLst/>
          <a:sp3d/>
        </p:spPr>
        <p:style>
          <a:lnRef idx="0">
            <a:scrgbClr r="0" g="0" b="0"/>
          </a:lnRef>
          <a:fillRef idx="0">
            <a:scrgbClr r="0" g="0" b="0"/>
          </a:fillRef>
          <a:effectRef idx="0">
            <a:scrgbClr r="0" g="0" b="0"/>
          </a:effectRef>
          <a:fontRef idx="none"/>
        </p:style>
      </p:cxnSp>
      <p:sp>
        <p:nvSpPr>
          <p:cNvPr id="22" name="Marcador de texto 34">
            <a:extLst>
              <a:ext uri="{FF2B5EF4-FFF2-40B4-BE49-F238E27FC236}">
                <a16:creationId xmlns:a16="http://schemas.microsoft.com/office/drawing/2014/main" id="{462A4861-FA73-4F84-D33F-E36591B94289}"/>
              </a:ext>
            </a:extLst>
          </p:cNvPr>
          <p:cNvSpPr>
            <a:spLocks noGrp="1"/>
          </p:cNvSpPr>
          <p:nvPr>
            <p:ph type="body" sz="quarter" idx="13" hasCustomPrompt="1"/>
          </p:nvPr>
        </p:nvSpPr>
        <p:spPr>
          <a:xfrm>
            <a:off x="2857514" y="1703767"/>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23" name="Marcador de texto 31">
            <a:extLst>
              <a:ext uri="{FF2B5EF4-FFF2-40B4-BE49-F238E27FC236}">
                <a16:creationId xmlns:a16="http://schemas.microsoft.com/office/drawing/2014/main" id="{2A9F2B1D-23F6-CA0E-3516-72F6643F7F5F}"/>
              </a:ext>
            </a:extLst>
          </p:cNvPr>
          <p:cNvSpPr>
            <a:spLocks noGrp="1"/>
          </p:cNvSpPr>
          <p:nvPr>
            <p:ph type="body" sz="quarter" idx="12" hasCustomPrompt="1"/>
          </p:nvPr>
        </p:nvSpPr>
        <p:spPr>
          <a:xfrm>
            <a:off x="2678920" y="1706579"/>
            <a:ext cx="357188" cy="357188"/>
          </a:xfrm>
          <a:prstGeom prst="ellipse">
            <a:avLst/>
          </a:prstGeom>
          <a:solidFill>
            <a:schemeClr val="tx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28" name="Marcador de texto 34">
            <a:extLst>
              <a:ext uri="{FF2B5EF4-FFF2-40B4-BE49-F238E27FC236}">
                <a16:creationId xmlns:a16="http://schemas.microsoft.com/office/drawing/2014/main" id="{FF397842-E966-0BAD-2099-3A4A04BD1E6A}"/>
              </a:ext>
            </a:extLst>
          </p:cNvPr>
          <p:cNvSpPr>
            <a:spLocks noGrp="1"/>
          </p:cNvSpPr>
          <p:nvPr>
            <p:ph type="body" sz="quarter" idx="14" hasCustomPrompt="1"/>
          </p:nvPr>
        </p:nvSpPr>
        <p:spPr>
          <a:xfrm>
            <a:off x="2857514" y="2320217"/>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32" name="Marcador de texto 31">
            <a:extLst>
              <a:ext uri="{FF2B5EF4-FFF2-40B4-BE49-F238E27FC236}">
                <a16:creationId xmlns:a16="http://schemas.microsoft.com/office/drawing/2014/main" id="{9E378365-C358-1A5A-6210-FED06EA7AF83}"/>
              </a:ext>
            </a:extLst>
          </p:cNvPr>
          <p:cNvSpPr>
            <a:spLocks noGrp="1"/>
          </p:cNvSpPr>
          <p:nvPr>
            <p:ph type="body" sz="quarter" idx="15" hasCustomPrompt="1"/>
          </p:nvPr>
        </p:nvSpPr>
        <p:spPr>
          <a:xfrm>
            <a:off x="2678920" y="2323029"/>
            <a:ext cx="357188" cy="357188"/>
          </a:xfrm>
          <a:prstGeom prst="ellipse">
            <a:avLst/>
          </a:prstGeom>
          <a:solidFill>
            <a:schemeClr val="tx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33" name="Marcador de texto 34">
            <a:extLst>
              <a:ext uri="{FF2B5EF4-FFF2-40B4-BE49-F238E27FC236}">
                <a16:creationId xmlns:a16="http://schemas.microsoft.com/office/drawing/2014/main" id="{E2C5DC06-7BB7-7232-58C7-444D3E883742}"/>
              </a:ext>
            </a:extLst>
          </p:cNvPr>
          <p:cNvSpPr>
            <a:spLocks noGrp="1"/>
          </p:cNvSpPr>
          <p:nvPr>
            <p:ph type="body" sz="quarter" idx="16" hasCustomPrompt="1"/>
          </p:nvPr>
        </p:nvSpPr>
        <p:spPr>
          <a:xfrm>
            <a:off x="2857514" y="2957215"/>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34" name="Marcador de texto 31">
            <a:extLst>
              <a:ext uri="{FF2B5EF4-FFF2-40B4-BE49-F238E27FC236}">
                <a16:creationId xmlns:a16="http://schemas.microsoft.com/office/drawing/2014/main" id="{D88F5D89-C7C9-442F-44A9-A2BA30658081}"/>
              </a:ext>
            </a:extLst>
          </p:cNvPr>
          <p:cNvSpPr>
            <a:spLocks noGrp="1"/>
          </p:cNvSpPr>
          <p:nvPr>
            <p:ph type="body" sz="quarter" idx="17" hasCustomPrompt="1"/>
          </p:nvPr>
        </p:nvSpPr>
        <p:spPr>
          <a:xfrm>
            <a:off x="2678920" y="2960027"/>
            <a:ext cx="357188" cy="357188"/>
          </a:xfrm>
          <a:prstGeom prst="ellipse">
            <a:avLst/>
          </a:prstGeom>
          <a:solidFill>
            <a:schemeClr val="tx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35" name="Marcador de texto 34">
            <a:extLst>
              <a:ext uri="{FF2B5EF4-FFF2-40B4-BE49-F238E27FC236}">
                <a16:creationId xmlns:a16="http://schemas.microsoft.com/office/drawing/2014/main" id="{5D97D7C2-0F0D-4275-E1C0-DFE6973AA64A}"/>
              </a:ext>
            </a:extLst>
          </p:cNvPr>
          <p:cNvSpPr>
            <a:spLocks noGrp="1"/>
          </p:cNvSpPr>
          <p:nvPr>
            <p:ph type="body" sz="quarter" idx="18" hasCustomPrompt="1"/>
          </p:nvPr>
        </p:nvSpPr>
        <p:spPr>
          <a:xfrm>
            <a:off x="2857514" y="3573665"/>
            <a:ext cx="7383748" cy="360000"/>
          </a:xfrm>
          <a:solidFill>
            <a:schemeClr val="tx2"/>
          </a:solidFill>
        </p:spPr>
        <p:txBody>
          <a:bodyPr lIns="360000" anchor="ctr">
            <a:noAutofit/>
          </a:bodyPr>
          <a:lstStyle>
            <a:lvl1pPr marL="0" indent="0">
              <a:buNone/>
              <a:defRPr b="1"/>
            </a:lvl1pPr>
          </a:lstStyle>
          <a:p>
            <a:pPr lvl="0"/>
            <a:r>
              <a:rPr lang="es-ES"/>
              <a:t>Tema N</a:t>
            </a:r>
            <a:endParaRPr lang="es-CL"/>
          </a:p>
        </p:txBody>
      </p:sp>
      <p:sp>
        <p:nvSpPr>
          <p:cNvPr id="36" name="Marcador de texto 31">
            <a:extLst>
              <a:ext uri="{FF2B5EF4-FFF2-40B4-BE49-F238E27FC236}">
                <a16:creationId xmlns:a16="http://schemas.microsoft.com/office/drawing/2014/main" id="{C6743988-3135-9B1B-A7E1-84F9AF68356C}"/>
              </a:ext>
            </a:extLst>
          </p:cNvPr>
          <p:cNvSpPr>
            <a:spLocks noGrp="1"/>
          </p:cNvSpPr>
          <p:nvPr>
            <p:ph type="body" sz="quarter" idx="19" hasCustomPrompt="1"/>
          </p:nvPr>
        </p:nvSpPr>
        <p:spPr>
          <a:xfrm>
            <a:off x="2678920" y="3576477"/>
            <a:ext cx="357188" cy="357188"/>
          </a:xfrm>
          <a:prstGeom prst="ellipse">
            <a:avLst/>
          </a:prstGeom>
          <a:solidFill>
            <a:schemeClr val="tx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lvl1pPr>
            <a:lvl5pPr>
              <a:defRPr/>
            </a:lvl5pPr>
          </a:lstStyle>
          <a:p>
            <a:pPr lvl="0"/>
            <a:r>
              <a:rPr lang="es-ES"/>
              <a:t>N</a:t>
            </a:r>
            <a:endParaRPr lang="es-CL"/>
          </a:p>
        </p:txBody>
      </p:sp>
      <p:sp>
        <p:nvSpPr>
          <p:cNvPr id="40" name="Marcador de texto 34">
            <a:extLst>
              <a:ext uri="{FF2B5EF4-FFF2-40B4-BE49-F238E27FC236}">
                <a16:creationId xmlns:a16="http://schemas.microsoft.com/office/drawing/2014/main" id="{986A27C1-4385-EA36-2391-6E1C25905423}"/>
              </a:ext>
            </a:extLst>
          </p:cNvPr>
          <p:cNvSpPr>
            <a:spLocks noGrp="1"/>
          </p:cNvSpPr>
          <p:nvPr>
            <p:ph type="body" sz="quarter" idx="20" hasCustomPrompt="1"/>
          </p:nvPr>
        </p:nvSpPr>
        <p:spPr>
          <a:xfrm>
            <a:off x="2857514" y="4800623"/>
            <a:ext cx="7383748" cy="360000"/>
          </a:xfrm>
          <a:solidFill>
            <a:schemeClr val="accent1"/>
          </a:solidFill>
        </p:spPr>
        <p:txBody>
          <a:bodyPr lIns="360000" anchor="ctr">
            <a:noAutofit/>
          </a:bodyPr>
          <a:lstStyle>
            <a:lvl1pPr marL="0" indent="0">
              <a:buNone/>
              <a:defRPr b="1">
                <a:solidFill>
                  <a:schemeClr val="bg1"/>
                </a:solidFill>
              </a:defRPr>
            </a:lvl1pPr>
          </a:lstStyle>
          <a:p>
            <a:pPr lvl="0"/>
            <a:r>
              <a:rPr lang="es-ES"/>
              <a:t>Tema N</a:t>
            </a:r>
            <a:endParaRPr lang="es-CL"/>
          </a:p>
        </p:txBody>
      </p:sp>
      <p:sp>
        <p:nvSpPr>
          <p:cNvPr id="42" name="Marcador de texto 31">
            <a:extLst>
              <a:ext uri="{FF2B5EF4-FFF2-40B4-BE49-F238E27FC236}">
                <a16:creationId xmlns:a16="http://schemas.microsoft.com/office/drawing/2014/main" id="{9303CB70-6710-7652-6862-92FD3CEF4AD6}"/>
              </a:ext>
            </a:extLst>
          </p:cNvPr>
          <p:cNvSpPr>
            <a:spLocks noGrp="1"/>
          </p:cNvSpPr>
          <p:nvPr>
            <p:ph type="body" sz="quarter" idx="21" hasCustomPrompt="1"/>
          </p:nvPr>
        </p:nvSpPr>
        <p:spPr>
          <a:xfrm>
            <a:off x="2678920" y="4803435"/>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46" name="Marcador de texto 34">
            <a:extLst>
              <a:ext uri="{FF2B5EF4-FFF2-40B4-BE49-F238E27FC236}">
                <a16:creationId xmlns:a16="http://schemas.microsoft.com/office/drawing/2014/main" id="{619B6F0C-A526-9A80-52DE-21AA36F46C2B}"/>
              </a:ext>
            </a:extLst>
          </p:cNvPr>
          <p:cNvSpPr>
            <a:spLocks noGrp="1"/>
          </p:cNvSpPr>
          <p:nvPr>
            <p:ph type="body" sz="quarter" idx="22" hasCustomPrompt="1"/>
          </p:nvPr>
        </p:nvSpPr>
        <p:spPr>
          <a:xfrm>
            <a:off x="2857514" y="5417073"/>
            <a:ext cx="7383748" cy="360000"/>
          </a:xfrm>
          <a:solidFill>
            <a:schemeClr val="accent1"/>
          </a:solidFill>
        </p:spPr>
        <p:txBody>
          <a:bodyPr lIns="360000" anchor="ctr">
            <a:noAutofit/>
          </a:bodyPr>
          <a:lstStyle>
            <a:lvl1pPr marL="0" indent="0">
              <a:buNone/>
              <a:defRPr b="1">
                <a:solidFill>
                  <a:schemeClr val="bg1"/>
                </a:solidFill>
              </a:defRPr>
            </a:lvl1pPr>
          </a:lstStyle>
          <a:p>
            <a:pPr lvl="0"/>
            <a:r>
              <a:rPr lang="es-ES"/>
              <a:t>Tema N</a:t>
            </a:r>
            <a:endParaRPr lang="es-CL"/>
          </a:p>
        </p:txBody>
      </p:sp>
      <p:sp>
        <p:nvSpPr>
          <p:cNvPr id="47" name="Marcador de texto 31">
            <a:extLst>
              <a:ext uri="{FF2B5EF4-FFF2-40B4-BE49-F238E27FC236}">
                <a16:creationId xmlns:a16="http://schemas.microsoft.com/office/drawing/2014/main" id="{69225B97-AB96-0666-B527-D3A15A469BD0}"/>
              </a:ext>
            </a:extLst>
          </p:cNvPr>
          <p:cNvSpPr>
            <a:spLocks noGrp="1"/>
          </p:cNvSpPr>
          <p:nvPr>
            <p:ph type="body" sz="quarter" idx="23" hasCustomPrompt="1"/>
          </p:nvPr>
        </p:nvSpPr>
        <p:spPr>
          <a:xfrm>
            <a:off x="2678920" y="5419885"/>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48" name="Marcador de texto 34">
            <a:extLst>
              <a:ext uri="{FF2B5EF4-FFF2-40B4-BE49-F238E27FC236}">
                <a16:creationId xmlns:a16="http://schemas.microsoft.com/office/drawing/2014/main" id="{CAAA8765-51D3-525E-5399-D9BA69DF7840}"/>
              </a:ext>
            </a:extLst>
          </p:cNvPr>
          <p:cNvSpPr>
            <a:spLocks noGrp="1"/>
          </p:cNvSpPr>
          <p:nvPr>
            <p:ph type="body" sz="quarter" idx="34" hasCustomPrompt="1"/>
          </p:nvPr>
        </p:nvSpPr>
        <p:spPr>
          <a:xfrm>
            <a:off x="750017" y="1557338"/>
            <a:ext cx="1345910" cy="2523769"/>
          </a:xfrm>
          <a:noFill/>
        </p:spPr>
        <p:txBody>
          <a:bodyPr lIns="180000" tIns="180000" rIns="180000" bIns="180000" anchor="ctr">
            <a:noAutofit/>
          </a:bodyPr>
          <a:lstStyle>
            <a:lvl1pPr marL="0" indent="0" algn="r">
              <a:buNone/>
              <a:defRPr b="1"/>
            </a:lvl1pPr>
          </a:lstStyle>
          <a:p>
            <a:pPr lvl="0"/>
            <a:r>
              <a:rPr lang="es-ES"/>
              <a:t>Texto</a:t>
            </a:r>
            <a:endParaRPr lang="es-CL"/>
          </a:p>
        </p:txBody>
      </p:sp>
      <p:sp>
        <p:nvSpPr>
          <p:cNvPr id="49" name="Marcador de texto 34">
            <a:extLst>
              <a:ext uri="{FF2B5EF4-FFF2-40B4-BE49-F238E27FC236}">
                <a16:creationId xmlns:a16="http://schemas.microsoft.com/office/drawing/2014/main" id="{493F1595-E2C2-7DB1-B57D-E491A3A33011}"/>
              </a:ext>
            </a:extLst>
          </p:cNvPr>
          <p:cNvSpPr>
            <a:spLocks noGrp="1"/>
          </p:cNvSpPr>
          <p:nvPr>
            <p:ph type="body" sz="quarter" idx="35" hasCustomPrompt="1"/>
          </p:nvPr>
        </p:nvSpPr>
        <p:spPr>
          <a:xfrm>
            <a:off x="750017" y="4679941"/>
            <a:ext cx="1345910" cy="1260414"/>
          </a:xfrm>
          <a:noFill/>
        </p:spPr>
        <p:txBody>
          <a:bodyPr lIns="180000" tIns="180000" rIns="180000" bIns="180000" anchor="ctr">
            <a:noAutofit/>
          </a:bodyPr>
          <a:lstStyle>
            <a:lvl1pPr marL="0" indent="0" algn="r">
              <a:buNone/>
              <a:defRPr b="1"/>
            </a:lvl1pPr>
          </a:lstStyle>
          <a:p>
            <a:pPr lvl="0"/>
            <a:r>
              <a:rPr lang="es-ES"/>
              <a:t>Texto</a:t>
            </a:r>
            <a:endParaRPr lang="es-CL"/>
          </a:p>
        </p:txBody>
      </p:sp>
      <p:sp>
        <p:nvSpPr>
          <p:cNvPr id="3" name="Marcador de pie de página 2"/>
          <p:cNvSpPr>
            <a:spLocks noGrp="1"/>
          </p:cNvSpPr>
          <p:nvPr>
            <p:ph type="ftr" sz="quarter" idx="36"/>
          </p:nvPr>
        </p:nvSpPr>
        <p:spPr/>
        <p:txBody>
          <a:bodyPr/>
          <a:lstStyle/>
          <a:p>
            <a:endParaRPr lang="es-CL"/>
          </a:p>
        </p:txBody>
      </p:sp>
      <p:sp>
        <p:nvSpPr>
          <p:cNvPr id="4" name="Marcador de número de diapositiva 3"/>
          <p:cNvSpPr>
            <a:spLocks noGrp="1"/>
          </p:cNvSpPr>
          <p:nvPr>
            <p:ph type="sldNum" sz="quarter" idx="37"/>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8884379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seño personalizado 9">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67" name="Marcador de gráfico 66">
            <a:extLst>
              <a:ext uri="{FF2B5EF4-FFF2-40B4-BE49-F238E27FC236}">
                <a16:creationId xmlns:a16="http://schemas.microsoft.com/office/drawing/2014/main" id="{0E2BF5F4-28AA-C091-A2C9-41CCD7F2E667}"/>
              </a:ext>
            </a:extLst>
          </p:cNvPr>
          <p:cNvSpPr>
            <a:spLocks noGrp="1"/>
          </p:cNvSpPr>
          <p:nvPr>
            <p:ph type="chart" sz="quarter" idx="11"/>
          </p:nvPr>
        </p:nvSpPr>
        <p:spPr>
          <a:xfrm>
            <a:off x="436563" y="4906393"/>
            <a:ext cx="11347450" cy="1259457"/>
          </a:xfrm>
        </p:spPr>
        <p:txBody>
          <a:bodyPr/>
          <a:lstStyle/>
          <a:p>
            <a:endParaRPr lang="es-CL"/>
          </a:p>
        </p:txBody>
      </p:sp>
      <p:sp>
        <p:nvSpPr>
          <p:cNvPr id="68" name="Marcador de texto 49">
            <a:extLst>
              <a:ext uri="{FF2B5EF4-FFF2-40B4-BE49-F238E27FC236}">
                <a16:creationId xmlns:a16="http://schemas.microsoft.com/office/drawing/2014/main" id="{2D6AB44C-BE20-6AE1-2BD7-60136A0F3242}"/>
              </a:ext>
            </a:extLst>
          </p:cNvPr>
          <p:cNvSpPr>
            <a:spLocks noGrp="1"/>
          </p:cNvSpPr>
          <p:nvPr>
            <p:ph type="body" sz="quarter" idx="30" hasCustomPrompt="1"/>
          </p:nvPr>
        </p:nvSpPr>
        <p:spPr>
          <a:xfrm>
            <a:off x="441504" y="1747856"/>
            <a:ext cx="5283960" cy="234291"/>
          </a:xfrm>
          <a:noFill/>
        </p:spPr>
        <p:txBody>
          <a:bodyPr anchor="t">
            <a:noAutofit/>
          </a:bodyPr>
          <a:lstStyle>
            <a:lvl1pPr marL="0" indent="0">
              <a:buNone/>
              <a:defRPr sz="1200" b="1"/>
            </a:lvl1pPr>
          </a:lstStyle>
          <a:p>
            <a:pPr lvl="0"/>
            <a:r>
              <a:rPr lang="es-ES"/>
              <a:t>Texto</a:t>
            </a:r>
          </a:p>
        </p:txBody>
      </p:sp>
      <p:sp>
        <p:nvSpPr>
          <p:cNvPr id="69" name="Marcador de texto 49">
            <a:extLst>
              <a:ext uri="{FF2B5EF4-FFF2-40B4-BE49-F238E27FC236}">
                <a16:creationId xmlns:a16="http://schemas.microsoft.com/office/drawing/2014/main" id="{78626F12-8EE4-627F-3D9C-5D9BC9F59821}"/>
              </a:ext>
            </a:extLst>
          </p:cNvPr>
          <p:cNvSpPr>
            <a:spLocks noGrp="1"/>
          </p:cNvSpPr>
          <p:nvPr>
            <p:ph type="body" sz="quarter" idx="31" hasCustomPrompt="1"/>
          </p:nvPr>
        </p:nvSpPr>
        <p:spPr>
          <a:xfrm>
            <a:off x="441504" y="2013330"/>
            <a:ext cx="5283960" cy="1097208"/>
          </a:xfrm>
          <a:noFill/>
        </p:spPr>
        <p:txBody>
          <a:bodyPr anchor="t">
            <a:noAutofit/>
          </a:bodyPr>
          <a:lstStyle>
            <a:lvl1pPr marL="0" indent="0">
              <a:buNone/>
              <a:defRPr sz="1200" b="0"/>
            </a:lvl1pPr>
          </a:lstStyle>
          <a:p>
            <a:pPr lvl="0"/>
            <a:r>
              <a:rPr lang="es-ES"/>
              <a:t>Texto</a:t>
            </a:r>
          </a:p>
        </p:txBody>
      </p:sp>
      <p:sp>
        <p:nvSpPr>
          <p:cNvPr id="70" name="Marcador de texto 49">
            <a:extLst>
              <a:ext uri="{FF2B5EF4-FFF2-40B4-BE49-F238E27FC236}">
                <a16:creationId xmlns:a16="http://schemas.microsoft.com/office/drawing/2014/main" id="{704B6EFA-6E90-AFBD-907A-64E68F61631C}"/>
              </a:ext>
            </a:extLst>
          </p:cNvPr>
          <p:cNvSpPr>
            <a:spLocks noGrp="1"/>
          </p:cNvSpPr>
          <p:nvPr>
            <p:ph type="body" sz="quarter" idx="32" hasCustomPrompt="1"/>
          </p:nvPr>
        </p:nvSpPr>
        <p:spPr>
          <a:xfrm>
            <a:off x="6500053" y="1747856"/>
            <a:ext cx="5283960" cy="234291"/>
          </a:xfrm>
          <a:noFill/>
        </p:spPr>
        <p:txBody>
          <a:bodyPr anchor="t">
            <a:noAutofit/>
          </a:bodyPr>
          <a:lstStyle>
            <a:lvl1pPr marL="0" indent="0">
              <a:buNone/>
              <a:defRPr sz="1200" b="1"/>
            </a:lvl1pPr>
          </a:lstStyle>
          <a:p>
            <a:pPr lvl="0"/>
            <a:r>
              <a:rPr lang="es-ES"/>
              <a:t>Texto</a:t>
            </a:r>
          </a:p>
        </p:txBody>
      </p:sp>
      <p:sp>
        <p:nvSpPr>
          <p:cNvPr id="71" name="Marcador de texto 49">
            <a:extLst>
              <a:ext uri="{FF2B5EF4-FFF2-40B4-BE49-F238E27FC236}">
                <a16:creationId xmlns:a16="http://schemas.microsoft.com/office/drawing/2014/main" id="{232DAC00-2C77-A7D9-FE90-2C560289885A}"/>
              </a:ext>
            </a:extLst>
          </p:cNvPr>
          <p:cNvSpPr>
            <a:spLocks noGrp="1"/>
          </p:cNvSpPr>
          <p:nvPr>
            <p:ph type="body" sz="quarter" idx="33" hasCustomPrompt="1"/>
          </p:nvPr>
        </p:nvSpPr>
        <p:spPr>
          <a:xfrm>
            <a:off x="6500053" y="2013330"/>
            <a:ext cx="5283960" cy="1097208"/>
          </a:xfrm>
          <a:noFill/>
        </p:spPr>
        <p:txBody>
          <a:bodyPr anchor="t">
            <a:noAutofit/>
          </a:bodyPr>
          <a:lstStyle>
            <a:lvl1pPr marL="0" indent="0">
              <a:buNone/>
              <a:defRPr sz="1200" b="0"/>
            </a:lvl1pPr>
          </a:lstStyle>
          <a:p>
            <a:pPr lvl="0"/>
            <a:r>
              <a:rPr lang="es-ES"/>
              <a:t>Texto</a:t>
            </a:r>
          </a:p>
        </p:txBody>
      </p:sp>
      <p:sp>
        <p:nvSpPr>
          <p:cNvPr id="72" name="Marcador de texto 49">
            <a:extLst>
              <a:ext uri="{FF2B5EF4-FFF2-40B4-BE49-F238E27FC236}">
                <a16:creationId xmlns:a16="http://schemas.microsoft.com/office/drawing/2014/main" id="{443983D0-B2F0-8BE2-4CB2-B508E32E48BD}"/>
              </a:ext>
            </a:extLst>
          </p:cNvPr>
          <p:cNvSpPr>
            <a:spLocks noGrp="1"/>
          </p:cNvSpPr>
          <p:nvPr>
            <p:ph type="body" sz="quarter" idx="34" hasCustomPrompt="1"/>
          </p:nvPr>
        </p:nvSpPr>
        <p:spPr>
          <a:xfrm>
            <a:off x="441504" y="3327124"/>
            <a:ext cx="5283960" cy="234291"/>
          </a:xfrm>
          <a:noFill/>
        </p:spPr>
        <p:txBody>
          <a:bodyPr anchor="t">
            <a:noAutofit/>
          </a:bodyPr>
          <a:lstStyle>
            <a:lvl1pPr marL="0" indent="0">
              <a:buNone/>
              <a:defRPr sz="1200" b="1"/>
            </a:lvl1pPr>
          </a:lstStyle>
          <a:p>
            <a:pPr lvl="0"/>
            <a:r>
              <a:rPr lang="es-ES"/>
              <a:t>Texto</a:t>
            </a:r>
          </a:p>
        </p:txBody>
      </p:sp>
      <p:sp>
        <p:nvSpPr>
          <p:cNvPr id="73" name="Marcador de texto 49">
            <a:extLst>
              <a:ext uri="{FF2B5EF4-FFF2-40B4-BE49-F238E27FC236}">
                <a16:creationId xmlns:a16="http://schemas.microsoft.com/office/drawing/2014/main" id="{43DC84FC-1150-EEA1-3070-A9BDBE38B785}"/>
              </a:ext>
            </a:extLst>
          </p:cNvPr>
          <p:cNvSpPr>
            <a:spLocks noGrp="1"/>
          </p:cNvSpPr>
          <p:nvPr>
            <p:ph type="body" sz="quarter" idx="35" hasCustomPrompt="1"/>
          </p:nvPr>
        </p:nvSpPr>
        <p:spPr>
          <a:xfrm>
            <a:off x="441504" y="3593774"/>
            <a:ext cx="5283960" cy="1097208"/>
          </a:xfrm>
          <a:noFill/>
        </p:spPr>
        <p:txBody>
          <a:bodyPr anchor="t">
            <a:noAutofit/>
          </a:bodyPr>
          <a:lstStyle>
            <a:lvl1pPr marL="0" indent="0">
              <a:buNone/>
              <a:defRPr sz="1200" b="0"/>
            </a:lvl1pPr>
          </a:lstStyle>
          <a:p>
            <a:pPr lvl="0"/>
            <a:r>
              <a:rPr lang="es-ES"/>
              <a:t>Texto</a:t>
            </a:r>
          </a:p>
        </p:txBody>
      </p:sp>
      <p:sp>
        <p:nvSpPr>
          <p:cNvPr id="74" name="Marcador de texto 49">
            <a:extLst>
              <a:ext uri="{FF2B5EF4-FFF2-40B4-BE49-F238E27FC236}">
                <a16:creationId xmlns:a16="http://schemas.microsoft.com/office/drawing/2014/main" id="{777C99C0-74E7-64A1-F61D-14048912DB69}"/>
              </a:ext>
            </a:extLst>
          </p:cNvPr>
          <p:cNvSpPr>
            <a:spLocks noGrp="1"/>
          </p:cNvSpPr>
          <p:nvPr>
            <p:ph type="body" sz="quarter" idx="36" hasCustomPrompt="1"/>
          </p:nvPr>
        </p:nvSpPr>
        <p:spPr>
          <a:xfrm>
            <a:off x="6500053" y="3327124"/>
            <a:ext cx="5283960" cy="234291"/>
          </a:xfrm>
          <a:noFill/>
        </p:spPr>
        <p:txBody>
          <a:bodyPr anchor="t">
            <a:noAutofit/>
          </a:bodyPr>
          <a:lstStyle>
            <a:lvl1pPr marL="0" indent="0">
              <a:buNone/>
              <a:defRPr sz="1200" b="1"/>
            </a:lvl1pPr>
          </a:lstStyle>
          <a:p>
            <a:pPr lvl="0"/>
            <a:r>
              <a:rPr lang="es-ES"/>
              <a:t>Texto</a:t>
            </a:r>
          </a:p>
        </p:txBody>
      </p:sp>
      <p:sp>
        <p:nvSpPr>
          <p:cNvPr id="75" name="Marcador de texto 49">
            <a:extLst>
              <a:ext uri="{FF2B5EF4-FFF2-40B4-BE49-F238E27FC236}">
                <a16:creationId xmlns:a16="http://schemas.microsoft.com/office/drawing/2014/main" id="{C6759ADA-6F64-71AA-E09A-F518715539BC}"/>
              </a:ext>
            </a:extLst>
          </p:cNvPr>
          <p:cNvSpPr>
            <a:spLocks noGrp="1"/>
          </p:cNvSpPr>
          <p:nvPr>
            <p:ph type="body" sz="quarter" idx="37" hasCustomPrompt="1"/>
          </p:nvPr>
        </p:nvSpPr>
        <p:spPr>
          <a:xfrm>
            <a:off x="6500053" y="3593774"/>
            <a:ext cx="5283960" cy="1097208"/>
          </a:xfrm>
          <a:noFill/>
        </p:spPr>
        <p:txBody>
          <a:bodyPr anchor="t">
            <a:noAutofit/>
          </a:bodyPr>
          <a:lstStyle>
            <a:lvl1pPr marL="0" indent="0">
              <a:buNone/>
              <a:defRPr sz="1200" b="0"/>
            </a:lvl1pPr>
          </a:lstStyle>
          <a:p>
            <a:pPr lvl="0"/>
            <a:r>
              <a:rPr lang="es-ES"/>
              <a:t>Texto</a:t>
            </a:r>
          </a:p>
        </p:txBody>
      </p:sp>
      <p:sp>
        <p:nvSpPr>
          <p:cNvPr id="77" name="Marcador de texto 49">
            <a:extLst>
              <a:ext uri="{FF2B5EF4-FFF2-40B4-BE49-F238E27FC236}">
                <a16:creationId xmlns:a16="http://schemas.microsoft.com/office/drawing/2014/main" id="{8E6886E5-E7E4-6B6E-3F9A-E4EA0BAE70B7}"/>
              </a:ext>
            </a:extLst>
          </p:cNvPr>
          <p:cNvSpPr>
            <a:spLocks noGrp="1"/>
          </p:cNvSpPr>
          <p:nvPr>
            <p:ph type="body" sz="quarter" idx="38" hasCustomPrompt="1"/>
          </p:nvPr>
        </p:nvSpPr>
        <p:spPr>
          <a:xfrm>
            <a:off x="2273852" y="1328807"/>
            <a:ext cx="3451612" cy="219443"/>
          </a:xfrm>
          <a:prstGeom prst="rect">
            <a:avLst/>
          </a:prstGeom>
          <a:solidFill>
            <a:schemeClr val="tx2"/>
          </a:solidFill>
        </p:spPr>
        <p:txBody>
          <a:bodyPr anchor="t" anchorCtr="0">
            <a:noAutofit/>
          </a:bodyPr>
          <a:lstStyle>
            <a:lvl1pPr marL="0" indent="0">
              <a:buNone/>
              <a:defRPr sz="1200" b="1">
                <a:solidFill>
                  <a:schemeClr val="tx1"/>
                </a:solidFill>
              </a:defRPr>
            </a:lvl1pPr>
          </a:lstStyle>
          <a:p>
            <a:pPr lvl="0"/>
            <a:r>
              <a:rPr lang="es-ES"/>
              <a:t>Texto</a:t>
            </a:r>
          </a:p>
        </p:txBody>
      </p:sp>
      <p:sp>
        <p:nvSpPr>
          <p:cNvPr id="3" name="Marcador de pie de página 2"/>
          <p:cNvSpPr>
            <a:spLocks noGrp="1"/>
          </p:cNvSpPr>
          <p:nvPr>
            <p:ph type="ftr" sz="quarter" idx="41"/>
          </p:nvPr>
        </p:nvSpPr>
        <p:spPr/>
        <p:txBody>
          <a:bodyPr/>
          <a:lstStyle/>
          <a:p>
            <a:endParaRPr lang="es-CL"/>
          </a:p>
        </p:txBody>
      </p:sp>
      <p:sp>
        <p:nvSpPr>
          <p:cNvPr id="4" name="Marcador de número de diapositiva 3"/>
          <p:cNvSpPr>
            <a:spLocks noGrp="1"/>
          </p:cNvSpPr>
          <p:nvPr>
            <p:ph type="sldNum" sz="quarter" idx="42"/>
          </p:nvPr>
        </p:nvSpPr>
        <p:spPr/>
        <p:txBody>
          <a:bodyPr/>
          <a:lstStyle/>
          <a:p>
            <a:fld id="{4B90B3AC-360D-4C0F-BB2D-EFC963FB8AB1}" type="slidenum">
              <a:rPr lang="es-CL" smtClean="0"/>
              <a:pPr/>
              <a:t>‹Nº›</a:t>
            </a:fld>
            <a:endParaRPr lang="es-CL"/>
          </a:p>
        </p:txBody>
      </p:sp>
      <p:sp>
        <p:nvSpPr>
          <p:cNvPr id="22"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7"/>
            <a:ext cx="1825200" cy="219443"/>
          </a:xfrm>
          <a:solidFill>
            <a:schemeClr val="accent1"/>
          </a:solidFill>
        </p:spPr>
        <p:txBody>
          <a:bodyPr anchor="t" anchorCtr="0">
            <a:noAutofit/>
          </a:bodyPr>
          <a:lstStyle>
            <a:lvl1pPr marL="0" indent="0">
              <a:buNone/>
              <a:defRPr sz="1300" b="1">
                <a:solidFill>
                  <a:schemeClr val="bg1"/>
                </a:solidFill>
              </a:defRPr>
            </a:lvl1pPr>
          </a:lstStyle>
          <a:p>
            <a:pPr lvl="0"/>
            <a:r>
              <a:rPr lang="es-ES"/>
              <a:t>Texto</a:t>
            </a:r>
          </a:p>
        </p:txBody>
      </p:sp>
      <p:sp>
        <p:nvSpPr>
          <p:cNvPr id="23" name="Marcador de texto 49">
            <a:extLst>
              <a:ext uri="{FF2B5EF4-FFF2-40B4-BE49-F238E27FC236}">
                <a16:creationId xmlns:a16="http://schemas.microsoft.com/office/drawing/2014/main" id="{8E6886E5-E7E4-6B6E-3F9A-E4EA0BAE70B7}"/>
              </a:ext>
            </a:extLst>
          </p:cNvPr>
          <p:cNvSpPr>
            <a:spLocks noGrp="1"/>
          </p:cNvSpPr>
          <p:nvPr>
            <p:ph type="body" sz="quarter" idx="43" hasCustomPrompt="1"/>
          </p:nvPr>
        </p:nvSpPr>
        <p:spPr>
          <a:xfrm>
            <a:off x="8332401" y="1328807"/>
            <a:ext cx="3451612" cy="219443"/>
          </a:xfrm>
          <a:prstGeom prst="rect">
            <a:avLst/>
          </a:prstGeom>
          <a:solidFill>
            <a:schemeClr val="tx2"/>
          </a:solidFill>
        </p:spPr>
        <p:txBody>
          <a:bodyPr anchor="t" anchorCtr="0">
            <a:noAutofit/>
          </a:bodyPr>
          <a:lstStyle>
            <a:lvl1pPr marL="0" indent="0">
              <a:buNone/>
              <a:defRPr sz="1200" b="1">
                <a:solidFill>
                  <a:schemeClr val="tx1"/>
                </a:solidFill>
              </a:defRPr>
            </a:lvl1pPr>
          </a:lstStyle>
          <a:p>
            <a:pPr lvl="0"/>
            <a:r>
              <a:rPr lang="es-ES"/>
              <a:t>Texto</a:t>
            </a:r>
          </a:p>
        </p:txBody>
      </p:sp>
      <p:sp>
        <p:nvSpPr>
          <p:cNvPr id="24" name="Marcador de texto 49">
            <a:extLst>
              <a:ext uri="{FF2B5EF4-FFF2-40B4-BE49-F238E27FC236}">
                <a16:creationId xmlns:a16="http://schemas.microsoft.com/office/drawing/2014/main" id="{A2C8F08A-5581-007E-062D-4AE64E25E91E}"/>
              </a:ext>
            </a:extLst>
          </p:cNvPr>
          <p:cNvSpPr>
            <a:spLocks noGrp="1"/>
          </p:cNvSpPr>
          <p:nvPr>
            <p:ph type="body" sz="quarter" idx="44" hasCustomPrompt="1"/>
          </p:nvPr>
        </p:nvSpPr>
        <p:spPr>
          <a:xfrm>
            <a:off x="6500053" y="1328807"/>
            <a:ext cx="1825200" cy="219443"/>
          </a:xfrm>
          <a:solidFill>
            <a:schemeClr val="accent1"/>
          </a:solidFill>
        </p:spPr>
        <p:txBody>
          <a:bodyPr anchor="t" anchorCtr="0">
            <a:noAutofit/>
          </a:bodyPr>
          <a:lstStyle>
            <a:lvl1pPr marL="0" indent="0">
              <a:buNone/>
              <a:defRPr sz="1300" b="1">
                <a:solidFill>
                  <a:schemeClr val="bg1"/>
                </a:solidFill>
              </a:defRPr>
            </a:lvl1pPr>
          </a:lstStyle>
          <a:p>
            <a:pPr lvl="0"/>
            <a:r>
              <a:rPr lang="es-ES"/>
              <a:t>Texto</a:t>
            </a:r>
          </a:p>
        </p:txBody>
      </p:sp>
    </p:spTree>
    <p:extLst>
      <p:ext uri="{BB962C8B-B14F-4D97-AF65-F5344CB8AC3E}">
        <p14:creationId xmlns:p14="http://schemas.microsoft.com/office/powerpoint/2010/main" val="16487966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seño personalizado 10">
    <p:spTree>
      <p:nvGrpSpPr>
        <p:cNvPr id="1" name=""/>
        <p:cNvGrpSpPr/>
        <p:nvPr/>
      </p:nvGrpSpPr>
      <p:grpSpPr>
        <a:xfrm>
          <a:off x="0" y="0"/>
          <a:ext cx="0" cy="0"/>
          <a:chOff x="0" y="0"/>
          <a:chExt cx="0" cy="0"/>
        </a:xfrm>
      </p:grpSpPr>
      <p:graphicFrame>
        <p:nvGraphicFramePr>
          <p:cNvPr id="9" name="Objeto 8" hidden="1">
            <a:extLst>
              <a:ext uri="{FF2B5EF4-FFF2-40B4-BE49-F238E27FC236}">
                <a16:creationId xmlns:a16="http://schemas.microsoft.com/office/drawing/2014/main" id="{2F91E374-5281-2D37-A713-13ABBABBB292}"/>
              </a:ext>
            </a:extLst>
          </p:cNvPr>
          <p:cNvGraphicFramePr>
            <a:graphicFrameLocks noChangeAspect="1"/>
          </p:cNvGraphicFramePr>
          <p:nvPr userDrawn="1">
            <p:custDataLst>
              <p:tags r:id="rId1"/>
            </p:custDataLst>
            <p:extLst>
              <p:ext uri="{D42A27DB-BD31-4B8C-83A1-F6EECF244321}">
                <p14:modId xmlns:p14="http://schemas.microsoft.com/office/powerpoint/2010/main" val="33327807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9" name="Objeto 8" hidden="1">
                        <a:extLst>
                          <a:ext uri="{FF2B5EF4-FFF2-40B4-BE49-F238E27FC236}">
                            <a16:creationId xmlns:a16="http://schemas.microsoft.com/office/drawing/2014/main" id="{2F91E374-5281-2D37-A713-13ABBABBB2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ángulo 1">
            <a:extLst>
              <a:ext uri="{FF2B5EF4-FFF2-40B4-BE49-F238E27FC236}">
                <a16:creationId xmlns:a16="http://schemas.microsoft.com/office/drawing/2014/main" id="{F6D0C49E-3AAB-6355-628D-23D62EB5D73A}"/>
              </a:ext>
            </a:extLst>
          </p:cNvPr>
          <p:cNvSpPr/>
          <p:nvPr userDrawn="1"/>
        </p:nvSpPr>
        <p:spPr>
          <a:xfrm flipH="1">
            <a:off x="0" y="0"/>
            <a:ext cx="6096000" cy="685800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171450" marR="0" indent="-171450" algn="ctr" defTabSz="825500" rtl="0" fontAlgn="auto" latinLnBrk="0" hangingPunct="0">
              <a:lnSpc>
                <a:spcPct val="100000"/>
              </a:lnSpc>
              <a:spcBef>
                <a:spcPts val="0"/>
              </a:spcBef>
              <a:spcAft>
                <a:spcPts val="0"/>
              </a:spcAft>
              <a:buClrTx/>
              <a:buSzTx/>
              <a:buFont typeface="Wingdings" panose="05000000000000000000" pitchFamily="2" charset="2"/>
              <a:buChar char="§"/>
              <a:tabLst/>
            </a:pPr>
            <a:endParaRPr lang="en-US" sz="1000">
              <a:solidFill>
                <a:schemeClr val="bg1"/>
              </a:solidFill>
              <a:ea typeface="Helvetica Neue Medium"/>
              <a:cs typeface="Helvetica Neue Medium"/>
              <a:sym typeface="Helvetica Neue Medium"/>
            </a:endParaRPr>
          </a:p>
        </p:txBody>
      </p:sp>
      <p:sp>
        <p:nvSpPr>
          <p:cNvPr id="10" name="Título 9">
            <a:extLst>
              <a:ext uri="{FF2B5EF4-FFF2-40B4-BE49-F238E27FC236}">
                <a16:creationId xmlns:a16="http://schemas.microsoft.com/office/drawing/2014/main" id="{82389CB6-136C-A038-3555-AD7AD7E74AE5}"/>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cxnSp>
        <p:nvCxnSpPr>
          <p:cNvPr id="5" name="Conector recto 4">
            <a:extLst>
              <a:ext uri="{FF2B5EF4-FFF2-40B4-BE49-F238E27FC236}">
                <a16:creationId xmlns:a16="http://schemas.microsoft.com/office/drawing/2014/main" id="{9AD7EFE8-F025-92AE-299B-FD35C5C79F2C}"/>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31" name="Rectángulo 30">
            <a:extLst>
              <a:ext uri="{FF2B5EF4-FFF2-40B4-BE49-F238E27FC236}">
                <a16:creationId xmlns:a16="http://schemas.microsoft.com/office/drawing/2014/main" id="{A2C2BDA4-4AE0-D380-9B6E-2721E0E64383}"/>
              </a:ext>
            </a:extLst>
          </p:cNvPr>
          <p:cNvSpPr/>
          <p:nvPr userDrawn="1"/>
        </p:nvSpPr>
        <p:spPr>
          <a:xfrm rot="18900000">
            <a:off x="5690209" y="3341110"/>
            <a:ext cx="811583" cy="811583"/>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endParaRPr lang="es-CL" sz="1200">
              <a:ea typeface="Helvetica Neue Medium"/>
              <a:cs typeface="Helvetica Neue Medium"/>
              <a:sym typeface="Helvetica Neue Medium"/>
            </a:endParaRPr>
          </a:p>
        </p:txBody>
      </p:sp>
      <p:cxnSp>
        <p:nvCxnSpPr>
          <p:cNvPr id="79" name="28 Conector recto">
            <a:extLst>
              <a:ext uri="{FF2B5EF4-FFF2-40B4-BE49-F238E27FC236}">
                <a16:creationId xmlns:a16="http://schemas.microsoft.com/office/drawing/2014/main" id="{0D000B62-F354-CAEE-1F1C-6FBC32674F4E}"/>
              </a:ext>
            </a:extLst>
          </p:cNvPr>
          <p:cNvCxnSpPr>
            <a:cxnSpLocks/>
          </p:cNvCxnSpPr>
          <p:nvPr userDrawn="1"/>
        </p:nvCxnSpPr>
        <p:spPr>
          <a:xfrm>
            <a:off x="447578" y="1558466"/>
            <a:ext cx="4345482" cy="15658"/>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83" name="28 Conector recto">
            <a:extLst>
              <a:ext uri="{FF2B5EF4-FFF2-40B4-BE49-F238E27FC236}">
                <a16:creationId xmlns:a16="http://schemas.microsoft.com/office/drawing/2014/main" id="{A67A4031-DCB4-A538-9A3C-872B6968584F}"/>
              </a:ext>
            </a:extLst>
          </p:cNvPr>
          <p:cNvCxnSpPr>
            <a:cxnSpLocks/>
          </p:cNvCxnSpPr>
          <p:nvPr userDrawn="1"/>
        </p:nvCxnSpPr>
        <p:spPr>
          <a:xfrm>
            <a:off x="6825064" y="1558466"/>
            <a:ext cx="4345200" cy="0"/>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85" name="Marcador de texto 49">
            <a:extLst>
              <a:ext uri="{FF2B5EF4-FFF2-40B4-BE49-F238E27FC236}">
                <a16:creationId xmlns:a16="http://schemas.microsoft.com/office/drawing/2014/main" id="{52D1196A-4A45-E52C-7BAB-0724D78212B0}"/>
              </a:ext>
            </a:extLst>
          </p:cNvPr>
          <p:cNvSpPr>
            <a:spLocks noGrp="1"/>
          </p:cNvSpPr>
          <p:nvPr>
            <p:ph type="body" sz="quarter" idx="23" hasCustomPrompt="1"/>
          </p:nvPr>
        </p:nvSpPr>
        <p:spPr>
          <a:xfrm>
            <a:off x="1613303" y="2103677"/>
            <a:ext cx="3179757" cy="213650"/>
          </a:xfrm>
          <a:noFill/>
        </p:spPr>
        <p:txBody>
          <a:bodyPr>
            <a:noAutofit/>
          </a:bodyPr>
          <a:lstStyle>
            <a:lvl1pPr marL="0" indent="0">
              <a:buNone/>
              <a:defRPr b="0"/>
            </a:lvl1pPr>
          </a:lstStyle>
          <a:p>
            <a:pPr lvl="0"/>
            <a:r>
              <a:rPr lang="es-ES"/>
              <a:t>Texto</a:t>
            </a:r>
          </a:p>
        </p:txBody>
      </p:sp>
      <p:sp>
        <p:nvSpPr>
          <p:cNvPr id="87" name="Marcador de posición de imagen 86">
            <a:extLst>
              <a:ext uri="{FF2B5EF4-FFF2-40B4-BE49-F238E27FC236}">
                <a16:creationId xmlns:a16="http://schemas.microsoft.com/office/drawing/2014/main" id="{EE707A6C-8AB7-6A75-AAC1-B4485A2861DC}"/>
              </a:ext>
            </a:extLst>
          </p:cNvPr>
          <p:cNvSpPr>
            <a:spLocks noGrp="1"/>
          </p:cNvSpPr>
          <p:nvPr>
            <p:ph type="pic" sz="quarter" idx="24" hasCustomPrompt="1"/>
          </p:nvPr>
        </p:nvSpPr>
        <p:spPr>
          <a:xfrm>
            <a:off x="447578" y="1769393"/>
            <a:ext cx="963613" cy="965200"/>
          </a:xfrm>
        </p:spPr>
        <p:txBody>
          <a:bodyPr/>
          <a:lstStyle>
            <a:lvl1pPr>
              <a:defRPr/>
            </a:lvl1pPr>
          </a:lstStyle>
          <a:p>
            <a:r>
              <a:rPr lang="es-ES"/>
              <a:t>ícono</a:t>
            </a:r>
            <a:endParaRPr lang="es-CL"/>
          </a:p>
        </p:txBody>
      </p:sp>
      <p:sp>
        <p:nvSpPr>
          <p:cNvPr id="88" name="Marcador de texto 49">
            <a:extLst>
              <a:ext uri="{FF2B5EF4-FFF2-40B4-BE49-F238E27FC236}">
                <a16:creationId xmlns:a16="http://schemas.microsoft.com/office/drawing/2014/main" id="{E7E07ECC-09A2-20EC-0208-82A7D76B108C}"/>
              </a:ext>
            </a:extLst>
          </p:cNvPr>
          <p:cNvSpPr>
            <a:spLocks noGrp="1"/>
          </p:cNvSpPr>
          <p:nvPr>
            <p:ph type="body" sz="quarter" idx="25" hasCustomPrompt="1"/>
          </p:nvPr>
        </p:nvSpPr>
        <p:spPr>
          <a:xfrm>
            <a:off x="7990789" y="2103677"/>
            <a:ext cx="3179757" cy="213650"/>
          </a:xfrm>
          <a:noFill/>
        </p:spPr>
        <p:txBody>
          <a:bodyPr>
            <a:noAutofit/>
          </a:bodyPr>
          <a:lstStyle>
            <a:lvl1pPr marL="0" indent="0">
              <a:buNone/>
              <a:defRPr b="0"/>
            </a:lvl1pPr>
          </a:lstStyle>
          <a:p>
            <a:pPr lvl="0"/>
            <a:r>
              <a:rPr lang="es-ES"/>
              <a:t>Texto</a:t>
            </a:r>
          </a:p>
        </p:txBody>
      </p:sp>
      <p:sp>
        <p:nvSpPr>
          <p:cNvPr id="89" name="Marcador de posición de imagen 86">
            <a:extLst>
              <a:ext uri="{FF2B5EF4-FFF2-40B4-BE49-F238E27FC236}">
                <a16:creationId xmlns:a16="http://schemas.microsoft.com/office/drawing/2014/main" id="{A025E4CC-CB3B-1A01-4C7E-17CAD9B0D19D}"/>
              </a:ext>
            </a:extLst>
          </p:cNvPr>
          <p:cNvSpPr>
            <a:spLocks noGrp="1"/>
          </p:cNvSpPr>
          <p:nvPr>
            <p:ph type="pic" sz="quarter" idx="26" hasCustomPrompt="1"/>
          </p:nvPr>
        </p:nvSpPr>
        <p:spPr>
          <a:xfrm>
            <a:off x="6825064" y="1769393"/>
            <a:ext cx="963613" cy="965200"/>
          </a:xfrm>
        </p:spPr>
        <p:txBody>
          <a:bodyPr/>
          <a:lstStyle>
            <a:lvl1pPr>
              <a:defRPr/>
            </a:lvl1pPr>
          </a:lstStyle>
          <a:p>
            <a:r>
              <a:rPr lang="es-ES"/>
              <a:t>ícono</a:t>
            </a:r>
            <a:endParaRPr lang="es-CL"/>
          </a:p>
        </p:txBody>
      </p:sp>
      <p:sp>
        <p:nvSpPr>
          <p:cNvPr id="90" name="Marcador de texto 49">
            <a:extLst>
              <a:ext uri="{FF2B5EF4-FFF2-40B4-BE49-F238E27FC236}">
                <a16:creationId xmlns:a16="http://schemas.microsoft.com/office/drawing/2014/main" id="{2A5F4B21-3C07-6B23-DA88-F0A5E64080DE}"/>
              </a:ext>
            </a:extLst>
          </p:cNvPr>
          <p:cNvSpPr>
            <a:spLocks noGrp="1"/>
          </p:cNvSpPr>
          <p:nvPr>
            <p:ph type="body" sz="quarter" idx="27" hasCustomPrompt="1"/>
          </p:nvPr>
        </p:nvSpPr>
        <p:spPr>
          <a:xfrm>
            <a:off x="1613303" y="3431436"/>
            <a:ext cx="3179757" cy="213650"/>
          </a:xfrm>
          <a:noFill/>
        </p:spPr>
        <p:txBody>
          <a:bodyPr>
            <a:noAutofit/>
          </a:bodyPr>
          <a:lstStyle>
            <a:lvl1pPr marL="0" indent="0">
              <a:buNone/>
              <a:defRPr b="0"/>
            </a:lvl1pPr>
          </a:lstStyle>
          <a:p>
            <a:pPr lvl="0"/>
            <a:r>
              <a:rPr lang="es-ES"/>
              <a:t>Texto</a:t>
            </a:r>
          </a:p>
        </p:txBody>
      </p:sp>
      <p:sp>
        <p:nvSpPr>
          <p:cNvPr id="91" name="Marcador de posición de imagen 86">
            <a:extLst>
              <a:ext uri="{FF2B5EF4-FFF2-40B4-BE49-F238E27FC236}">
                <a16:creationId xmlns:a16="http://schemas.microsoft.com/office/drawing/2014/main" id="{D0AB1B78-BEF5-7D3E-137F-DA0C8CB03F73}"/>
              </a:ext>
            </a:extLst>
          </p:cNvPr>
          <p:cNvSpPr>
            <a:spLocks noGrp="1"/>
          </p:cNvSpPr>
          <p:nvPr>
            <p:ph type="pic" sz="quarter" idx="28" hasCustomPrompt="1"/>
          </p:nvPr>
        </p:nvSpPr>
        <p:spPr>
          <a:xfrm>
            <a:off x="447578" y="3097152"/>
            <a:ext cx="963613" cy="965200"/>
          </a:xfrm>
        </p:spPr>
        <p:txBody>
          <a:bodyPr/>
          <a:lstStyle>
            <a:lvl1pPr>
              <a:defRPr/>
            </a:lvl1pPr>
          </a:lstStyle>
          <a:p>
            <a:r>
              <a:rPr lang="es-ES"/>
              <a:t>ícono</a:t>
            </a:r>
            <a:endParaRPr lang="es-CL"/>
          </a:p>
        </p:txBody>
      </p:sp>
      <p:sp>
        <p:nvSpPr>
          <p:cNvPr id="92" name="Marcador de texto 49">
            <a:extLst>
              <a:ext uri="{FF2B5EF4-FFF2-40B4-BE49-F238E27FC236}">
                <a16:creationId xmlns:a16="http://schemas.microsoft.com/office/drawing/2014/main" id="{BA5ED855-5F65-8BA9-99B2-4DC819774CAE}"/>
              </a:ext>
            </a:extLst>
          </p:cNvPr>
          <p:cNvSpPr>
            <a:spLocks noGrp="1"/>
          </p:cNvSpPr>
          <p:nvPr>
            <p:ph type="body" sz="quarter" idx="29" hasCustomPrompt="1"/>
          </p:nvPr>
        </p:nvSpPr>
        <p:spPr>
          <a:xfrm>
            <a:off x="7990789" y="3431436"/>
            <a:ext cx="3179757" cy="213650"/>
          </a:xfrm>
          <a:noFill/>
        </p:spPr>
        <p:txBody>
          <a:bodyPr>
            <a:noAutofit/>
          </a:bodyPr>
          <a:lstStyle>
            <a:lvl1pPr marL="0" indent="0">
              <a:buNone/>
              <a:defRPr b="0"/>
            </a:lvl1pPr>
          </a:lstStyle>
          <a:p>
            <a:pPr lvl="0"/>
            <a:r>
              <a:rPr lang="es-ES"/>
              <a:t>Texto</a:t>
            </a:r>
          </a:p>
        </p:txBody>
      </p:sp>
      <p:sp>
        <p:nvSpPr>
          <p:cNvPr id="93" name="Marcador de posición de imagen 86">
            <a:extLst>
              <a:ext uri="{FF2B5EF4-FFF2-40B4-BE49-F238E27FC236}">
                <a16:creationId xmlns:a16="http://schemas.microsoft.com/office/drawing/2014/main" id="{80FC252A-E9F2-DDBC-BC5F-AF376C2822AB}"/>
              </a:ext>
            </a:extLst>
          </p:cNvPr>
          <p:cNvSpPr>
            <a:spLocks noGrp="1"/>
          </p:cNvSpPr>
          <p:nvPr>
            <p:ph type="pic" sz="quarter" idx="30" hasCustomPrompt="1"/>
          </p:nvPr>
        </p:nvSpPr>
        <p:spPr>
          <a:xfrm>
            <a:off x="6825064" y="3097152"/>
            <a:ext cx="963613" cy="965200"/>
          </a:xfrm>
        </p:spPr>
        <p:txBody>
          <a:bodyPr/>
          <a:lstStyle>
            <a:lvl1pPr>
              <a:defRPr/>
            </a:lvl1pPr>
          </a:lstStyle>
          <a:p>
            <a:r>
              <a:rPr lang="es-ES"/>
              <a:t>ícono</a:t>
            </a:r>
            <a:endParaRPr lang="es-CL"/>
          </a:p>
        </p:txBody>
      </p:sp>
      <p:sp>
        <p:nvSpPr>
          <p:cNvPr id="94" name="Marcador de texto 49">
            <a:extLst>
              <a:ext uri="{FF2B5EF4-FFF2-40B4-BE49-F238E27FC236}">
                <a16:creationId xmlns:a16="http://schemas.microsoft.com/office/drawing/2014/main" id="{58DE00A0-CCCF-C046-C374-906C947B02A0}"/>
              </a:ext>
            </a:extLst>
          </p:cNvPr>
          <p:cNvSpPr>
            <a:spLocks noGrp="1"/>
          </p:cNvSpPr>
          <p:nvPr>
            <p:ph type="body" sz="quarter" idx="31" hasCustomPrompt="1"/>
          </p:nvPr>
        </p:nvSpPr>
        <p:spPr>
          <a:xfrm>
            <a:off x="1613303" y="4684038"/>
            <a:ext cx="3179757" cy="213650"/>
          </a:xfrm>
          <a:noFill/>
        </p:spPr>
        <p:txBody>
          <a:bodyPr>
            <a:noAutofit/>
          </a:bodyPr>
          <a:lstStyle>
            <a:lvl1pPr marL="0" indent="0">
              <a:buNone/>
              <a:defRPr b="0"/>
            </a:lvl1pPr>
          </a:lstStyle>
          <a:p>
            <a:pPr lvl="0"/>
            <a:r>
              <a:rPr lang="es-ES"/>
              <a:t>Texto</a:t>
            </a:r>
          </a:p>
        </p:txBody>
      </p:sp>
      <p:sp>
        <p:nvSpPr>
          <p:cNvPr id="95" name="Marcador de posición de imagen 86">
            <a:extLst>
              <a:ext uri="{FF2B5EF4-FFF2-40B4-BE49-F238E27FC236}">
                <a16:creationId xmlns:a16="http://schemas.microsoft.com/office/drawing/2014/main" id="{A3585362-2AF5-F97A-545B-5D455F197F5F}"/>
              </a:ext>
            </a:extLst>
          </p:cNvPr>
          <p:cNvSpPr>
            <a:spLocks noGrp="1"/>
          </p:cNvSpPr>
          <p:nvPr>
            <p:ph type="pic" sz="quarter" idx="32" hasCustomPrompt="1"/>
          </p:nvPr>
        </p:nvSpPr>
        <p:spPr>
          <a:xfrm>
            <a:off x="447578" y="4349754"/>
            <a:ext cx="963613" cy="965200"/>
          </a:xfrm>
        </p:spPr>
        <p:txBody>
          <a:bodyPr/>
          <a:lstStyle>
            <a:lvl1pPr>
              <a:defRPr/>
            </a:lvl1pPr>
          </a:lstStyle>
          <a:p>
            <a:r>
              <a:rPr lang="es-ES"/>
              <a:t>ícono</a:t>
            </a:r>
            <a:endParaRPr lang="es-CL"/>
          </a:p>
        </p:txBody>
      </p:sp>
      <p:sp>
        <p:nvSpPr>
          <p:cNvPr id="96" name="Marcador de texto 49">
            <a:extLst>
              <a:ext uri="{FF2B5EF4-FFF2-40B4-BE49-F238E27FC236}">
                <a16:creationId xmlns:a16="http://schemas.microsoft.com/office/drawing/2014/main" id="{FE81C58E-4242-A183-B6DD-08972C2E30E7}"/>
              </a:ext>
            </a:extLst>
          </p:cNvPr>
          <p:cNvSpPr>
            <a:spLocks noGrp="1"/>
          </p:cNvSpPr>
          <p:nvPr>
            <p:ph type="body" sz="quarter" idx="33" hasCustomPrompt="1"/>
          </p:nvPr>
        </p:nvSpPr>
        <p:spPr>
          <a:xfrm>
            <a:off x="7990789" y="4684038"/>
            <a:ext cx="3179757" cy="213650"/>
          </a:xfrm>
          <a:noFill/>
        </p:spPr>
        <p:txBody>
          <a:bodyPr>
            <a:noAutofit/>
          </a:bodyPr>
          <a:lstStyle>
            <a:lvl1pPr marL="0" indent="0">
              <a:buNone/>
              <a:defRPr b="0"/>
            </a:lvl1pPr>
          </a:lstStyle>
          <a:p>
            <a:pPr lvl="0"/>
            <a:r>
              <a:rPr lang="es-ES"/>
              <a:t>Texto</a:t>
            </a:r>
          </a:p>
        </p:txBody>
      </p:sp>
      <p:sp>
        <p:nvSpPr>
          <p:cNvPr id="97" name="Marcador de posición de imagen 86">
            <a:extLst>
              <a:ext uri="{FF2B5EF4-FFF2-40B4-BE49-F238E27FC236}">
                <a16:creationId xmlns:a16="http://schemas.microsoft.com/office/drawing/2014/main" id="{22DCB027-9E5E-6FB3-1D97-72B052893234}"/>
              </a:ext>
            </a:extLst>
          </p:cNvPr>
          <p:cNvSpPr>
            <a:spLocks noGrp="1"/>
          </p:cNvSpPr>
          <p:nvPr>
            <p:ph type="pic" sz="quarter" idx="34" hasCustomPrompt="1"/>
          </p:nvPr>
        </p:nvSpPr>
        <p:spPr>
          <a:xfrm>
            <a:off x="6825064" y="4349754"/>
            <a:ext cx="963613" cy="965200"/>
          </a:xfrm>
        </p:spPr>
        <p:txBody>
          <a:bodyPr/>
          <a:lstStyle>
            <a:lvl1pPr>
              <a:defRPr/>
            </a:lvl1pPr>
          </a:lstStyle>
          <a:p>
            <a:r>
              <a:rPr lang="es-ES"/>
              <a:t>ícono</a:t>
            </a:r>
            <a:endParaRPr lang="es-CL"/>
          </a:p>
        </p:txBody>
      </p:sp>
      <p:sp>
        <p:nvSpPr>
          <p:cNvPr id="99" name="Marcador de texto 49">
            <a:extLst>
              <a:ext uri="{FF2B5EF4-FFF2-40B4-BE49-F238E27FC236}">
                <a16:creationId xmlns:a16="http://schemas.microsoft.com/office/drawing/2014/main" id="{74CB5E10-8F3F-6D86-5DFF-F5B4A6A5F6F4}"/>
              </a:ext>
            </a:extLst>
          </p:cNvPr>
          <p:cNvSpPr>
            <a:spLocks noGrp="1"/>
          </p:cNvSpPr>
          <p:nvPr>
            <p:ph type="body" sz="quarter" idx="35" hasCustomPrompt="1"/>
          </p:nvPr>
        </p:nvSpPr>
        <p:spPr>
          <a:xfrm>
            <a:off x="447578" y="5844507"/>
            <a:ext cx="5074546" cy="205305"/>
          </a:xfrm>
          <a:noFill/>
        </p:spPr>
        <p:txBody>
          <a:bodyPr>
            <a:noAutofit/>
          </a:bodyPr>
          <a:lstStyle>
            <a:lvl1pPr marL="0" indent="0" algn="r">
              <a:buNone/>
              <a:defRPr b="1">
                <a:solidFill>
                  <a:schemeClr val="accent1"/>
                </a:solidFill>
              </a:defRPr>
            </a:lvl1pPr>
          </a:lstStyle>
          <a:p>
            <a:pPr lvl="0"/>
            <a:r>
              <a:rPr lang="es-ES"/>
              <a:t>Texto</a:t>
            </a:r>
          </a:p>
        </p:txBody>
      </p:sp>
      <p:sp>
        <p:nvSpPr>
          <p:cNvPr id="100" name="Marcador de texto 49">
            <a:extLst>
              <a:ext uri="{FF2B5EF4-FFF2-40B4-BE49-F238E27FC236}">
                <a16:creationId xmlns:a16="http://schemas.microsoft.com/office/drawing/2014/main" id="{BCA3F8A5-5D73-29B6-C481-E2EC7BD4CCF9}"/>
              </a:ext>
            </a:extLst>
          </p:cNvPr>
          <p:cNvSpPr>
            <a:spLocks noGrp="1"/>
          </p:cNvSpPr>
          <p:nvPr>
            <p:ph type="body" sz="quarter" idx="36" hasCustomPrompt="1"/>
          </p:nvPr>
        </p:nvSpPr>
        <p:spPr>
          <a:xfrm>
            <a:off x="6825063" y="5844507"/>
            <a:ext cx="4410667" cy="223536"/>
          </a:xfrm>
          <a:noFill/>
        </p:spPr>
        <p:txBody>
          <a:bodyPr>
            <a:noAutofit/>
          </a:bodyPr>
          <a:lstStyle>
            <a:lvl1pPr marL="0" indent="0" algn="r">
              <a:buNone/>
              <a:defRPr b="1">
                <a:solidFill>
                  <a:schemeClr val="accent1"/>
                </a:solidFill>
              </a:defRPr>
            </a:lvl1pPr>
          </a:lstStyle>
          <a:p>
            <a:pPr lvl="0"/>
            <a:r>
              <a:rPr lang="es-ES"/>
              <a:t>Texto</a:t>
            </a:r>
          </a:p>
        </p:txBody>
      </p:sp>
      <p:sp>
        <p:nvSpPr>
          <p:cNvPr id="3" name="Marcador de pie de página 2"/>
          <p:cNvSpPr>
            <a:spLocks noGrp="1"/>
          </p:cNvSpPr>
          <p:nvPr>
            <p:ph type="ftr" sz="quarter" idx="37"/>
          </p:nvPr>
        </p:nvSpPr>
        <p:spPr/>
        <p:txBody>
          <a:bodyPr/>
          <a:lstStyle/>
          <a:p>
            <a:endParaRPr lang="es-CL"/>
          </a:p>
        </p:txBody>
      </p:sp>
      <p:sp>
        <p:nvSpPr>
          <p:cNvPr id="4" name="Marcador de número de diapositiva 3"/>
          <p:cNvSpPr>
            <a:spLocks noGrp="1"/>
          </p:cNvSpPr>
          <p:nvPr>
            <p:ph type="sldNum" sz="quarter" idx="38"/>
          </p:nvPr>
        </p:nvSpPr>
        <p:spPr/>
        <p:txBody>
          <a:bodyPr/>
          <a:lstStyle/>
          <a:p>
            <a:fld id="{4B90B3AC-360D-4C0F-BB2D-EFC963FB8AB1}" type="slidenum">
              <a:rPr lang="es-CL" smtClean="0"/>
              <a:pPr/>
              <a:t>‹Nº›</a:t>
            </a:fld>
            <a:endParaRPr lang="es-CL"/>
          </a:p>
        </p:txBody>
      </p:sp>
      <p:sp>
        <p:nvSpPr>
          <p:cNvPr id="30" name="Marcador de texto 49">
            <a:extLst>
              <a:ext uri="{FF2B5EF4-FFF2-40B4-BE49-F238E27FC236}">
                <a16:creationId xmlns:a16="http://schemas.microsoft.com/office/drawing/2014/main" id="{A2C8F08A-5581-007E-062D-4AE64E25E91E}"/>
              </a:ext>
            </a:extLst>
          </p:cNvPr>
          <p:cNvSpPr>
            <a:spLocks noGrp="1"/>
          </p:cNvSpPr>
          <p:nvPr>
            <p:ph type="body" sz="quarter" idx="21" hasCustomPrompt="1"/>
          </p:nvPr>
        </p:nvSpPr>
        <p:spPr>
          <a:xfrm>
            <a:off x="447578" y="1328808"/>
            <a:ext cx="4345200" cy="219443"/>
          </a:xfrm>
          <a:noFill/>
        </p:spPr>
        <p:txBody>
          <a:bodyPr>
            <a:noAutofit/>
          </a:bodyPr>
          <a:lstStyle>
            <a:lvl1pPr marL="0" indent="0">
              <a:buNone/>
              <a:defRPr sz="1300" b="1"/>
            </a:lvl1pPr>
          </a:lstStyle>
          <a:p>
            <a:pPr lvl="0"/>
            <a:r>
              <a:rPr lang="es-ES"/>
              <a:t>Texto</a:t>
            </a:r>
          </a:p>
        </p:txBody>
      </p:sp>
      <p:sp>
        <p:nvSpPr>
          <p:cNvPr id="32" name="Marcador de texto 49">
            <a:extLst>
              <a:ext uri="{FF2B5EF4-FFF2-40B4-BE49-F238E27FC236}">
                <a16:creationId xmlns:a16="http://schemas.microsoft.com/office/drawing/2014/main" id="{B1E462D8-2796-1E4A-955E-374B96D09A59}"/>
              </a:ext>
            </a:extLst>
          </p:cNvPr>
          <p:cNvSpPr>
            <a:spLocks noGrp="1"/>
          </p:cNvSpPr>
          <p:nvPr>
            <p:ph type="body" sz="quarter" idx="22" hasCustomPrompt="1"/>
          </p:nvPr>
        </p:nvSpPr>
        <p:spPr>
          <a:xfrm>
            <a:off x="6825062" y="1328808"/>
            <a:ext cx="4345200" cy="245316"/>
          </a:xfrm>
          <a:noFill/>
        </p:spPr>
        <p:txBody>
          <a:bodyPr>
            <a:noAutofit/>
          </a:bodyPr>
          <a:lstStyle>
            <a:lvl1pPr marL="0" indent="0">
              <a:buNone/>
              <a:defRPr sz="1300" b="1"/>
            </a:lvl1pPr>
          </a:lstStyle>
          <a:p>
            <a:pPr lvl="0"/>
            <a:r>
              <a:rPr lang="es-ES"/>
              <a:t>Texto</a:t>
            </a:r>
          </a:p>
        </p:txBody>
      </p:sp>
    </p:spTree>
    <p:extLst>
      <p:ext uri="{BB962C8B-B14F-4D97-AF65-F5344CB8AC3E}">
        <p14:creationId xmlns:p14="http://schemas.microsoft.com/office/powerpoint/2010/main" val="25046329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seño personalizado 11">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19" name="Marcador de tabla 18">
            <a:extLst>
              <a:ext uri="{FF2B5EF4-FFF2-40B4-BE49-F238E27FC236}">
                <a16:creationId xmlns:a16="http://schemas.microsoft.com/office/drawing/2014/main" id="{1D28B62C-983E-6B64-C51E-4075858BEE02}"/>
              </a:ext>
            </a:extLst>
          </p:cNvPr>
          <p:cNvSpPr>
            <a:spLocks noGrp="1"/>
          </p:cNvSpPr>
          <p:nvPr>
            <p:ph type="tbl" sz="quarter" idx="11"/>
          </p:nvPr>
        </p:nvSpPr>
        <p:spPr>
          <a:xfrm>
            <a:off x="447675" y="3257934"/>
            <a:ext cx="11314113" cy="2907916"/>
          </a:xfrm>
        </p:spPr>
        <p:txBody>
          <a:bodyPr/>
          <a:lstStyle/>
          <a:p>
            <a:endParaRPr lang="es-CL"/>
          </a:p>
        </p:txBody>
      </p:sp>
      <p:sp>
        <p:nvSpPr>
          <p:cNvPr id="20" name="Marcador de texto 34">
            <a:extLst>
              <a:ext uri="{FF2B5EF4-FFF2-40B4-BE49-F238E27FC236}">
                <a16:creationId xmlns:a16="http://schemas.microsoft.com/office/drawing/2014/main" id="{90DA9BC0-A64A-6ECE-0C7F-2284D779AC26}"/>
              </a:ext>
            </a:extLst>
          </p:cNvPr>
          <p:cNvSpPr>
            <a:spLocks noGrp="1"/>
          </p:cNvSpPr>
          <p:nvPr>
            <p:ph type="body" sz="quarter" idx="20" hasCustomPrompt="1"/>
          </p:nvPr>
        </p:nvSpPr>
        <p:spPr>
          <a:xfrm>
            <a:off x="442913" y="1584487"/>
            <a:ext cx="2967502" cy="1307938"/>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Tema N</a:t>
            </a:r>
            <a:endParaRPr lang="es-CL"/>
          </a:p>
        </p:txBody>
      </p:sp>
      <p:sp>
        <p:nvSpPr>
          <p:cNvPr id="21" name="Marcador de texto 31">
            <a:extLst>
              <a:ext uri="{FF2B5EF4-FFF2-40B4-BE49-F238E27FC236}">
                <a16:creationId xmlns:a16="http://schemas.microsoft.com/office/drawing/2014/main" id="{49492AD4-DE20-0966-0185-5B714FD65692}"/>
              </a:ext>
            </a:extLst>
          </p:cNvPr>
          <p:cNvSpPr>
            <a:spLocks noGrp="1"/>
          </p:cNvSpPr>
          <p:nvPr>
            <p:ph type="body" sz="quarter" idx="21" hasCustomPrompt="1"/>
          </p:nvPr>
        </p:nvSpPr>
        <p:spPr>
          <a:xfrm>
            <a:off x="2723733" y="1584487"/>
            <a:ext cx="1307939" cy="1307939"/>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 </a:t>
            </a:r>
            <a:endParaRPr lang="es-CL"/>
          </a:p>
        </p:txBody>
      </p:sp>
      <p:sp>
        <p:nvSpPr>
          <p:cNvPr id="22" name="Marcador de texto 31">
            <a:extLst>
              <a:ext uri="{FF2B5EF4-FFF2-40B4-BE49-F238E27FC236}">
                <a16:creationId xmlns:a16="http://schemas.microsoft.com/office/drawing/2014/main" id="{39A80EFD-C525-2E33-D67E-BF82215F79D1}"/>
              </a:ext>
            </a:extLst>
          </p:cNvPr>
          <p:cNvSpPr>
            <a:spLocks noGrp="1"/>
          </p:cNvSpPr>
          <p:nvPr>
            <p:ph type="body" sz="quarter" idx="22" hasCustomPrompt="1"/>
          </p:nvPr>
        </p:nvSpPr>
        <p:spPr>
          <a:xfrm rot="5400000">
            <a:off x="3183910" y="1989784"/>
            <a:ext cx="576921" cy="497345"/>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29" name="Marcador de texto 34">
            <a:extLst>
              <a:ext uri="{FF2B5EF4-FFF2-40B4-BE49-F238E27FC236}">
                <a16:creationId xmlns:a16="http://schemas.microsoft.com/office/drawing/2014/main" id="{E0C36208-1CA8-0AF6-C192-788E2E2AA749}"/>
              </a:ext>
            </a:extLst>
          </p:cNvPr>
          <p:cNvSpPr>
            <a:spLocks noGrp="1"/>
          </p:cNvSpPr>
          <p:nvPr>
            <p:ph type="body" sz="quarter" idx="23" hasCustomPrompt="1"/>
          </p:nvPr>
        </p:nvSpPr>
        <p:spPr>
          <a:xfrm>
            <a:off x="4305638" y="1584487"/>
            <a:ext cx="2967502" cy="1307938"/>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Tema N</a:t>
            </a:r>
            <a:endParaRPr lang="es-CL"/>
          </a:p>
        </p:txBody>
      </p:sp>
      <p:sp>
        <p:nvSpPr>
          <p:cNvPr id="30" name="Marcador de texto 31">
            <a:extLst>
              <a:ext uri="{FF2B5EF4-FFF2-40B4-BE49-F238E27FC236}">
                <a16:creationId xmlns:a16="http://schemas.microsoft.com/office/drawing/2014/main" id="{8958A367-7109-C383-DA0E-B6409FFF70D5}"/>
              </a:ext>
            </a:extLst>
          </p:cNvPr>
          <p:cNvSpPr>
            <a:spLocks noGrp="1"/>
          </p:cNvSpPr>
          <p:nvPr>
            <p:ph type="body" sz="quarter" idx="24" hasCustomPrompt="1"/>
          </p:nvPr>
        </p:nvSpPr>
        <p:spPr>
          <a:xfrm>
            <a:off x="6586458" y="1584487"/>
            <a:ext cx="1307939" cy="1307939"/>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 </a:t>
            </a:r>
            <a:endParaRPr lang="es-CL"/>
          </a:p>
        </p:txBody>
      </p:sp>
      <p:sp>
        <p:nvSpPr>
          <p:cNvPr id="31" name="Marcador de texto 31">
            <a:extLst>
              <a:ext uri="{FF2B5EF4-FFF2-40B4-BE49-F238E27FC236}">
                <a16:creationId xmlns:a16="http://schemas.microsoft.com/office/drawing/2014/main" id="{66BE90DE-B32A-628F-0F45-46C5CE4F7DAC}"/>
              </a:ext>
            </a:extLst>
          </p:cNvPr>
          <p:cNvSpPr>
            <a:spLocks noGrp="1"/>
          </p:cNvSpPr>
          <p:nvPr>
            <p:ph type="body" sz="quarter" idx="25" hasCustomPrompt="1"/>
          </p:nvPr>
        </p:nvSpPr>
        <p:spPr>
          <a:xfrm rot="5400000">
            <a:off x="7046635" y="1989784"/>
            <a:ext cx="576921" cy="497345"/>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2" name="Marcador de texto 34">
            <a:extLst>
              <a:ext uri="{FF2B5EF4-FFF2-40B4-BE49-F238E27FC236}">
                <a16:creationId xmlns:a16="http://schemas.microsoft.com/office/drawing/2014/main" id="{98A85428-6F8E-9072-22E5-8A132B6C5DE3}"/>
              </a:ext>
            </a:extLst>
          </p:cNvPr>
          <p:cNvSpPr>
            <a:spLocks noGrp="1"/>
          </p:cNvSpPr>
          <p:nvPr>
            <p:ph type="body" sz="quarter" idx="26" hasCustomPrompt="1"/>
          </p:nvPr>
        </p:nvSpPr>
        <p:spPr>
          <a:xfrm>
            <a:off x="8168364" y="1584487"/>
            <a:ext cx="2967502" cy="1307938"/>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Tema N</a:t>
            </a:r>
            <a:endParaRPr lang="es-CL"/>
          </a:p>
        </p:txBody>
      </p:sp>
      <p:sp>
        <p:nvSpPr>
          <p:cNvPr id="33" name="Marcador de texto 31">
            <a:extLst>
              <a:ext uri="{FF2B5EF4-FFF2-40B4-BE49-F238E27FC236}">
                <a16:creationId xmlns:a16="http://schemas.microsoft.com/office/drawing/2014/main" id="{AE0E2CDA-1B5A-580E-D0C0-E37297A7AC88}"/>
              </a:ext>
            </a:extLst>
          </p:cNvPr>
          <p:cNvSpPr>
            <a:spLocks noGrp="1"/>
          </p:cNvSpPr>
          <p:nvPr>
            <p:ph type="body" sz="quarter" idx="27" hasCustomPrompt="1"/>
          </p:nvPr>
        </p:nvSpPr>
        <p:spPr>
          <a:xfrm>
            <a:off x="10449184" y="1584487"/>
            <a:ext cx="1307939" cy="1307939"/>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 </a:t>
            </a:r>
            <a:endParaRPr lang="es-CL"/>
          </a:p>
        </p:txBody>
      </p:sp>
      <p:sp>
        <p:nvSpPr>
          <p:cNvPr id="34" name="Marcador de texto 31">
            <a:extLst>
              <a:ext uri="{FF2B5EF4-FFF2-40B4-BE49-F238E27FC236}">
                <a16:creationId xmlns:a16="http://schemas.microsoft.com/office/drawing/2014/main" id="{A8324AF2-4451-61C2-DE34-08C724D6C317}"/>
              </a:ext>
            </a:extLst>
          </p:cNvPr>
          <p:cNvSpPr>
            <a:spLocks noGrp="1"/>
          </p:cNvSpPr>
          <p:nvPr>
            <p:ph type="body" sz="quarter" idx="28" hasCustomPrompt="1"/>
          </p:nvPr>
        </p:nvSpPr>
        <p:spPr>
          <a:xfrm rot="5400000">
            <a:off x="10909361" y="1989784"/>
            <a:ext cx="576921" cy="497345"/>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 name="Marcador de pie de página 2"/>
          <p:cNvSpPr>
            <a:spLocks noGrp="1"/>
          </p:cNvSpPr>
          <p:nvPr>
            <p:ph type="ftr" sz="quarter" idx="29"/>
          </p:nvPr>
        </p:nvSpPr>
        <p:spPr/>
        <p:txBody>
          <a:bodyPr/>
          <a:lstStyle/>
          <a:p>
            <a:endParaRPr lang="es-CL"/>
          </a:p>
        </p:txBody>
      </p:sp>
      <p:sp>
        <p:nvSpPr>
          <p:cNvPr id="4" name="Marcador de número de diapositiva 3"/>
          <p:cNvSpPr>
            <a:spLocks noGrp="1"/>
          </p:cNvSpPr>
          <p:nvPr>
            <p:ph type="sldNum" sz="quarter" idx="3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15710594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seño personalizado 12">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58" name="Subtítulo 2">
            <a:extLst>
              <a:ext uri="{FF2B5EF4-FFF2-40B4-BE49-F238E27FC236}">
                <a16:creationId xmlns:a16="http://schemas.microsoft.com/office/drawing/2014/main" id="{95C4CA68-C0A6-1A75-A75A-69111116DE3E}"/>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59" name="Marcador de texto 49">
            <a:extLst>
              <a:ext uri="{FF2B5EF4-FFF2-40B4-BE49-F238E27FC236}">
                <a16:creationId xmlns:a16="http://schemas.microsoft.com/office/drawing/2014/main" id="{4B345620-5EB8-5D07-CDF4-2196916D4F90}"/>
              </a:ext>
            </a:extLst>
          </p:cNvPr>
          <p:cNvSpPr>
            <a:spLocks noGrp="1"/>
          </p:cNvSpPr>
          <p:nvPr>
            <p:ph type="body" sz="quarter" idx="32" hasCustomPrompt="1"/>
          </p:nvPr>
        </p:nvSpPr>
        <p:spPr>
          <a:xfrm>
            <a:off x="5924132" y="1761467"/>
            <a:ext cx="1714983" cy="229996"/>
          </a:xfrm>
          <a:noFill/>
        </p:spPr>
        <p:txBody>
          <a:bodyPr lIns="0" tIns="0" rIns="0" bIns="0" anchor="ctr">
            <a:noAutofit/>
          </a:bodyPr>
          <a:lstStyle>
            <a:lvl1pPr marL="0" indent="0" algn="ctr">
              <a:buNone/>
              <a:defRPr sz="1400" b="1"/>
            </a:lvl1pPr>
          </a:lstStyle>
          <a:p>
            <a:pPr lvl="0"/>
            <a:r>
              <a:rPr lang="es-ES"/>
              <a:t>Texto</a:t>
            </a:r>
          </a:p>
        </p:txBody>
      </p:sp>
      <p:sp>
        <p:nvSpPr>
          <p:cNvPr id="60" name="Marcador de texto 49">
            <a:extLst>
              <a:ext uri="{FF2B5EF4-FFF2-40B4-BE49-F238E27FC236}">
                <a16:creationId xmlns:a16="http://schemas.microsoft.com/office/drawing/2014/main" id="{4805B092-F4B5-8A89-7913-16D55E80CF18}"/>
              </a:ext>
            </a:extLst>
          </p:cNvPr>
          <p:cNvSpPr>
            <a:spLocks noGrp="1"/>
          </p:cNvSpPr>
          <p:nvPr>
            <p:ph type="body" sz="quarter" idx="33" hasCustomPrompt="1"/>
          </p:nvPr>
        </p:nvSpPr>
        <p:spPr>
          <a:xfrm>
            <a:off x="7914624" y="1761467"/>
            <a:ext cx="1714983" cy="229996"/>
          </a:xfrm>
          <a:noFill/>
        </p:spPr>
        <p:txBody>
          <a:bodyPr lIns="0" tIns="0" rIns="0" bIns="0" anchor="ctr">
            <a:noAutofit/>
          </a:bodyPr>
          <a:lstStyle>
            <a:lvl1pPr marL="0" indent="0" algn="ctr">
              <a:buNone/>
              <a:defRPr sz="1400" b="1"/>
            </a:lvl1pPr>
          </a:lstStyle>
          <a:p>
            <a:pPr lvl="0"/>
            <a:r>
              <a:rPr lang="es-ES"/>
              <a:t>Texto</a:t>
            </a:r>
          </a:p>
        </p:txBody>
      </p:sp>
      <p:sp>
        <p:nvSpPr>
          <p:cNvPr id="61" name="Marcador de texto 49">
            <a:extLst>
              <a:ext uri="{FF2B5EF4-FFF2-40B4-BE49-F238E27FC236}">
                <a16:creationId xmlns:a16="http://schemas.microsoft.com/office/drawing/2014/main" id="{9CD34FC7-F684-369E-267D-FE6FA317E667}"/>
              </a:ext>
            </a:extLst>
          </p:cNvPr>
          <p:cNvSpPr>
            <a:spLocks noGrp="1"/>
          </p:cNvSpPr>
          <p:nvPr>
            <p:ph type="body" sz="quarter" idx="34" hasCustomPrompt="1"/>
          </p:nvPr>
        </p:nvSpPr>
        <p:spPr>
          <a:xfrm>
            <a:off x="9905117" y="1761467"/>
            <a:ext cx="1714983" cy="229996"/>
          </a:xfrm>
          <a:noFill/>
        </p:spPr>
        <p:txBody>
          <a:bodyPr lIns="0" tIns="0" rIns="0" bIns="0" anchor="ctr">
            <a:noAutofit/>
          </a:bodyPr>
          <a:lstStyle>
            <a:lvl1pPr marL="0" indent="0" algn="ctr">
              <a:buNone/>
              <a:defRPr sz="1400" b="1"/>
            </a:lvl1pPr>
          </a:lstStyle>
          <a:p>
            <a:pPr lvl="0"/>
            <a:r>
              <a:rPr lang="es-ES"/>
              <a:t>Texto</a:t>
            </a:r>
          </a:p>
        </p:txBody>
      </p:sp>
      <p:sp>
        <p:nvSpPr>
          <p:cNvPr id="62" name="Marcador de texto 49">
            <a:extLst>
              <a:ext uri="{FF2B5EF4-FFF2-40B4-BE49-F238E27FC236}">
                <a16:creationId xmlns:a16="http://schemas.microsoft.com/office/drawing/2014/main" id="{F963A36C-AF12-414B-E941-50890D8D9DBB}"/>
              </a:ext>
            </a:extLst>
          </p:cNvPr>
          <p:cNvSpPr>
            <a:spLocks noGrp="1"/>
          </p:cNvSpPr>
          <p:nvPr>
            <p:ph type="body" sz="quarter" idx="35" hasCustomPrompt="1"/>
          </p:nvPr>
        </p:nvSpPr>
        <p:spPr>
          <a:xfrm>
            <a:off x="5924132" y="2196364"/>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3" name="Marcador de texto 49">
            <a:extLst>
              <a:ext uri="{FF2B5EF4-FFF2-40B4-BE49-F238E27FC236}">
                <a16:creationId xmlns:a16="http://schemas.microsoft.com/office/drawing/2014/main" id="{A493A69E-F006-CBC4-14BA-1B7D411F6ACD}"/>
              </a:ext>
            </a:extLst>
          </p:cNvPr>
          <p:cNvSpPr>
            <a:spLocks noGrp="1"/>
          </p:cNvSpPr>
          <p:nvPr>
            <p:ph type="body" sz="quarter" idx="36" hasCustomPrompt="1"/>
          </p:nvPr>
        </p:nvSpPr>
        <p:spPr>
          <a:xfrm>
            <a:off x="7914624" y="2196364"/>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4" name="Marcador de texto 49">
            <a:extLst>
              <a:ext uri="{FF2B5EF4-FFF2-40B4-BE49-F238E27FC236}">
                <a16:creationId xmlns:a16="http://schemas.microsoft.com/office/drawing/2014/main" id="{922125E0-E5BD-3E30-0F8B-A00802030FCE}"/>
              </a:ext>
            </a:extLst>
          </p:cNvPr>
          <p:cNvSpPr>
            <a:spLocks noGrp="1"/>
          </p:cNvSpPr>
          <p:nvPr>
            <p:ph type="body" sz="quarter" idx="37" hasCustomPrompt="1"/>
          </p:nvPr>
        </p:nvSpPr>
        <p:spPr>
          <a:xfrm>
            <a:off x="9905117" y="2196364"/>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5" name="Marcador de texto 49">
            <a:extLst>
              <a:ext uri="{FF2B5EF4-FFF2-40B4-BE49-F238E27FC236}">
                <a16:creationId xmlns:a16="http://schemas.microsoft.com/office/drawing/2014/main" id="{C17793B2-03BD-08AE-128B-E51718FDDB2B}"/>
              </a:ext>
            </a:extLst>
          </p:cNvPr>
          <p:cNvSpPr>
            <a:spLocks noGrp="1"/>
          </p:cNvSpPr>
          <p:nvPr>
            <p:ph type="body" sz="quarter" idx="38" hasCustomPrompt="1"/>
          </p:nvPr>
        </p:nvSpPr>
        <p:spPr>
          <a:xfrm>
            <a:off x="5924132" y="3556813"/>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6" name="Marcador de texto 49">
            <a:extLst>
              <a:ext uri="{FF2B5EF4-FFF2-40B4-BE49-F238E27FC236}">
                <a16:creationId xmlns:a16="http://schemas.microsoft.com/office/drawing/2014/main" id="{453D821D-AC55-5A01-BBA3-97EADB2FDE51}"/>
              </a:ext>
            </a:extLst>
          </p:cNvPr>
          <p:cNvSpPr>
            <a:spLocks noGrp="1"/>
          </p:cNvSpPr>
          <p:nvPr>
            <p:ph type="body" sz="quarter" idx="39" hasCustomPrompt="1"/>
          </p:nvPr>
        </p:nvSpPr>
        <p:spPr>
          <a:xfrm>
            <a:off x="7914624" y="3556813"/>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7" name="Marcador de texto 49">
            <a:extLst>
              <a:ext uri="{FF2B5EF4-FFF2-40B4-BE49-F238E27FC236}">
                <a16:creationId xmlns:a16="http://schemas.microsoft.com/office/drawing/2014/main" id="{ECB52E0A-92A8-5EF1-625C-1E2B5354F9F7}"/>
              </a:ext>
            </a:extLst>
          </p:cNvPr>
          <p:cNvSpPr>
            <a:spLocks noGrp="1"/>
          </p:cNvSpPr>
          <p:nvPr>
            <p:ph type="body" sz="quarter" idx="40" hasCustomPrompt="1"/>
          </p:nvPr>
        </p:nvSpPr>
        <p:spPr>
          <a:xfrm>
            <a:off x="9905117" y="3556813"/>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8" name="Marcador de texto 49">
            <a:extLst>
              <a:ext uri="{FF2B5EF4-FFF2-40B4-BE49-F238E27FC236}">
                <a16:creationId xmlns:a16="http://schemas.microsoft.com/office/drawing/2014/main" id="{3F01CCC4-52EE-22C2-9D44-6BFE579745D0}"/>
              </a:ext>
            </a:extLst>
          </p:cNvPr>
          <p:cNvSpPr>
            <a:spLocks noGrp="1"/>
          </p:cNvSpPr>
          <p:nvPr>
            <p:ph type="body" sz="quarter" idx="41" hasCustomPrompt="1"/>
          </p:nvPr>
        </p:nvSpPr>
        <p:spPr>
          <a:xfrm>
            <a:off x="5924132" y="4906111"/>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69" name="Marcador de texto 49">
            <a:extLst>
              <a:ext uri="{FF2B5EF4-FFF2-40B4-BE49-F238E27FC236}">
                <a16:creationId xmlns:a16="http://schemas.microsoft.com/office/drawing/2014/main" id="{9CEB0C03-2BB4-30A2-067F-7C2D1E93597D}"/>
              </a:ext>
            </a:extLst>
          </p:cNvPr>
          <p:cNvSpPr>
            <a:spLocks noGrp="1"/>
          </p:cNvSpPr>
          <p:nvPr>
            <p:ph type="body" sz="quarter" idx="42" hasCustomPrompt="1"/>
          </p:nvPr>
        </p:nvSpPr>
        <p:spPr>
          <a:xfrm>
            <a:off x="7914624" y="4906111"/>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70" name="Marcador de texto 49">
            <a:extLst>
              <a:ext uri="{FF2B5EF4-FFF2-40B4-BE49-F238E27FC236}">
                <a16:creationId xmlns:a16="http://schemas.microsoft.com/office/drawing/2014/main" id="{C3E77618-4325-F5FE-499C-45BD5160D618}"/>
              </a:ext>
            </a:extLst>
          </p:cNvPr>
          <p:cNvSpPr>
            <a:spLocks noGrp="1"/>
          </p:cNvSpPr>
          <p:nvPr>
            <p:ph type="body" sz="quarter" idx="43" hasCustomPrompt="1"/>
          </p:nvPr>
        </p:nvSpPr>
        <p:spPr>
          <a:xfrm>
            <a:off x="9905117" y="4906111"/>
            <a:ext cx="1714983" cy="1232629"/>
          </a:xfrm>
          <a:solidFill>
            <a:schemeClr val="tx2"/>
          </a:solidFill>
        </p:spPr>
        <p:txBody>
          <a:bodyPr lIns="0" tIns="0" rIns="0" bIns="0" anchor="ctr">
            <a:noAutofit/>
          </a:bodyPr>
          <a:lstStyle>
            <a:lvl1pPr marL="0" indent="0" algn="ctr">
              <a:buNone/>
              <a:defRPr sz="1400" b="0"/>
            </a:lvl1pPr>
          </a:lstStyle>
          <a:p>
            <a:pPr lvl="0"/>
            <a:r>
              <a:rPr lang="es-ES"/>
              <a:t>Texto</a:t>
            </a:r>
          </a:p>
        </p:txBody>
      </p:sp>
      <p:sp>
        <p:nvSpPr>
          <p:cNvPr id="71" name="Marcador de texto 34">
            <a:extLst>
              <a:ext uri="{FF2B5EF4-FFF2-40B4-BE49-F238E27FC236}">
                <a16:creationId xmlns:a16="http://schemas.microsoft.com/office/drawing/2014/main" id="{CE272B85-9159-FA71-78A8-21B9FE10300D}"/>
              </a:ext>
            </a:extLst>
          </p:cNvPr>
          <p:cNvSpPr>
            <a:spLocks noGrp="1"/>
          </p:cNvSpPr>
          <p:nvPr>
            <p:ph type="body" sz="quarter" idx="51" hasCustomPrompt="1"/>
          </p:nvPr>
        </p:nvSpPr>
        <p:spPr>
          <a:xfrm rot="16200000" flipH="1">
            <a:off x="5068797" y="2355407"/>
            <a:ext cx="45719" cy="868824"/>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2" name="Marcador de texto 34">
            <a:extLst>
              <a:ext uri="{FF2B5EF4-FFF2-40B4-BE49-F238E27FC236}">
                <a16:creationId xmlns:a16="http://schemas.microsoft.com/office/drawing/2014/main" id="{11D99E9E-817C-6D7E-A2BE-89DD822D161A}"/>
              </a:ext>
            </a:extLst>
          </p:cNvPr>
          <p:cNvSpPr>
            <a:spLocks noGrp="1"/>
          </p:cNvSpPr>
          <p:nvPr>
            <p:ph type="body" sz="quarter" idx="52" hasCustomPrompt="1"/>
          </p:nvPr>
        </p:nvSpPr>
        <p:spPr>
          <a:xfrm rot="16200000" flipH="1">
            <a:off x="5068798" y="3727008"/>
            <a:ext cx="45719" cy="868824"/>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3" name="Marcador de texto 34">
            <a:extLst>
              <a:ext uri="{FF2B5EF4-FFF2-40B4-BE49-F238E27FC236}">
                <a16:creationId xmlns:a16="http://schemas.microsoft.com/office/drawing/2014/main" id="{00F65F61-D1F6-1F4E-575A-A425488713D2}"/>
              </a:ext>
            </a:extLst>
          </p:cNvPr>
          <p:cNvSpPr>
            <a:spLocks noGrp="1"/>
          </p:cNvSpPr>
          <p:nvPr>
            <p:ph type="body" sz="quarter" idx="53" hasCustomPrompt="1"/>
          </p:nvPr>
        </p:nvSpPr>
        <p:spPr>
          <a:xfrm rot="16200000" flipH="1">
            <a:off x="5068799" y="5109242"/>
            <a:ext cx="45719" cy="868824"/>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4" name="Marcador de texto 49">
            <a:extLst>
              <a:ext uri="{FF2B5EF4-FFF2-40B4-BE49-F238E27FC236}">
                <a16:creationId xmlns:a16="http://schemas.microsoft.com/office/drawing/2014/main" id="{636F64CA-18E8-BF09-DD60-E08C4128683D}"/>
              </a:ext>
            </a:extLst>
          </p:cNvPr>
          <p:cNvSpPr>
            <a:spLocks noGrp="1"/>
          </p:cNvSpPr>
          <p:nvPr>
            <p:ph type="body" sz="quarter" idx="54" hasCustomPrompt="1"/>
          </p:nvPr>
        </p:nvSpPr>
        <p:spPr>
          <a:xfrm>
            <a:off x="1766802" y="2196364"/>
            <a:ext cx="2614932" cy="1232629"/>
          </a:xfrm>
          <a:noFill/>
        </p:spPr>
        <p:txBody>
          <a:bodyPr lIns="0" tIns="0" rIns="0" bIns="0" anchor="ctr">
            <a:noAutofit/>
          </a:bodyPr>
          <a:lstStyle>
            <a:lvl1pPr marL="0" indent="0" algn="l">
              <a:buNone/>
              <a:defRPr sz="1400" b="1">
                <a:solidFill>
                  <a:schemeClr val="accent1"/>
                </a:solidFill>
              </a:defRPr>
            </a:lvl1pPr>
          </a:lstStyle>
          <a:p>
            <a:pPr lvl="0"/>
            <a:r>
              <a:rPr lang="es-ES"/>
              <a:t>Texto</a:t>
            </a:r>
          </a:p>
        </p:txBody>
      </p:sp>
      <p:sp>
        <p:nvSpPr>
          <p:cNvPr id="75" name="Marcador de texto 49">
            <a:extLst>
              <a:ext uri="{FF2B5EF4-FFF2-40B4-BE49-F238E27FC236}">
                <a16:creationId xmlns:a16="http://schemas.microsoft.com/office/drawing/2014/main" id="{A3BA2335-2FFB-08E3-1335-E3252122ABB7}"/>
              </a:ext>
            </a:extLst>
          </p:cNvPr>
          <p:cNvSpPr>
            <a:spLocks noGrp="1"/>
          </p:cNvSpPr>
          <p:nvPr>
            <p:ph type="body" sz="quarter" idx="55" hasCustomPrompt="1"/>
          </p:nvPr>
        </p:nvSpPr>
        <p:spPr>
          <a:xfrm>
            <a:off x="1766802" y="3556813"/>
            <a:ext cx="2614932" cy="1232629"/>
          </a:xfrm>
          <a:noFill/>
        </p:spPr>
        <p:txBody>
          <a:bodyPr lIns="0" tIns="0" rIns="0" bIns="0" anchor="ctr">
            <a:noAutofit/>
          </a:bodyPr>
          <a:lstStyle>
            <a:lvl1pPr marL="0" indent="0" algn="l">
              <a:buNone/>
              <a:defRPr sz="1400" b="1">
                <a:solidFill>
                  <a:schemeClr val="accent1"/>
                </a:solidFill>
              </a:defRPr>
            </a:lvl1pPr>
          </a:lstStyle>
          <a:p>
            <a:pPr lvl="0"/>
            <a:r>
              <a:rPr lang="es-ES"/>
              <a:t>Texto</a:t>
            </a:r>
          </a:p>
        </p:txBody>
      </p:sp>
      <p:sp>
        <p:nvSpPr>
          <p:cNvPr id="76" name="Marcador de texto 49">
            <a:extLst>
              <a:ext uri="{FF2B5EF4-FFF2-40B4-BE49-F238E27FC236}">
                <a16:creationId xmlns:a16="http://schemas.microsoft.com/office/drawing/2014/main" id="{DE00BC1C-834A-9980-3BCA-F908E7F0CF47}"/>
              </a:ext>
            </a:extLst>
          </p:cNvPr>
          <p:cNvSpPr>
            <a:spLocks noGrp="1"/>
          </p:cNvSpPr>
          <p:nvPr>
            <p:ph type="body" sz="quarter" idx="56" hasCustomPrompt="1"/>
          </p:nvPr>
        </p:nvSpPr>
        <p:spPr>
          <a:xfrm>
            <a:off x="1766802" y="4906111"/>
            <a:ext cx="2614932" cy="1232629"/>
          </a:xfrm>
          <a:noFill/>
        </p:spPr>
        <p:txBody>
          <a:bodyPr lIns="0" tIns="0" rIns="0" bIns="0" anchor="ctr">
            <a:noAutofit/>
          </a:bodyPr>
          <a:lstStyle>
            <a:lvl1pPr marL="0" indent="0" algn="l">
              <a:buNone/>
              <a:defRPr sz="1400" b="1">
                <a:solidFill>
                  <a:schemeClr val="accent1"/>
                </a:solidFill>
              </a:defRPr>
            </a:lvl1pPr>
          </a:lstStyle>
          <a:p>
            <a:pPr lvl="0"/>
            <a:r>
              <a:rPr lang="es-ES"/>
              <a:t>Texto</a:t>
            </a:r>
          </a:p>
        </p:txBody>
      </p:sp>
      <p:sp>
        <p:nvSpPr>
          <p:cNvPr id="77" name="Marcador de posición de imagen 86">
            <a:extLst>
              <a:ext uri="{FF2B5EF4-FFF2-40B4-BE49-F238E27FC236}">
                <a16:creationId xmlns:a16="http://schemas.microsoft.com/office/drawing/2014/main" id="{64DAE33A-150D-57A3-70D3-CD27D0B39520}"/>
              </a:ext>
            </a:extLst>
          </p:cNvPr>
          <p:cNvSpPr>
            <a:spLocks noGrp="1"/>
          </p:cNvSpPr>
          <p:nvPr>
            <p:ph type="pic" sz="quarter" idx="26" hasCustomPrompt="1"/>
          </p:nvPr>
        </p:nvSpPr>
        <p:spPr>
          <a:xfrm>
            <a:off x="494108" y="2330078"/>
            <a:ext cx="963613" cy="965200"/>
          </a:xfrm>
        </p:spPr>
        <p:txBody>
          <a:bodyPr/>
          <a:lstStyle>
            <a:lvl1pPr>
              <a:defRPr/>
            </a:lvl1pPr>
          </a:lstStyle>
          <a:p>
            <a:r>
              <a:rPr lang="es-ES"/>
              <a:t>ícono</a:t>
            </a:r>
            <a:endParaRPr lang="es-CL"/>
          </a:p>
        </p:txBody>
      </p:sp>
      <p:sp>
        <p:nvSpPr>
          <p:cNvPr id="78" name="Marcador de posición de imagen 86">
            <a:extLst>
              <a:ext uri="{FF2B5EF4-FFF2-40B4-BE49-F238E27FC236}">
                <a16:creationId xmlns:a16="http://schemas.microsoft.com/office/drawing/2014/main" id="{ECCD658C-2175-3803-0038-475F5236EF34}"/>
              </a:ext>
            </a:extLst>
          </p:cNvPr>
          <p:cNvSpPr>
            <a:spLocks noGrp="1"/>
          </p:cNvSpPr>
          <p:nvPr>
            <p:ph type="pic" sz="quarter" idx="57" hasCustomPrompt="1"/>
          </p:nvPr>
        </p:nvSpPr>
        <p:spPr>
          <a:xfrm>
            <a:off x="494108" y="3701680"/>
            <a:ext cx="963613" cy="965200"/>
          </a:xfrm>
        </p:spPr>
        <p:txBody>
          <a:bodyPr/>
          <a:lstStyle>
            <a:lvl1pPr>
              <a:defRPr/>
            </a:lvl1pPr>
          </a:lstStyle>
          <a:p>
            <a:r>
              <a:rPr lang="es-ES"/>
              <a:t>ícono</a:t>
            </a:r>
            <a:endParaRPr lang="es-CL"/>
          </a:p>
        </p:txBody>
      </p:sp>
      <p:sp>
        <p:nvSpPr>
          <p:cNvPr id="79" name="Marcador de posición de imagen 86">
            <a:extLst>
              <a:ext uri="{FF2B5EF4-FFF2-40B4-BE49-F238E27FC236}">
                <a16:creationId xmlns:a16="http://schemas.microsoft.com/office/drawing/2014/main" id="{92A05F97-2D3F-CDB4-311A-DC950928EBF3}"/>
              </a:ext>
            </a:extLst>
          </p:cNvPr>
          <p:cNvSpPr>
            <a:spLocks noGrp="1"/>
          </p:cNvSpPr>
          <p:nvPr>
            <p:ph type="pic" sz="quarter" idx="58" hasCustomPrompt="1"/>
          </p:nvPr>
        </p:nvSpPr>
        <p:spPr>
          <a:xfrm>
            <a:off x="494108" y="5062645"/>
            <a:ext cx="963613" cy="965200"/>
          </a:xfrm>
        </p:spPr>
        <p:txBody>
          <a:bodyPr/>
          <a:lstStyle>
            <a:lvl1pPr>
              <a:defRPr/>
            </a:lvl1pPr>
          </a:lstStyle>
          <a:p>
            <a:r>
              <a:rPr lang="es-ES"/>
              <a:t>ícono</a:t>
            </a:r>
            <a:endParaRPr lang="es-CL"/>
          </a:p>
        </p:txBody>
      </p:sp>
      <p:sp>
        <p:nvSpPr>
          <p:cNvPr id="3" name="Marcador de pie de página 2"/>
          <p:cNvSpPr>
            <a:spLocks noGrp="1"/>
          </p:cNvSpPr>
          <p:nvPr>
            <p:ph type="ftr" sz="quarter" idx="59"/>
          </p:nvPr>
        </p:nvSpPr>
        <p:spPr/>
        <p:txBody>
          <a:bodyPr/>
          <a:lstStyle/>
          <a:p>
            <a:endParaRPr lang="es-CL"/>
          </a:p>
        </p:txBody>
      </p:sp>
      <p:sp>
        <p:nvSpPr>
          <p:cNvPr id="4" name="Marcador de número de diapositiva 3"/>
          <p:cNvSpPr>
            <a:spLocks noGrp="1"/>
          </p:cNvSpPr>
          <p:nvPr>
            <p:ph type="sldNum" sz="quarter" idx="6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25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tada 4">
    <p:bg>
      <p:bgRef idx="1001">
        <a:schemeClr val="bg1"/>
      </p:bgRef>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21028685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Marcador de texto 7">
            <a:extLst>
              <a:ext uri="{FF2B5EF4-FFF2-40B4-BE49-F238E27FC236}">
                <a16:creationId xmlns:a16="http://schemas.microsoft.com/office/drawing/2014/main" id="{9FAA23D5-B1A8-589C-8ED5-F341FFFEA563}"/>
              </a:ext>
            </a:extLst>
          </p:cNvPr>
          <p:cNvSpPr>
            <a:spLocks noGrp="1"/>
          </p:cNvSpPr>
          <p:nvPr>
            <p:ph type="body" sz="quarter" idx="16" hasCustomPrompt="1"/>
          </p:nvPr>
        </p:nvSpPr>
        <p:spPr>
          <a:xfrm>
            <a:off x="7099300" y="4046751"/>
            <a:ext cx="3979826" cy="504365"/>
          </a:xfrm>
          <a:prstGeom prst="rect">
            <a:avLst/>
          </a:prstGeom>
        </p:spPr>
        <p:txBody>
          <a:bodyPr lIns="0" tIns="0" rIns="0" bIns="0">
            <a:noAutofit/>
          </a:bodyPr>
          <a:lstStyle>
            <a:lvl1pPr marL="0" indent="0">
              <a:buNone/>
              <a:defRPr sz="1500" b="0">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marL="0" marR="0" lvl="0" indent="0" algn="l" defTabSz="1218406" eaLnBrk="1" fontAlgn="auto" latinLnBrk="0" hangingPunct="1">
              <a:lnSpc>
                <a:spcPct val="90000"/>
              </a:lnSpc>
              <a:spcBef>
                <a:spcPts val="2250"/>
              </a:spcBef>
              <a:spcAft>
                <a:spcPts val="0"/>
              </a:spcAft>
              <a:buClrTx/>
              <a:buSzPct val="123000"/>
              <a:buFontTx/>
              <a:buNone/>
              <a:tabLst/>
              <a:defRPr/>
            </a:pPr>
            <a:r>
              <a:rPr lang="es-ES"/>
              <a:t>Subtítulo</a:t>
            </a:r>
            <a:r>
              <a:rPr lang="es-CL"/>
              <a:t> Arial 15</a:t>
            </a:r>
          </a:p>
        </p:txBody>
      </p:sp>
      <p:sp>
        <p:nvSpPr>
          <p:cNvPr id="7" name="Marcador de texto 7">
            <a:extLst>
              <a:ext uri="{FF2B5EF4-FFF2-40B4-BE49-F238E27FC236}">
                <a16:creationId xmlns:a16="http://schemas.microsoft.com/office/drawing/2014/main" id="{0B08D841-0276-33C3-3666-53CC67862A71}"/>
              </a:ext>
            </a:extLst>
          </p:cNvPr>
          <p:cNvSpPr>
            <a:spLocks noGrp="1"/>
          </p:cNvSpPr>
          <p:nvPr>
            <p:ph type="body" sz="quarter" idx="17" hasCustomPrompt="1"/>
          </p:nvPr>
        </p:nvSpPr>
        <p:spPr>
          <a:xfrm>
            <a:off x="7099299" y="2413732"/>
            <a:ext cx="3979827" cy="1300367"/>
          </a:xfrm>
          <a:prstGeom prst="rect">
            <a:avLst/>
          </a:prstGeom>
        </p:spPr>
        <p:txBody>
          <a:bodyPr lIns="0" tIns="0" rIns="0" bIns="0">
            <a:noAutofit/>
          </a:bodyPr>
          <a:lstStyle>
            <a:lvl1pPr marL="0" indent="0">
              <a:spcBef>
                <a:spcPts val="0"/>
              </a:spcBef>
              <a:buNone/>
              <a:defRPr sz="3000" b="1">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portada </a:t>
            </a:r>
            <a:br>
              <a:rPr lang="es-ES"/>
            </a:br>
            <a:r>
              <a:rPr lang="es-ES"/>
              <a:t>máximo 3 líneas Arial Regular - 30 puntos</a:t>
            </a:r>
            <a:endParaRPr lang="es-CL"/>
          </a:p>
        </p:txBody>
      </p:sp>
      <p:pic>
        <p:nvPicPr>
          <p:cNvPr id="9" name="Picture 6">
            <a:extLst>
              <a:ext uri="{FF2B5EF4-FFF2-40B4-BE49-F238E27FC236}">
                <a16:creationId xmlns:a16="http://schemas.microsoft.com/office/drawing/2014/main" id="{98BA7C6B-DB5F-EE2E-B534-7324B6BC8C9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837" r="11749"/>
          <a:stretch/>
        </p:blipFill>
        <p:spPr>
          <a:xfrm>
            <a:off x="-1082076" y="-130002"/>
            <a:ext cx="8862495" cy="7495698"/>
          </a:xfrm>
          <a:prstGeom prst="rect">
            <a:avLst/>
          </a:prstGeom>
        </p:spPr>
      </p:pic>
      <p:pic>
        <p:nvPicPr>
          <p:cNvPr id="11" name="Gráfico 7">
            <a:extLst>
              <a:ext uri="{FF2B5EF4-FFF2-40B4-BE49-F238E27FC236}">
                <a16:creationId xmlns:a16="http://schemas.microsoft.com/office/drawing/2014/main" id="{FDEC0ABD-6C88-E5D1-ED52-F3677C45D7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559444" y="367977"/>
            <a:ext cx="1224570" cy="506827"/>
          </a:xfrm>
          <a:prstGeom prst="rect">
            <a:avLst/>
          </a:prstGeom>
        </p:spPr>
      </p:pic>
    </p:spTree>
    <p:extLst>
      <p:ext uri="{BB962C8B-B14F-4D97-AF65-F5344CB8AC3E}">
        <p14:creationId xmlns:p14="http://schemas.microsoft.com/office/powerpoint/2010/main" val="611949877"/>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guide id="3" pos="3597">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seño personalizado 13">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42" name="Subtítulo 2">
            <a:extLst>
              <a:ext uri="{FF2B5EF4-FFF2-40B4-BE49-F238E27FC236}">
                <a16:creationId xmlns:a16="http://schemas.microsoft.com/office/drawing/2014/main" id="{83F15F5D-7D92-97D5-8099-701EAA364928}"/>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3" name="Marcador de texto 49">
            <a:extLst>
              <a:ext uri="{FF2B5EF4-FFF2-40B4-BE49-F238E27FC236}">
                <a16:creationId xmlns:a16="http://schemas.microsoft.com/office/drawing/2014/main" id="{1EDF05D4-9A65-EF9A-522C-6318F25B043F}"/>
              </a:ext>
            </a:extLst>
          </p:cNvPr>
          <p:cNvSpPr>
            <a:spLocks noGrp="1"/>
          </p:cNvSpPr>
          <p:nvPr>
            <p:ph type="body" sz="quarter" idx="31" hasCustomPrompt="1"/>
          </p:nvPr>
        </p:nvSpPr>
        <p:spPr>
          <a:xfrm>
            <a:off x="441504" y="1852612"/>
            <a:ext cx="11121820" cy="1097208"/>
          </a:xfrm>
          <a:noFill/>
        </p:spPr>
        <p:txBody>
          <a:bodyPr lIns="0" tIns="0" rIns="0" bIns="0" anchor="t">
            <a:noAutofit/>
          </a:bodyPr>
          <a:lstStyle>
            <a:lvl1pPr marL="0" indent="0">
              <a:buNone/>
              <a:defRPr sz="1200" b="0"/>
            </a:lvl1pPr>
          </a:lstStyle>
          <a:p>
            <a:pPr lvl="0"/>
            <a:r>
              <a:rPr lang="es-ES"/>
              <a:t>Texto</a:t>
            </a:r>
          </a:p>
        </p:txBody>
      </p:sp>
      <p:sp>
        <p:nvSpPr>
          <p:cNvPr id="44" name="Marcador de texto 49">
            <a:extLst>
              <a:ext uri="{FF2B5EF4-FFF2-40B4-BE49-F238E27FC236}">
                <a16:creationId xmlns:a16="http://schemas.microsoft.com/office/drawing/2014/main" id="{9EC0A742-FAE7-EB7C-074F-338B3CA3D6F0}"/>
              </a:ext>
            </a:extLst>
          </p:cNvPr>
          <p:cNvSpPr>
            <a:spLocks noGrp="1"/>
          </p:cNvSpPr>
          <p:nvPr>
            <p:ph type="body" sz="quarter" idx="30" hasCustomPrompt="1"/>
          </p:nvPr>
        </p:nvSpPr>
        <p:spPr>
          <a:xfrm>
            <a:off x="441504" y="3270847"/>
            <a:ext cx="11121820" cy="234291"/>
          </a:xfrm>
          <a:noFill/>
        </p:spPr>
        <p:txBody>
          <a:bodyPr lIns="0" tIns="0" rIns="0" bIns="0" anchor="t">
            <a:noAutofit/>
          </a:bodyPr>
          <a:lstStyle>
            <a:lvl1pPr marL="0" indent="0">
              <a:buNone/>
              <a:defRPr sz="1200" b="1"/>
            </a:lvl1pPr>
          </a:lstStyle>
          <a:p>
            <a:pPr lvl="0"/>
            <a:r>
              <a:rPr lang="es-ES"/>
              <a:t>Texto</a:t>
            </a:r>
          </a:p>
        </p:txBody>
      </p:sp>
      <p:sp>
        <p:nvSpPr>
          <p:cNvPr id="45" name="Marcador de texto 49">
            <a:extLst>
              <a:ext uri="{FF2B5EF4-FFF2-40B4-BE49-F238E27FC236}">
                <a16:creationId xmlns:a16="http://schemas.microsoft.com/office/drawing/2014/main" id="{A38F46DD-F13F-9EA0-4D70-156B93AB0A4E}"/>
              </a:ext>
            </a:extLst>
          </p:cNvPr>
          <p:cNvSpPr>
            <a:spLocks noGrp="1"/>
          </p:cNvSpPr>
          <p:nvPr>
            <p:ph type="body" sz="quarter" idx="32" hasCustomPrompt="1"/>
          </p:nvPr>
        </p:nvSpPr>
        <p:spPr>
          <a:xfrm>
            <a:off x="441504" y="4593265"/>
            <a:ext cx="1912506" cy="1524846"/>
          </a:xfrm>
          <a:noFill/>
        </p:spPr>
        <p:txBody>
          <a:bodyPr lIns="0" tIns="0" rIns="0" bIns="0" anchor="t">
            <a:noAutofit/>
          </a:bodyPr>
          <a:lstStyle>
            <a:lvl1pPr marL="0" indent="0">
              <a:buNone/>
              <a:defRPr sz="1200" b="0"/>
            </a:lvl1pPr>
          </a:lstStyle>
          <a:p>
            <a:pPr lvl="0"/>
            <a:r>
              <a:rPr lang="es-ES"/>
              <a:t>Texto</a:t>
            </a:r>
          </a:p>
        </p:txBody>
      </p:sp>
      <p:sp>
        <p:nvSpPr>
          <p:cNvPr id="46" name="Marcador de texto 49">
            <a:extLst>
              <a:ext uri="{FF2B5EF4-FFF2-40B4-BE49-F238E27FC236}">
                <a16:creationId xmlns:a16="http://schemas.microsoft.com/office/drawing/2014/main" id="{B2B6EF5F-B4EB-6934-ECD5-C2A36A84A8C1}"/>
              </a:ext>
            </a:extLst>
          </p:cNvPr>
          <p:cNvSpPr>
            <a:spLocks noGrp="1"/>
          </p:cNvSpPr>
          <p:nvPr>
            <p:ph type="body" sz="quarter" idx="33" hasCustomPrompt="1"/>
          </p:nvPr>
        </p:nvSpPr>
        <p:spPr>
          <a:xfrm>
            <a:off x="2796807" y="4593265"/>
            <a:ext cx="1912506" cy="1524846"/>
          </a:xfrm>
          <a:noFill/>
        </p:spPr>
        <p:txBody>
          <a:bodyPr lIns="0" tIns="0" rIns="0" bIns="0" anchor="t">
            <a:noAutofit/>
          </a:bodyPr>
          <a:lstStyle>
            <a:lvl1pPr marL="0" indent="0">
              <a:buNone/>
              <a:defRPr sz="1200" b="0"/>
            </a:lvl1pPr>
          </a:lstStyle>
          <a:p>
            <a:pPr lvl="0"/>
            <a:r>
              <a:rPr lang="es-ES"/>
              <a:t>Texto</a:t>
            </a:r>
          </a:p>
        </p:txBody>
      </p:sp>
      <p:sp>
        <p:nvSpPr>
          <p:cNvPr id="47" name="Marcador de texto 49">
            <a:extLst>
              <a:ext uri="{FF2B5EF4-FFF2-40B4-BE49-F238E27FC236}">
                <a16:creationId xmlns:a16="http://schemas.microsoft.com/office/drawing/2014/main" id="{C8100423-846E-4126-FB92-9B3114D4169E}"/>
              </a:ext>
            </a:extLst>
          </p:cNvPr>
          <p:cNvSpPr>
            <a:spLocks noGrp="1"/>
          </p:cNvSpPr>
          <p:nvPr>
            <p:ph type="body" sz="quarter" idx="34" hasCustomPrompt="1"/>
          </p:nvPr>
        </p:nvSpPr>
        <p:spPr>
          <a:xfrm>
            <a:off x="5151097" y="4593265"/>
            <a:ext cx="1912506" cy="1524846"/>
          </a:xfrm>
          <a:noFill/>
        </p:spPr>
        <p:txBody>
          <a:bodyPr lIns="0" tIns="0" rIns="0" bIns="0" anchor="t">
            <a:noAutofit/>
          </a:bodyPr>
          <a:lstStyle>
            <a:lvl1pPr marL="0" indent="0">
              <a:buNone/>
              <a:defRPr sz="1200" b="0"/>
            </a:lvl1pPr>
          </a:lstStyle>
          <a:p>
            <a:pPr lvl="0"/>
            <a:r>
              <a:rPr lang="es-ES"/>
              <a:t>Texto</a:t>
            </a:r>
          </a:p>
        </p:txBody>
      </p:sp>
      <p:sp>
        <p:nvSpPr>
          <p:cNvPr id="48" name="Marcador de texto 49">
            <a:extLst>
              <a:ext uri="{FF2B5EF4-FFF2-40B4-BE49-F238E27FC236}">
                <a16:creationId xmlns:a16="http://schemas.microsoft.com/office/drawing/2014/main" id="{051DCBF7-6C95-9680-0904-0D5E5E380572}"/>
              </a:ext>
            </a:extLst>
          </p:cNvPr>
          <p:cNvSpPr>
            <a:spLocks noGrp="1"/>
          </p:cNvSpPr>
          <p:nvPr>
            <p:ph type="body" sz="quarter" idx="35" hasCustomPrompt="1"/>
          </p:nvPr>
        </p:nvSpPr>
        <p:spPr>
          <a:xfrm>
            <a:off x="7505387" y="4593265"/>
            <a:ext cx="1912506" cy="1524846"/>
          </a:xfrm>
          <a:noFill/>
        </p:spPr>
        <p:txBody>
          <a:bodyPr lIns="0" tIns="0" rIns="0" bIns="0" anchor="t">
            <a:noAutofit/>
          </a:bodyPr>
          <a:lstStyle>
            <a:lvl1pPr marL="0" indent="0">
              <a:buNone/>
              <a:defRPr sz="1200" b="0"/>
            </a:lvl1pPr>
          </a:lstStyle>
          <a:p>
            <a:pPr lvl="0"/>
            <a:r>
              <a:rPr lang="es-ES"/>
              <a:t>Texto</a:t>
            </a:r>
          </a:p>
        </p:txBody>
      </p:sp>
      <p:sp>
        <p:nvSpPr>
          <p:cNvPr id="49" name="Marcador de texto 49">
            <a:extLst>
              <a:ext uri="{FF2B5EF4-FFF2-40B4-BE49-F238E27FC236}">
                <a16:creationId xmlns:a16="http://schemas.microsoft.com/office/drawing/2014/main" id="{007F1483-B57C-B30C-EE92-81E42BC2D556}"/>
              </a:ext>
            </a:extLst>
          </p:cNvPr>
          <p:cNvSpPr>
            <a:spLocks noGrp="1"/>
          </p:cNvSpPr>
          <p:nvPr>
            <p:ph type="body" sz="quarter" idx="36" hasCustomPrompt="1"/>
          </p:nvPr>
        </p:nvSpPr>
        <p:spPr>
          <a:xfrm>
            <a:off x="9862715" y="4593265"/>
            <a:ext cx="1912506" cy="1524846"/>
          </a:xfrm>
          <a:noFill/>
        </p:spPr>
        <p:txBody>
          <a:bodyPr lIns="0" tIns="0" rIns="0" bIns="0" anchor="t">
            <a:noAutofit/>
          </a:bodyPr>
          <a:lstStyle>
            <a:lvl1pPr marL="0" indent="0">
              <a:buNone/>
              <a:defRPr sz="1200" b="0"/>
            </a:lvl1pPr>
          </a:lstStyle>
          <a:p>
            <a:pPr lvl="0"/>
            <a:r>
              <a:rPr lang="es-ES"/>
              <a:t>Texto</a:t>
            </a:r>
          </a:p>
        </p:txBody>
      </p:sp>
      <p:sp>
        <p:nvSpPr>
          <p:cNvPr id="50" name="Marcador de texto 34">
            <a:extLst>
              <a:ext uri="{FF2B5EF4-FFF2-40B4-BE49-F238E27FC236}">
                <a16:creationId xmlns:a16="http://schemas.microsoft.com/office/drawing/2014/main" id="{6FB6EE8B-F2BD-25A3-0B74-0CB25E3DEA93}"/>
              </a:ext>
            </a:extLst>
          </p:cNvPr>
          <p:cNvSpPr>
            <a:spLocks noGrp="1"/>
          </p:cNvSpPr>
          <p:nvPr>
            <p:ph type="body" sz="quarter" idx="20" hasCustomPrompt="1"/>
          </p:nvPr>
        </p:nvSpPr>
        <p:spPr>
          <a:xfrm>
            <a:off x="2796807" y="3685085"/>
            <a:ext cx="1587571"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51" name="Marcador de texto 31">
            <a:extLst>
              <a:ext uri="{FF2B5EF4-FFF2-40B4-BE49-F238E27FC236}">
                <a16:creationId xmlns:a16="http://schemas.microsoft.com/office/drawing/2014/main" id="{9262D7D3-F97F-8E58-4966-FA7038055201}"/>
              </a:ext>
            </a:extLst>
          </p:cNvPr>
          <p:cNvSpPr>
            <a:spLocks noGrp="1"/>
          </p:cNvSpPr>
          <p:nvPr>
            <p:ph type="body" sz="quarter" idx="21" hasCustomPrompt="1"/>
          </p:nvPr>
        </p:nvSpPr>
        <p:spPr>
          <a:xfrm>
            <a:off x="4013977" y="3685085"/>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2" name="Marcador de texto 31">
            <a:extLst>
              <a:ext uri="{FF2B5EF4-FFF2-40B4-BE49-F238E27FC236}">
                <a16:creationId xmlns:a16="http://schemas.microsoft.com/office/drawing/2014/main" id="{24420A78-BBAD-C2C0-9FC0-AA634D4B5CC8}"/>
              </a:ext>
            </a:extLst>
          </p:cNvPr>
          <p:cNvSpPr>
            <a:spLocks noGrp="1"/>
          </p:cNvSpPr>
          <p:nvPr>
            <p:ph type="body" sz="quarter" idx="22" hasCustomPrompt="1"/>
          </p:nvPr>
        </p:nvSpPr>
        <p:spPr>
          <a:xfrm rot="5400000">
            <a:off x="4233066" y="3888500"/>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3" name="Marcador de texto 34">
            <a:extLst>
              <a:ext uri="{FF2B5EF4-FFF2-40B4-BE49-F238E27FC236}">
                <a16:creationId xmlns:a16="http://schemas.microsoft.com/office/drawing/2014/main" id="{5D79030A-41CF-6F08-1065-47605D0AAAA9}"/>
              </a:ext>
            </a:extLst>
          </p:cNvPr>
          <p:cNvSpPr>
            <a:spLocks noGrp="1"/>
          </p:cNvSpPr>
          <p:nvPr>
            <p:ph type="body" sz="quarter" idx="37" hasCustomPrompt="1"/>
          </p:nvPr>
        </p:nvSpPr>
        <p:spPr>
          <a:xfrm>
            <a:off x="442517" y="3685085"/>
            <a:ext cx="1587571"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54" name="Marcador de texto 31">
            <a:extLst>
              <a:ext uri="{FF2B5EF4-FFF2-40B4-BE49-F238E27FC236}">
                <a16:creationId xmlns:a16="http://schemas.microsoft.com/office/drawing/2014/main" id="{9462DC54-CBF9-6B45-2B2C-2148284DB57E}"/>
              </a:ext>
            </a:extLst>
          </p:cNvPr>
          <p:cNvSpPr>
            <a:spLocks noGrp="1"/>
          </p:cNvSpPr>
          <p:nvPr>
            <p:ph type="body" sz="quarter" idx="38" hasCustomPrompt="1"/>
          </p:nvPr>
        </p:nvSpPr>
        <p:spPr>
          <a:xfrm>
            <a:off x="1659687" y="3685085"/>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5" name="Marcador de texto 31">
            <a:extLst>
              <a:ext uri="{FF2B5EF4-FFF2-40B4-BE49-F238E27FC236}">
                <a16:creationId xmlns:a16="http://schemas.microsoft.com/office/drawing/2014/main" id="{A658DC09-3F35-A814-365C-D35FDB5313B8}"/>
              </a:ext>
            </a:extLst>
          </p:cNvPr>
          <p:cNvSpPr>
            <a:spLocks noGrp="1"/>
          </p:cNvSpPr>
          <p:nvPr>
            <p:ph type="body" sz="quarter" idx="39" hasCustomPrompt="1"/>
          </p:nvPr>
        </p:nvSpPr>
        <p:spPr>
          <a:xfrm rot="5400000">
            <a:off x="1878776" y="3888500"/>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6" name="Marcador de texto 34">
            <a:extLst>
              <a:ext uri="{FF2B5EF4-FFF2-40B4-BE49-F238E27FC236}">
                <a16:creationId xmlns:a16="http://schemas.microsoft.com/office/drawing/2014/main" id="{4C77BC8D-3998-BB26-47BA-C708BD556056}"/>
              </a:ext>
            </a:extLst>
          </p:cNvPr>
          <p:cNvSpPr>
            <a:spLocks noGrp="1"/>
          </p:cNvSpPr>
          <p:nvPr>
            <p:ph type="body" sz="quarter" idx="40" hasCustomPrompt="1"/>
          </p:nvPr>
        </p:nvSpPr>
        <p:spPr>
          <a:xfrm>
            <a:off x="7505387" y="3685085"/>
            <a:ext cx="1587571"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57" name="Marcador de texto 31">
            <a:extLst>
              <a:ext uri="{FF2B5EF4-FFF2-40B4-BE49-F238E27FC236}">
                <a16:creationId xmlns:a16="http://schemas.microsoft.com/office/drawing/2014/main" id="{274D0C8D-1C32-F531-C87A-BA0BED3441CA}"/>
              </a:ext>
            </a:extLst>
          </p:cNvPr>
          <p:cNvSpPr>
            <a:spLocks noGrp="1"/>
          </p:cNvSpPr>
          <p:nvPr>
            <p:ph type="body" sz="quarter" idx="41" hasCustomPrompt="1"/>
          </p:nvPr>
        </p:nvSpPr>
        <p:spPr>
          <a:xfrm>
            <a:off x="8722557" y="3685085"/>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8" name="Marcador de texto 31">
            <a:extLst>
              <a:ext uri="{FF2B5EF4-FFF2-40B4-BE49-F238E27FC236}">
                <a16:creationId xmlns:a16="http://schemas.microsoft.com/office/drawing/2014/main" id="{1819C0FF-910E-6355-8D27-D63208863DB2}"/>
              </a:ext>
            </a:extLst>
          </p:cNvPr>
          <p:cNvSpPr>
            <a:spLocks noGrp="1"/>
          </p:cNvSpPr>
          <p:nvPr>
            <p:ph type="body" sz="quarter" idx="42" hasCustomPrompt="1"/>
          </p:nvPr>
        </p:nvSpPr>
        <p:spPr>
          <a:xfrm rot="5400000">
            <a:off x="8941646" y="3883308"/>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9" name="Marcador de texto 34">
            <a:extLst>
              <a:ext uri="{FF2B5EF4-FFF2-40B4-BE49-F238E27FC236}">
                <a16:creationId xmlns:a16="http://schemas.microsoft.com/office/drawing/2014/main" id="{09D34F02-4612-0DA0-8199-D17D80133146}"/>
              </a:ext>
            </a:extLst>
          </p:cNvPr>
          <p:cNvSpPr>
            <a:spLocks noGrp="1"/>
          </p:cNvSpPr>
          <p:nvPr>
            <p:ph type="body" sz="quarter" idx="43" hasCustomPrompt="1"/>
          </p:nvPr>
        </p:nvSpPr>
        <p:spPr>
          <a:xfrm>
            <a:off x="5151097" y="3685085"/>
            <a:ext cx="1587571"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60" name="Marcador de texto 31">
            <a:extLst>
              <a:ext uri="{FF2B5EF4-FFF2-40B4-BE49-F238E27FC236}">
                <a16:creationId xmlns:a16="http://schemas.microsoft.com/office/drawing/2014/main" id="{C3946606-FE5E-4257-2A70-3B1EE8D3D68A}"/>
              </a:ext>
            </a:extLst>
          </p:cNvPr>
          <p:cNvSpPr>
            <a:spLocks noGrp="1"/>
          </p:cNvSpPr>
          <p:nvPr>
            <p:ph type="body" sz="quarter" idx="44" hasCustomPrompt="1"/>
          </p:nvPr>
        </p:nvSpPr>
        <p:spPr>
          <a:xfrm>
            <a:off x="6368267" y="3685085"/>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61" name="Marcador de texto 31">
            <a:extLst>
              <a:ext uri="{FF2B5EF4-FFF2-40B4-BE49-F238E27FC236}">
                <a16:creationId xmlns:a16="http://schemas.microsoft.com/office/drawing/2014/main" id="{7A1297C7-876A-2CAE-B2A0-78ACA462B8AB}"/>
              </a:ext>
            </a:extLst>
          </p:cNvPr>
          <p:cNvSpPr>
            <a:spLocks noGrp="1"/>
          </p:cNvSpPr>
          <p:nvPr>
            <p:ph type="body" sz="quarter" idx="45" hasCustomPrompt="1"/>
          </p:nvPr>
        </p:nvSpPr>
        <p:spPr>
          <a:xfrm rot="5400000">
            <a:off x="6587356" y="3888500"/>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62" name="Marcador de texto 34">
            <a:extLst>
              <a:ext uri="{FF2B5EF4-FFF2-40B4-BE49-F238E27FC236}">
                <a16:creationId xmlns:a16="http://schemas.microsoft.com/office/drawing/2014/main" id="{FD04A436-8FFE-C6D0-880E-D7B4CB3783C5}"/>
              </a:ext>
            </a:extLst>
          </p:cNvPr>
          <p:cNvSpPr>
            <a:spLocks noGrp="1"/>
          </p:cNvSpPr>
          <p:nvPr>
            <p:ph type="body" sz="quarter" idx="46" hasCustomPrompt="1"/>
          </p:nvPr>
        </p:nvSpPr>
        <p:spPr>
          <a:xfrm>
            <a:off x="9859677" y="3685085"/>
            <a:ext cx="1587571"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63" name="Marcador de texto 31">
            <a:extLst>
              <a:ext uri="{FF2B5EF4-FFF2-40B4-BE49-F238E27FC236}">
                <a16:creationId xmlns:a16="http://schemas.microsoft.com/office/drawing/2014/main" id="{EBEBCBEE-CE4C-981A-D59E-FF13E67B62F3}"/>
              </a:ext>
            </a:extLst>
          </p:cNvPr>
          <p:cNvSpPr>
            <a:spLocks noGrp="1"/>
          </p:cNvSpPr>
          <p:nvPr>
            <p:ph type="body" sz="quarter" idx="47" hasCustomPrompt="1"/>
          </p:nvPr>
        </p:nvSpPr>
        <p:spPr>
          <a:xfrm>
            <a:off x="11076847" y="3685085"/>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64" name="Marcador de texto 31">
            <a:extLst>
              <a:ext uri="{FF2B5EF4-FFF2-40B4-BE49-F238E27FC236}">
                <a16:creationId xmlns:a16="http://schemas.microsoft.com/office/drawing/2014/main" id="{7D3423CD-D5FE-E127-9746-BA101CE3EBAD}"/>
              </a:ext>
            </a:extLst>
          </p:cNvPr>
          <p:cNvSpPr>
            <a:spLocks noGrp="1"/>
          </p:cNvSpPr>
          <p:nvPr>
            <p:ph type="body" sz="quarter" idx="48" hasCustomPrompt="1"/>
          </p:nvPr>
        </p:nvSpPr>
        <p:spPr>
          <a:xfrm rot="5400000">
            <a:off x="11295936" y="3883306"/>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 name="Marcador de pie de página 2"/>
          <p:cNvSpPr>
            <a:spLocks noGrp="1"/>
          </p:cNvSpPr>
          <p:nvPr>
            <p:ph type="ftr" sz="quarter" idx="49"/>
          </p:nvPr>
        </p:nvSpPr>
        <p:spPr/>
        <p:txBody>
          <a:bodyPr/>
          <a:lstStyle/>
          <a:p>
            <a:endParaRPr lang="es-CL"/>
          </a:p>
        </p:txBody>
      </p:sp>
      <p:sp>
        <p:nvSpPr>
          <p:cNvPr id="4" name="Marcador de número de diapositiva 3"/>
          <p:cNvSpPr>
            <a:spLocks noGrp="1"/>
          </p:cNvSpPr>
          <p:nvPr>
            <p:ph type="sldNum" sz="quarter" idx="5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3072742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seño personalizado 14">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42" name="Subtítulo 2">
            <a:extLst>
              <a:ext uri="{FF2B5EF4-FFF2-40B4-BE49-F238E27FC236}">
                <a16:creationId xmlns:a16="http://schemas.microsoft.com/office/drawing/2014/main" id="{83F15F5D-7D92-97D5-8099-701EAA364928}"/>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cxnSp>
        <p:nvCxnSpPr>
          <p:cNvPr id="71" name="Conector recto 70">
            <a:extLst>
              <a:ext uri="{FF2B5EF4-FFF2-40B4-BE49-F238E27FC236}">
                <a16:creationId xmlns:a16="http://schemas.microsoft.com/office/drawing/2014/main" id="{741D0EF4-A454-9693-96B3-EB35A488F9ED}"/>
              </a:ext>
            </a:extLst>
          </p:cNvPr>
          <p:cNvCxnSpPr>
            <a:cxnSpLocks/>
          </p:cNvCxnSpPr>
          <p:nvPr userDrawn="1"/>
        </p:nvCxnSpPr>
        <p:spPr>
          <a:xfrm>
            <a:off x="425229" y="4618032"/>
            <a:ext cx="11341542" cy="0"/>
          </a:xfrm>
          <a:prstGeom prst="line">
            <a:avLst/>
          </a:prstGeom>
          <a:ln w="19050">
            <a:solidFill>
              <a:schemeClr val="accent3">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2" name="Conector recto 71">
            <a:extLst>
              <a:ext uri="{FF2B5EF4-FFF2-40B4-BE49-F238E27FC236}">
                <a16:creationId xmlns:a16="http://schemas.microsoft.com/office/drawing/2014/main" id="{80C8DCC1-8E32-D573-93B5-E5E71C01DC3E}"/>
              </a:ext>
            </a:extLst>
          </p:cNvPr>
          <p:cNvCxnSpPr>
            <a:cxnSpLocks/>
          </p:cNvCxnSpPr>
          <p:nvPr userDrawn="1"/>
        </p:nvCxnSpPr>
        <p:spPr>
          <a:xfrm>
            <a:off x="425229" y="2841684"/>
            <a:ext cx="11341542" cy="0"/>
          </a:xfrm>
          <a:prstGeom prst="line">
            <a:avLst/>
          </a:prstGeom>
          <a:ln w="19050">
            <a:solidFill>
              <a:schemeClr val="accent3">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sp>
        <p:nvSpPr>
          <p:cNvPr id="98" name="Marcador de texto 49">
            <a:extLst>
              <a:ext uri="{FF2B5EF4-FFF2-40B4-BE49-F238E27FC236}">
                <a16:creationId xmlns:a16="http://schemas.microsoft.com/office/drawing/2014/main" id="{6DEDFD75-191B-5433-8A93-041B19A7668F}"/>
              </a:ext>
            </a:extLst>
          </p:cNvPr>
          <p:cNvSpPr>
            <a:spLocks noGrp="1"/>
          </p:cNvSpPr>
          <p:nvPr>
            <p:ph type="body" sz="quarter" idx="30" hasCustomPrompt="1"/>
          </p:nvPr>
        </p:nvSpPr>
        <p:spPr>
          <a:xfrm>
            <a:off x="441504" y="1845031"/>
            <a:ext cx="1096842" cy="687850"/>
          </a:xfrm>
          <a:noFill/>
        </p:spPr>
        <p:txBody>
          <a:bodyPr lIns="0" tIns="0" rIns="0" bIns="0" anchor="ctr">
            <a:noAutofit/>
          </a:bodyPr>
          <a:lstStyle>
            <a:lvl1pPr marL="0" indent="0" algn="r">
              <a:buNone/>
              <a:defRPr sz="1200" b="1"/>
            </a:lvl1pPr>
          </a:lstStyle>
          <a:p>
            <a:pPr lvl="0"/>
            <a:r>
              <a:rPr lang="es-ES"/>
              <a:t>Texto</a:t>
            </a:r>
          </a:p>
        </p:txBody>
      </p:sp>
      <p:sp>
        <p:nvSpPr>
          <p:cNvPr id="99" name="Marcador de texto 49">
            <a:extLst>
              <a:ext uri="{FF2B5EF4-FFF2-40B4-BE49-F238E27FC236}">
                <a16:creationId xmlns:a16="http://schemas.microsoft.com/office/drawing/2014/main" id="{AB8400E2-DEE0-612A-CAEF-BF0BD01222B8}"/>
              </a:ext>
            </a:extLst>
          </p:cNvPr>
          <p:cNvSpPr>
            <a:spLocks noGrp="1"/>
          </p:cNvSpPr>
          <p:nvPr>
            <p:ph type="body" sz="quarter" idx="31" hasCustomPrompt="1"/>
          </p:nvPr>
        </p:nvSpPr>
        <p:spPr>
          <a:xfrm>
            <a:off x="441504" y="3043549"/>
            <a:ext cx="1096842" cy="1346140"/>
          </a:xfrm>
          <a:noFill/>
        </p:spPr>
        <p:txBody>
          <a:bodyPr lIns="0" tIns="0" rIns="0" bIns="0" anchor="t">
            <a:noAutofit/>
          </a:bodyPr>
          <a:lstStyle>
            <a:lvl1pPr marL="0" indent="0" algn="r">
              <a:buNone/>
              <a:defRPr sz="1200" b="1"/>
            </a:lvl1pPr>
          </a:lstStyle>
          <a:p>
            <a:pPr lvl="0"/>
            <a:r>
              <a:rPr lang="es-ES"/>
              <a:t>Texto</a:t>
            </a:r>
          </a:p>
        </p:txBody>
      </p:sp>
      <p:sp>
        <p:nvSpPr>
          <p:cNvPr id="101" name="Marcador de texto 49">
            <a:extLst>
              <a:ext uri="{FF2B5EF4-FFF2-40B4-BE49-F238E27FC236}">
                <a16:creationId xmlns:a16="http://schemas.microsoft.com/office/drawing/2014/main" id="{18175F41-C149-7CEE-9D6D-8988CF540163}"/>
              </a:ext>
            </a:extLst>
          </p:cNvPr>
          <p:cNvSpPr>
            <a:spLocks noGrp="1"/>
          </p:cNvSpPr>
          <p:nvPr>
            <p:ph type="body" sz="quarter" idx="32" hasCustomPrompt="1"/>
          </p:nvPr>
        </p:nvSpPr>
        <p:spPr>
          <a:xfrm>
            <a:off x="1823989" y="3043549"/>
            <a:ext cx="1739099" cy="1346140"/>
          </a:xfrm>
          <a:noFill/>
        </p:spPr>
        <p:txBody>
          <a:bodyPr lIns="0" tIns="0" rIns="0" bIns="0" anchor="t">
            <a:noAutofit/>
          </a:bodyPr>
          <a:lstStyle>
            <a:lvl1pPr marL="0" indent="0" algn="l">
              <a:buNone/>
              <a:defRPr sz="1200" b="0"/>
            </a:lvl1pPr>
          </a:lstStyle>
          <a:p>
            <a:pPr lvl="0"/>
            <a:r>
              <a:rPr lang="es-ES"/>
              <a:t>Texto</a:t>
            </a:r>
          </a:p>
        </p:txBody>
      </p:sp>
      <p:sp>
        <p:nvSpPr>
          <p:cNvPr id="102" name="Marcador de texto 49">
            <a:extLst>
              <a:ext uri="{FF2B5EF4-FFF2-40B4-BE49-F238E27FC236}">
                <a16:creationId xmlns:a16="http://schemas.microsoft.com/office/drawing/2014/main" id="{F76222A7-5D3E-DF79-FEE5-C43F157EE2DD}"/>
              </a:ext>
            </a:extLst>
          </p:cNvPr>
          <p:cNvSpPr>
            <a:spLocks noGrp="1"/>
          </p:cNvSpPr>
          <p:nvPr>
            <p:ph type="body" sz="quarter" idx="33" hasCustomPrompt="1"/>
          </p:nvPr>
        </p:nvSpPr>
        <p:spPr>
          <a:xfrm>
            <a:off x="3837846" y="3043549"/>
            <a:ext cx="1739099" cy="1346140"/>
          </a:xfrm>
          <a:noFill/>
        </p:spPr>
        <p:txBody>
          <a:bodyPr lIns="0" tIns="0" rIns="0" bIns="0" anchor="t">
            <a:noAutofit/>
          </a:bodyPr>
          <a:lstStyle>
            <a:lvl1pPr marL="0" indent="0" algn="l">
              <a:buNone/>
              <a:defRPr sz="1200" b="0"/>
            </a:lvl1pPr>
          </a:lstStyle>
          <a:p>
            <a:pPr lvl="0"/>
            <a:r>
              <a:rPr lang="es-ES"/>
              <a:t>Texto</a:t>
            </a:r>
          </a:p>
        </p:txBody>
      </p:sp>
      <p:sp>
        <p:nvSpPr>
          <p:cNvPr id="103" name="Marcador de texto 49">
            <a:extLst>
              <a:ext uri="{FF2B5EF4-FFF2-40B4-BE49-F238E27FC236}">
                <a16:creationId xmlns:a16="http://schemas.microsoft.com/office/drawing/2014/main" id="{8822C92A-57F0-6DC8-D633-18326136469B}"/>
              </a:ext>
            </a:extLst>
          </p:cNvPr>
          <p:cNvSpPr>
            <a:spLocks noGrp="1"/>
          </p:cNvSpPr>
          <p:nvPr>
            <p:ph type="body" sz="quarter" idx="34" hasCustomPrompt="1"/>
          </p:nvPr>
        </p:nvSpPr>
        <p:spPr>
          <a:xfrm>
            <a:off x="5851704" y="3043549"/>
            <a:ext cx="1739099" cy="1346140"/>
          </a:xfrm>
          <a:noFill/>
        </p:spPr>
        <p:txBody>
          <a:bodyPr lIns="0" tIns="0" rIns="0" bIns="0" anchor="t">
            <a:noAutofit/>
          </a:bodyPr>
          <a:lstStyle>
            <a:lvl1pPr marL="0" indent="0" algn="l">
              <a:buNone/>
              <a:defRPr sz="1200" b="0"/>
            </a:lvl1pPr>
          </a:lstStyle>
          <a:p>
            <a:pPr lvl="0"/>
            <a:r>
              <a:rPr lang="es-ES"/>
              <a:t>Texto</a:t>
            </a:r>
          </a:p>
        </p:txBody>
      </p:sp>
      <p:sp>
        <p:nvSpPr>
          <p:cNvPr id="104" name="Marcador de texto 49">
            <a:extLst>
              <a:ext uri="{FF2B5EF4-FFF2-40B4-BE49-F238E27FC236}">
                <a16:creationId xmlns:a16="http://schemas.microsoft.com/office/drawing/2014/main" id="{9CF0A07A-A25B-18DD-F296-D1EE050CFD97}"/>
              </a:ext>
            </a:extLst>
          </p:cNvPr>
          <p:cNvSpPr>
            <a:spLocks noGrp="1"/>
          </p:cNvSpPr>
          <p:nvPr>
            <p:ph type="body" sz="quarter" idx="35" hasCustomPrompt="1"/>
          </p:nvPr>
        </p:nvSpPr>
        <p:spPr>
          <a:xfrm>
            <a:off x="7865561" y="3043549"/>
            <a:ext cx="1739099" cy="1346140"/>
          </a:xfrm>
          <a:noFill/>
        </p:spPr>
        <p:txBody>
          <a:bodyPr lIns="0" tIns="0" rIns="0" bIns="0" anchor="t">
            <a:noAutofit/>
          </a:bodyPr>
          <a:lstStyle>
            <a:lvl1pPr marL="0" indent="0" algn="l">
              <a:buNone/>
              <a:defRPr sz="1200" b="0"/>
            </a:lvl1pPr>
          </a:lstStyle>
          <a:p>
            <a:pPr lvl="0"/>
            <a:r>
              <a:rPr lang="es-ES"/>
              <a:t>Texto</a:t>
            </a:r>
          </a:p>
        </p:txBody>
      </p:sp>
      <p:sp>
        <p:nvSpPr>
          <p:cNvPr id="105" name="Marcador de texto 49">
            <a:extLst>
              <a:ext uri="{FF2B5EF4-FFF2-40B4-BE49-F238E27FC236}">
                <a16:creationId xmlns:a16="http://schemas.microsoft.com/office/drawing/2014/main" id="{7E086824-B1E6-863B-115B-992F9552FFE3}"/>
              </a:ext>
            </a:extLst>
          </p:cNvPr>
          <p:cNvSpPr>
            <a:spLocks noGrp="1"/>
          </p:cNvSpPr>
          <p:nvPr>
            <p:ph type="body" sz="quarter" idx="36" hasCustomPrompt="1"/>
          </p:nvPr>
        </p:nvSpPr>
        <p:spPr>
          <a:xfrm>
            <a:off x="9901189" y="3043549"/>
            <a:ext cx="1739099" cy="1346140"/>
          </a:xfrm>
          <a:noFill/>
        </p:spPr>
        <p:txBody>
          <a:bodyPr lIns="0" tIns="0" rIns="0" bIns="0" anchor="t">
            <a:noAutofit/>
          </a:bodyPr>
          <a:lstStyle>
            <a:lvl1pPr marL="0" indent="0" algn="l">
              <a:buNone/>
              <a:defRPr sz="1200" b="0"/>
            </a:lvl1pPr>
          </a:lstStyle>
          <a:p>
            <a:pPr lvl="0"/>
            <a:r>
              <a:rPr lang="es-ES"/>
              <a:t>Texto</a:t>
            </a:r>
          </a:p>
        </p:txBody>
      </p:sp>
      <p:sp>
        <p:nvSpPr>
          <p:cNvPr id="106" name="Marcador de texto 49">
            <a:extLst>
              <a:ext uri="{FF2B5EF4-FFF2-40B4-BE49-F238E27FC236}">
                <a16:creationId xmlns:a16="http://schemas.microsoft.com/office/drawing/2014/main" id="{02F58401-D79F-01A9-8535-47C943032A82}"/>
              </a:ext>
            </a:extLst>
          </p:cNvPr>
          <p:cNvSpPr>
            <a:spLocks noGrp="1"/>
          </p:cNvSpPr>
          <p:nvPr>
            <p:ph type="body" sz="quarter" idx="37" hasCustomPrompt="1"/>
          </p:nvPr>
        </p:nvSpPr>
        <p:spPr>
          <a:xfrm>
            <a:off x="441504" y="4807033"/>
            <a:ext cx="1096842" cy="1358817"/>
          </a:xfrm>
          <a:noFill/>
        </p:spPr>
        <p:txBody>
          <a:bodyPr lIns="0" tIns="0" rIns="0" bIns="0" anchor="t">
            <a:noAutofit/>
          </a:bodyPr>
          <a:lstStyle>
            <a:lvl1pPr marL="0" indent="0" algn="r">
              <a:buNone/>
              <a:defRPr sz="1200" b="1"/>
            </a:lvl1pPr>
          </a:lstStyle>
          <a:p>
            <a:pPr lvl="0"/>
            <a:r>
              <a:rPr lang="es-ES"/>
              <a:t>Texto</a:t>
            </a:r>
          </a:p>
        </p:txBody>
      </p:sp>
      <p:sp>
        <p:nvSpPr>
          <p:cNvPr id="107" name="Marcador de texto 49">
            <a:extLst>
              <a:ext uri="{FF2B5EF4-FFF2-40B4-BE49-F238E27FC236}">
                <a16:creationId xmlns:a16="http://schemas.microsoft.com/office/drawing/2014/main" id="{BB5BE137-48E8-1B34-B29C-90826849C2AB}"/>
              </a:ext>
            </a:extLst>
          </p:cNvPr>
          <p:cNvSpPr>
            <a:spLocks noGrp="1"/>
          </p:cNvSpPr>
          <p:nvPr>
            <p:ph type="body" sz="quarter" idx="38" hasCustomPrompt="1"/>
          </p:nvPr>
        </p:nvSpPr>
        <p:spPr>
          <a:xfrm>
            <a:off x="1823989" y="4807033"/>
            <a:ext cx="1739099" cy="1358817"/>
          </a:xfrm>
          <a:noFill/>
        </p:spPr>
        <p:txBody>
          <a:bodyPr lIns="0" tIns="0" rIns="0" bIns="0" anchor="t">
            <a:noAutofit/>
          </a:bodyPr>
          <a:lstStyle>
            <a:lvl1pPr marL="0" indent="0" algn="l">
              <a:buNone/>
              <a:defRPr sz="1200" b="0"/>
            </a:lvl1pPr>
          </a:lstStyle>
          <a:p>
            <a:pPr lvl="0"/>
            <a:r>
              <a:rPr lang="es-ES"/>
              <a:t>Texto</a:t>
            </a:r>
          </a:p>
        </p:txBody>
      </p:sp>
      <p:sp>
        <p:nvSpPr>
          <p:cNvPr id="108" name="Marcador de texto 49">
            <a:extLst>
              <a:ext uri="{FF2B5EF4-FFF2-40B4-BE49-F238E27FC236}">
                <a16:creationId xmlns:a16="http://schemas.microsoft.com/office/drawing/2014/main" id="{5DB61E90-DA8C-3626-BA68-7880929F2881}"/>
              </a:ext>
            </a:extLst>
          </p:cNvPr>
          <p:cNvSpPr>
            <a:spLocks noGrp="1"/>
          </p:cNvSpPr>
          <p:nvPr>
            <p:ph type="body" sz="quarter" idx="39" hasCustomPrompt="1"/>
          </p:nvPr>
        </p:nvSpPr>
        <p:spPr>
          <a:xfrm>
            <a:off x="3837846" y="4807033"/>
            <a:ext cx="1739099" cy="1358817"/>
          </a:xfrm>
          <a:noFill/>
        </p:spPr>
        <p:txBody>
          <a:bodyPr lIns="0" tIns="0" rIns="0" bIns="0" anchor="t">
            <a:noAutofit/>
          </a:bodyPr>
          <a:lstStyle>
            <a:lvl1pPr marL="0" indent="0" algn="l">
              <a:buNone/>
              <a:defRPr sz="1200" b="0"/>
            </a:lvl1pPr>
          </a:lstStyle>
          <a:p>
            <a:pPr lvl="0"/>
            <a:r>
              <a:rPr lang="es-ES"/>
              <a:t>Texto</a:t>
            </a:r>
          </a:p>
        </p:txBody>
      </p:sp>
      <p:sp>
        <p:nvSpPr>
          <p:cNvPr id="109" name="Marcador de texto 49">
            <a:extLst>
              <a:ext uri="{FF2B5EF4-FFF2-40B4-BE49-F238E27FC236}">
                <a16:creationId xmlns:a16="http://schemas.microsoft.com/office/drawing/2014/main" id="{F09B4558-4E22-C2A5-6537-FC8F84644E30}"/>
              </a:ext>
            </a:extLst>
          </p:cNvPr>
          <p:cNvSpPr>
            <a:spLocks noGrp="1"/>
          </p:cNvSpPr>
          <p:nvPr>
            <p:ph type="body" sz="quarter" idx="40" hasCustomPrompt="1"/>
          </p:nvPr>
        </p:nvSpPr>
        <p:spPr>
          <a:xfrm>
            <a:off x="5851704" y="4807033"/>
            <a:ext cx="1739099" cy="1358817"/>
          </a:xfrm>
          <a:noFill/>
        </p:spPr>
        <p:txBody>
          <a:bodyPr lIns="0" tIns="0" rIns="0" bIns="0" anchor="t">
            <a:noAutofit/>
          </a:bodyPr>
          <a:lstStyle>
            <a:lvl1pPr marL="0" indent="0" algn="l">
              <a:buNone/>
              <a:defRPr sz="1200" b="0"/>
            </a:lvl1pPr>
          </a:lstStyle>
          <a:p>
            <a:pPr lvl="0"/>
            <a:r>
              <a:rPr lang="es-ES"/>
              <a:t>Texto</a:t>
            </a:r>
          </a:p>
        </p:txBody>
      </p:sp>
      <p:sp>
        <p:nvSpPr>
          <p:cNvPr id="110" name="Marcador de texto 49">
            <a:extLst>
              <a:ext uri="{FF2B5EF4-FFF2-40B4-BE49-F238E27FC236}">
                <a16:creationId xmlns:a16="http://schemas.microsoft.com/office/drawing/2014/main" id="{36225E52-2698-D4B6-3679-8FB9D9442C1A}"/>
              </a:ext>
            </a:extLst>
          </p:cNvPr>
          <p:cNvSpPr>
            <a:spLocks noGrp="1"/>
          </p:cNvSpPr>
          <p:nvPr>
            <p:ph type="body" sz="quarter" idx="41" hasCustomPrompt="1"/>
          </p:nvPr>
        </p:nvSpPr>
        <p:spPr>
          <a:xfrm>
            <a:off x="7865561" y="4807033"/>
            <a:ext cx="1739099" cy="1358817"/>
          </a:xfrm>
          <a:noFill/>
        </p:spPr>
        <p:txBody>
          <a:bodyPr lIns="0" tIns="0" rIns="0" bIns="0" anchor="t">
            <a:noAutofit/>
          </a:bodyPr>
          <a:lstStyle>
            <a:lvl1pPr marL="0" indent="0" algn="l">
              <a:buNone/>
              <a:defRPr sz="1200" b="0"/>
            </a:lvl1pPr>
          </a:lstStyle>
          <a:p>
            <a:pPr lvl="0"/>
            <a:r>
              <a:rPr lang="es-ES"/>
              <a:t>Texto</a:t>
            </a:r>
          </a:p>
        </p:txBody>
      </p:sp>
      <p:sp>
        <p:nvSpPr>
          <p:cNvPr id="111" name="Marcador de texto 49">
            <a:extLst>
              <a:ext uri="{FF2B5EF4-FFF2-40B4-BE49-F238E27FC236}">
                <a16:creationId xmlns:a16="http://schemas.microsoft.com/office/drawing/2014/main" id="{26DBC50C-7CB2-01A8-CAEF-7D0E5C742804}"/>
              </a:ext>
            </a:extLst>
          </p:cNvPr>
          <p:cNvSpPr>
            <a:spLocks noGrp="1"/>
          </p:cNvSpPr>
          <p:nvPr>
            <p:ph type="body" sz="quarter" idx="42" hasCustomPrompt="1"/>
          </p:nvPr>
        </p:nvSpPr>
        <p:spPr>
          <a:xfrm>
            <a:off x="9901189" y="4807033"/>
            <a:ext cx="1739099" cy="1358817"/>
          </a:xfrm>
          <a:noFill/>
        </p:spPr>
        <p:txBody>
          <a:bodyPr lIns="0" tIns="0" rIns="0" bIns="0" anchor="t">
            <a:noAutofit/>
          </a:bodyPr>
          <a:lstStyle>
            <a:lvl1pPr marL="0" indent="0" algn="l">
              <a:buNone/>
              <a:defRPr sz="1200" b="0"/>
            </a:lvl1pPr>
          </a:lstStyle>
          <a:p>
            <a:pPr lvl="0"/>
            <a:r>
              <a:rPr lang="es-ES"/>
              <a:t>Texto</a:t>
            </a:r>
          </a:p>
        </p:txBody>
      </p:sp>
      <p:sp>
        <p:nvSpPr>
          <p:cNvPr id="112" name="Marcador de texto 34">
            <a:extLst>
              <a:ext uri="{FF2B5EF4-FFF2-40B4-BE49-F238E27FC236}">
                <a16:creationId xmlns:a16="http://schemas.microsoft.com/office/drawing/2014/main" id="{3DE6E347-945C-C2AE-C158-BA8B93A5FD9C}"/>
              </a:ext>
            </a:extLst>
          </p:cNvPr>
          <p:cNvSpPr>
            <a:spLocks noGrp="1"/>
          </p:cNvSpPr>
          <p:nvPr>
            <p:ph type="body" sz="quarter" idx="43" hasCustomPrompt="1"/>
          </p:nvPr>
        </p:nvSpPr>
        <p:spPr>
          <a:xfrm>
            <a:off x="1823989" y="1845031"/>
            <a:ext cx="1480755"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113" name="Marcador de texto 31">
            <a:extLst>
              <a:ext uri="{FF2B5EF4-FFF2-40B4-BE49-F238E27FC236}">
                <a16:creationId xmlns:a16="http://schemas.microsoft.com/office/drawing/2014/main" id="{1BFDB0B7-74AE-DC00-197F-C769BF64E8F5}"/>
              </a:ext>
            </a:extLst>
          </p:cNvPr>
          <p:cNvSpPr>
            <a:spLocks noGrp="1"/>
          </p:cNvSpPr>
          <p:nvPr>
            <p:ph type="body" sz="quarter" idx="44" hasCustomPrompt="1"/>
          </p:nvPr>
        </p:nvSpPr>
        <p:spPr>
          <a:xfrm>
            <a:off x="2933770" y="1845031"/>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14" name="Marcador de texto 31">
            <a:extLst>
              <a:ext uri="{FF2B5EF4-FFF2-40B4-BE49-F238E27FC236}">
                <a16:creationId xmlns:a16="http://schemas.microsoft.com/office/drawing/2014/main" id="{B2C4A5B3-98BC-57C2-4B20-F7099DF60577}"/>
              </a:ext>
            </a:extLst>
          </p:cNvPr>
          <p:cNvSpPr>
            <a:spLocks noGrp="1"/>
          </p:cNvSpPr>
          <p:nvPr>
            <p:ph type="body" sz="quarter" idx="45" hasCustomPrompt="1"/>
          </p:nvPr>
        </p:nvSpPr>
        <p:spPr>
          <a:xfrm rot="5400000">
            <a:off x="3153432" y="2043252"/>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15" name="Marcador de texto 34">
            <a:extLst>
              <a:ext uri="{FF2B5EF4-FFF2-40B4-BE49-F238E27FC236}">
                <a16:creationId xmlns:a16="http://schemas.microsoft.com/office/drawing/2014/main" id="{92D4A22C-6CE5-67A8-FB57-62A980376075}"/>
              </a:ext>
            </a:extLst>
          </p:cNvPr>
          <p:cNvSpPr>
            <a:spLocks noGrp="1"/>
          </p:cNvSpPr>
          <p:nvPr>
            <p:ph type="body" sz="quarter" idx="46" hasCustomPrompt="1"/>
          </p:nvPr>
        </p:nvSpPr>
        <p:spPr>
          <a:xfrm>
            <a:off x="3816075" y="1845031"/>
            <a:ext cx="1480755"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116" name="Marcador de texto 31">
            <a:extLst>
              <a:ext uri="{FF2B5EF4-FFF2-40B4-BE49-F238E27FC236}">
                <a16:creationId xmlns:a16="http://schemas.microsoft.com/office/drawing/2014/main" id="{2E1D369B-431A-7907-C56E-0BE3BBCD82A9}"/>
              </a:ext>
            </a:extLst>
          </p:cNvPr>
          <p:cNvSpPr>
            <a:spLocks noGrp="1"/>
          </p:cNvSpPr>
          <p:nvPr>
            <p:ph type="body" sz="quarter" idx="47" hasCustomPrompt="1"/>
          </p:nvPr>
        </p:nvSpPr>
        <p:spPr>
          <a:xfrm>
            <a:off x="4925856" y="1845031"/>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17" name="Marcador de texto 31">
            <a:extLst>
              <a:ext uri="{FF2B5EF4-FFF2-40B4-BE49-F238E27FC236}">
                <a16:creationId xmlns:a16="http://schemas.microsoft.com/office/drawing/2014/main" id="{23925C27-FA09-DD20-1A3E-88FFFE8273B0}"/>
              </a:ext>
            </a:extLst>
          </p:cNvPr>
          <p:cNvSpPr>
            <a:spLocks noGrp="1"/>
          </p:cNvSpPr>
          <p:nvPr>
            <p:ph type="body" sz="quarter" idx="48" hasCustomPrompt="1"/>
          </p:nvPr>
        </p:nvSpPr>
        <p:spPr>
          <a:xfrm rot="5400000">
            <a:off x="5145518" y="2043252"/>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18" name="Marcador de texto 34">
            <a:extLst>
              <a:ext uri="{FF2B5EF4-FFF2-40B4-BE49-F238E27FC236}">
                <a16:creationId xmlns:a16="http://schemas.microsoft.com/office/drawing/2014/main" id="{D387286E-BBC4-9111-6EC3-C3420C800D32}"/>
              </a:ext>
            </a:extLst>
          </p:cNvPr>
          <p:cNvSpPr>
            <a:spLocks noGrp="1"/>
          </p:cNvSpPr>
          <p:nvPr>
            <p:ph type="body" sz="quarter" idx="49" hasCustomPrompt="1"/>
          </p:nvPr>
        </p:nvSpPr>
        <p:spPr>
          <a:xfrm>
            <a:off x="5819047" y="1845031"/>
            <a:ext cx="1480755"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119" name="Marcador de texto 31">
            <a:extLst>
              <a:ext uri="{FF2B5EF4-FFF2-40B4-BE49-F238E27FC236}">
                <a16:creationId xmlns:a16="http://schemas.microsoft.com/office/drawing/2014/main" id="{F7A2A1AE-E2EB-7946-69A3-D5C46BFABD7D}"/>
              </a:ext>
            </a:extLst>
          </p:cNvPr>
          <p:cNvSpPr>
            <a:spLocks noGrp="1"/>
          </p:cNvSpPr>
          <p:nvPr>
            <p:ph type="body" sz="quarter" idx="50" hasCustomPrompt="1"/>
          </p:nvPr>
        </p:nvSpPr>
        <p:spPr>
          <a:xfrm>
            <a:off x="6928828" y="1845031"/>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20" name="Marcador de texto 31">
            <a:extLst>
              <a:ext uri="{FF2B5EF4-FFF2-40B4-BE49-F238E27FC236}">
                <a16:creationId xmlns:a16="http://schemas.microsoft.com/office/drawing/2014/main" id="{B63A5D2F-E6C6-B236-E1D7-20E9C7A0F233}"/>
              </a:ext>
            </a:extLst>
          </p:cNvPr>
          <p:cNvSpPr>
            <a:spLocks noGrp="1"/>
          </p:cNvSpPr>
          <p:nvPr>
            <p:ph type="body" sz="quarter" idx="51" hasCustomPrompt="1"/>
          </p:nvPr>
        </p:nvSpPr>
        <p:spPr>
          <a:xfrm rot="5400000">
            <a:off x="7148490" y="2043252"/>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21" name="Marcador de texto 34">
            <a:extLst>
              <a:ext uri="{FF2B5EF4-FFF2-40B4-BE49-F238E27FC236}">
                <a16:creationId xmlns:a16="http://schemas.microsoft.com/office/drawing/2014/main" id="{F8776F97-031B-D906-567B-1FEC6389BA39}"/>
              </a:ext>
            </a:extLst>
          </p:cNvPr>
          <p:cNvSpPr>
            <a:spLocks noGrp="1"/>
          </p:cNvSpPr>
          <p:nvPr>
            <p:ph type="body" sz="quarter" idx="52" hasCustomPrompt="1"/>
          </p:nvPr>
        </p:nvSpPr>
        <p:spPr>
          <a:xfrm>
            <a:off x="7832903" y="1845031"/>
            <a:ext cx="1480755"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122" name="Marcador de texto 31">
            <a:extLst>
              <a:ext uri="{FF2B5EF4-FFF2-40B4-BE49-F238E27FC236}">
                <a16:creationId xmlns:a16="http://schemas.microsoft.com/office/drawing/2014/main" id="{DCE77E0A-009F-F055-2F05-D80E447A19DA}"/>
              </a:ext>
            </a:extLst>
          </p:cNvPr>
          <p:cNvSpPr>
            <a:spLocks noGrp="1"/>
          </p:cNvSpPr>
          <p:nvPr>
            <p:ph type="body" sz="quarter" idx="53" hasCustomPrompt="1"/>
          </p:nvPr>
        </p:nvSpPr>
        <p:spPr>
          <a:xfrm>
            <a:off x="8943257" y="1845032"/>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23" name="Marcador de texto 31">
            <a:extLst>
              <a:ext uri="{FF2B5EF4-FFF2-40B4-BE49-F238E27FC236}">
                <a16:creationId xmlns:a16="http://schemas.microsoft.com/office/drawing/2014/main" id="{5F20345A-92C5-AFDD-249F-C08C7D841765}"/>
              </a:ext>
            </a:extLst>
          </p:cNvPr>
          <p:cNvSpPr>
            <a:spLocks noGrp="1"/>
          </p:cNvSpPr>
          <p:nvPr>
            <p:ph type="body" sz="quarter" idx="54" hasCustomPrompt="1"/>
          </p:nvPr>
        </p:nvSpPr>
        <p:spPr>
          <a:xfrm rot="5400000">
            <a:off x="9162346" y="2043252"/>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24" name="Marcador de texto 34">
            <a:extLst>
              <a:ext uri="{FF2B5EF4-FFF2-40B4-BE49-F238E27FC236}">
                <a16:creationId xmlns:a16="http://schemas.microsoft.com/office/drawing/2014/main" id="{8A7DA05E-4214-ACB7-84DC-15C4785A7A43}"/>
              </a:ext>
            </a:extLst>
          </p:cNvPr>
          <p:cNvSpPr>
            <a:spLocks noGrp="1"/>
          </p:cNvSpPr>
          <p:nvPr>
            <p:ph type="body" sz="quarter" idx="55" hasCustomPrompt="1"/>
          </p:nvPr>
        </p:nvSpPr>
        <p:spPr>
          <a:xfrm>
            <a:off x="9835875" y="1845031"/>
            <a:ext cx="1480755"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125" name="Marcador de texto 31">
            <a:extLst>
              <a:ext uri="{FF2B5EF4-FFF2-40B4-BE49-F238E27FC236}">
                <a16:creationId xmlns:a16="http://schemas.microsoft.com/office/drawing/2014/main" id="{62D4C8C1-655D-5077-0810-BC666D85D4F4}"/>
              </a:ext>
            </a:extLst>
          </p:cNvPr>
          <p:cNvSpPr>
            <a:spLocks noGrp="1"/>
          </p:cNvSpPr>
          <p:nvPr>
            <p:ph type="body" sz="quarter" idx="56" hasCustomPrompt="1"/>
          </p:nvPr>
        </p:nvSpPr>
        <p:spPr>
          <a:xfrm>
            <a:off x="10946229" y="1845032"/>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126" name="Marcador de texto 31">
            <a:extLst>
              <a:ext uri="{FF2B5EF4-FFF2-40B4-BE49-F238E27FC236}">
                <a16:creationId xmlns:a16="http://schemas.microsoft.com/office/drawing/2014/main" id="{D8DFB641-0A4A-DCF0-FC96-1FF7FE7F0EBC}"/>
              </a:ext>
            </a:extLst>
          </p:cNvPr>
          <p:cNvSpPr>
            <a:spLocks noGrp="1"/>
          </p:cNvSpPr>
          <p:nvPr>
            <p:ph type="body" sz="quarter" idx="57" hasCustomPrompt="1"/>
          </p:nvPr>
        </p:nvSpPr>
        <p:spPr>
          <a:xfrm rot="5400000">
            <a:off x="11165318" y="2043252"/>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 name="Marcador de pie de página 2"/>
          <p:cNvSpPr>
            <a:spLocks noGrp="1"/>
          </p:cNvSpPr>
          <p:nvPr>
            <p:ph type="ftr" sz="quarter" idx="58"/>
          </p:nvPr>
        </p:nvSpPr>
        <p:spPr>
          <a:xfrm>
            <a:off x="447578" y="6474653"/>
            <a:ext cx="10953109" cy="230929"/>
          </a:xfrm>
        </p:spPr>
        <p:txBody>
          <a:bodyPr/>
          <a:lstStyle/>
          <a:p>
            <a:endParaRPr lang="es-CL"/>
          </a:p>
        </p:txBody>
      </p:sp>
      <p:sp>
        <p:nvSpPr>
          <p:cNvPr id="4" name="Marcador de número de diapositiva 3"/>
          <p:cNvSpPr>
            <a:spLocks noGrp="1"/>
          </p:cNvSpPr>
          <p:nvPr>
            <p:ph type="sldNum" sz="quarter" idx="59"/>
          </p:nvPr>
        </p:nvSpPr>
        <p:spPr>
          <a:xfrm>
            <a:off x="11531291" y="6474653"/>
            <a:ext cx="505443" cy="230643"/>
          </a:xfrm>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6165593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seño personalizado 15">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46" name="Marcador de texto 34">
            <a:extLst>
              <a:ext uri="{FF2B5EF4-FFF2-40B4-BE49-F238E27FC236}">
                <a16:creationId xmlns:a16="http://schemas.microsoft.com/office/drawing/2014/main" id="{F162C46A-EB3F-E283-D131-1B176D3AB4C3}"/>
              </a:ext>
            </a:extLst>
          </p:cNvPr>
          <p:cNvSpPr>
            <a:spLocks noGrp="1"/>
          </p:cNvSpPr>
          <p:nvPr>
            <p:ph type="body" sz="quarter" idx="20" hasCustomPrompt="1"/>
          </p:nvPr>
        </p:nvSpPr>
        <p:spPr>
          <a:xfrm>
            <a:off x="1436876" y="4661647"/>
            <a:ext cx="2651222"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47" name="Marcador de texto 31">
            <a:extLst>
              <a:ext uri="{FF2B5EF4-FFF2-40B4-BE49-F238E27FC236}">
                <a16:creationId xmlns:a16="http://schemas.microsoft.com/office/drawing/2014/main" id="{49B80D32-540E-A261-3ADE-337D04EFD8E5}"/>
              </a:ext>
            </a:extLst>
          </p:cNvPr>
          <p:cNvSpPr>
            <a:spLocks noGrp="1"/>
          </p:cNvSpPr>
          <p:nvPr>
            <p:ph type="body" sz="quarter" idx="21" hasCustomPrompt="1"/>
          </p:nvPr>
        </p:nvSpPr>
        <p:spPr>
          <a:xfrm>
            <a:off x="3717697" y="4661646"/>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48" name="Marcador de texto 31">
            <a:extLst>
              <a:ext uri="{FF2B5EF4-FFF2-40B4-BE49-F238E27FC236}">
                <a16:creationId xmlns:a16="http://schemas.microsoft.com/office/drawing/2014/main" id="{4D04E93A-2C50-CA1F-90EA-535EBCF0DF7E}"/>
              </a:ext>
            </a:extLst>
          </p:cNvPr>
          <p:cNvSpPr>
            <a:spLocks noGrp="1"/>
          </p:cNvSpPr>
          <p:nvPr>
            <p:ph type="body" sz="quarter" idx="22" hasCustomPrompt="1"/>
          </p:nvPr>
        </p:nvSpPr>
        <p:spPr>
          <a:xfrm rot="5400000">
            <a:off x="3936786" y="4854677"/>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49" name="Marcador de texto 34">
            <a:extLst>
              <a:ext uri="{FF2B5EF4-FFF2-40B4-BE49-F238E27FC236}">
                <a16:creationId xmlns:a16="http://schemas.microsoft.com/office/drawing/2014/main" id="{BAEAC7EB-CCF4-6C6F-9130-7D71F9BD1F84}"/>
              </a:ext>
            </a:extLst>
          </p:cNvPr>
          <p:cNvSpPr>
            <a:spLocks noGrp="1"/>
          </p:cNvSpPr>
          <p:nvPr>
            <p:ph type="body" sz="quarter" idx="23" hasCustomPrompt="1"/>
          </p:nvPr>
        </p:nvSpPr>
        <p:spPr>
          <a:xfrm>
            <a:off x="4612099" y="4661646"/>
            <a:ext cx="2651222"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50" name="Marcador de texto 31">
            <a:extLst>
              <a:ext uri="{FF2B5EF4-FFF2-40B4-BE49-F238E27FC236}">
                <a16:creationId xmlns:a16="http://schemas.microsoft.com/office/drawing/2014/main" id="{69FE249E-7CAF-4E68-6AB6-9804F3E95DBA}"/>
              </a:ext>
            </a:extLst>
          </p:cNvPr>
          <p:cNvSpPr>
            <a:spLocks noGrp="1"/>
          </p:cNvSpPr>
          <p:nvPr>
            <p:ph type="body" sz="quarter" idx="24" hasCustomPrompt="1"/>
          </p:nvPr>
        </p:nvSpPr>
        <p:spPr>
          <a:xfrm>
            <a:off x="6892920" y="4661645"/>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1" name="Marcador de texto 31">
            <a:extLst>
              <a:ext uri="{FF2B5EF4-FFF2-40B4-BE49-F238E27FC236}">
                <a16:creationId xmlns:a16="http://schemas.microsoft.com/office/drawing/2014/main" id="{67EE1666-B41B-F631-1A25-92C3EA6BFA64}"/>
              </a:ext>
            </a:extLst>
          </p:cNvPr>
          <p:cNvSpPr>
            <a:spLocks noGrp="1"/>
          </p:cNvSpPr>
          <p:nvPr>
            <p:ph type="body" sz="quarter" idx="25" hasCustomPrompt="1"/>
          </p:nvPr>
        </p:nvSpPr>
        <p:spPr>
          <a:xfrm rot="5400000">
            <a:off x="7112009" y="4854676"/>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2" name="Marcador de texto 34">
            <a:extLst>
              <a:ext uri="{FF2B5EF4-FFF2-40B4-BE49-F238E27FC236}">
                <a16:creationId xmlns:a16="http://schemas.microsoft.com/office/drawing/2014/main" id="{A276AAEB-DA7E-0822-2CAE-BD4D7070CC29}"/>
              </a:ext>
            </a:extLst>
          </p:cNvPr>
          <p:cNvSpPr>
            <a:spLocks noGrp="1"/>
          </p:cNvSpPr>
          <p:nvPr>
            <p:ph type="body" sz="quarter" idx="26" hasCustomPrompt="1"/>
          </p:nvPr>
        </p:nvSpPr>
        <p:spPr>
          <a:xfrm>
            <a:off x="7790927" y="4661647"/>
            <a:ext cx="2651222" cy="695335"/>
          </a:xfrm>
          <a:solidFill>
            <a:schemeClr val="accent1"/>
          </a:solidFill>
        </p:spPr>
        <p:txBody>
          <a:bodyPr lIns="180000" tIns="180000" rIns="180000" bIns="180000" anchor="ctr">
            <a:noAutofit/>
          </a:bodyPr>
          <a:lstStyle>
            <a:lvl1pPr marL="0" indent="0">
              <a:buNone/>
              <a:defRPr b="1">
                <a:solidFill>
                  <a:schemeClr val="bg1"/>
                </a:solidFill>
              </a:defRPr>
            </a:lvl1pPr>
          </a:lstStyle>
          <a:p>
            <a:pPr lvl="0"/>
            <a:r>
              <a:rPr lang="es-ES"/>
              <a:t>Paso N</a:t>
            </a:r>
            <a:endParaRPr lang="es-CL"/>
          </a:p>
        </p:txBody>
      </p:sp>
      <p:sp>
        <p:nvSpPr>
          <p:cNvPr id="53" name="Marcador de texto 31">
            <a:extLst>
              <a:ext uri="{FF2B5EF4-FFF2-40B4-BE49-F238E27FC236}">
                <a16:creationId xmlns:a16="http://schemas.microsoft.com/office/drawing/2014/main" id="{881092B3-20CA-6BAA-11D5-39D54F5BDBFE}"/>
              </a:ext>
            </a:extLst>
          </p:cNvPr>
          <p:cNvSpPr>
            <a:spLocks noGrp="1"/>
          </p:cNvSpPr>
          <p:nvPr>
            <p:ph type="body" sz="quarter" idx="27" hasCustomPrompt="1"/>
          </p:nvPr>
        </p:nvSpPr>
        <p:spPr>
          <a:xfrm>
            <a:off x="10071748" y="4661646"/>
            <a:ext cx="695336" cy="695336"/>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4" name="Marcador de texto 31">
            <a:extLst>
              <a:ext uri="{FF2B5EF4-FFF2-40B4-BE49-F238E27FC236}">
                <a16:creationId xmlns:a16="http://schemas.microsoft.com/office/drawing/2014/main" id="{688E8E11-810D-B5B0-6299-9F9115CC7B1C}"/>
              </a:ext>
            </a:extLst>
          </p:cNvPr>
          <p:cNvSpPr>
            <a:spLocks noGrp="1"/>
          </p:cNvSpPr>
          <p:nvPr>
            <p:ph type="body" sz="quarter" idx="28" hasCustomPrompt="1"/>
          </p:nvPr>
        </p:nvSpPr>
        <p:spPr>
          <a:xfrm rot="5400000">
            <a:off x="10290837" y="4854677"/>
            <a:ext cx="358759" cy="309274"/>
          </a:xfrm>
          <a:prstGeom prst="triangl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55" name="Marcador de texto 34">
            <a:extLst>
              <a:ext uri="{FF2B5EF4-FFF2-40B4-BE49-F238E27FC236}">
                <a16:creationId xmlns:a16="http://schemas.microsoft.com/office/drawing/2014/main" id="{FAC35482-00C4-F640-57CD-526E34538AAD}"/>
              </a:ext>
            </a:extLst>
          </p:cNvPr>
          <p:cNvSpPr>
            <a:spLocks noGrp="1"/>
          </p:cNvSpPr>
          <p:nvPr>
            <p:ph type="body" sz="quarter" idx="29" hasCustomPrompt="1"/>
          </p:nvPr>
        </p:nvSpPr>
        <p:spPr>
          <a:xfrm>
            <a:off x="1436876" y="5588936"/>
            <a:ext cx="2976157" cy="388859"/>
          </a:xfrm>
          <a:noFill/>
        </p:spPr>
        <p:txBody>
          <a:bodyPr lIns="0" tIns="0" rIns="0" bIns="0" anchor="ctr">
            <a:noAutofit/>
          </a:bodyPr>
          <a:lstStyle>
            <a:lvl1pPr marL="0" indent="0">
              <a:buNone/>
              <a:defRPr sz="1200" b="1">
                <a:solidFill>
                  <a:schemeClr val="tx1"/>
                </a:solidFill>
              </a:defRPr>
            </a:lvl1pPr>
          </a:lstStyle>
          <a:p>
            <a:pPr lvl="0"/>
            <a:r>
              <a:rPr lang="es-ES"/>
              <a:t>Paso N</a:t>
            </a:r>
            <a:endParaRPr lang="es-CL"/>
          </a:p>
        </p:txBody>
      </p:sp>
      <p:sp>
        <p:nvSpPr>
          <p:cNvPr id="56" name="Marcador de texto 34">
            <a:extLst>
              <a:ext uri="{FF2B5EF4-FFF2-40B4-BE49-F238E27FC236}">
                <a16:creationId xmlns:a16="http://schemas.microsoft.com/office/drawing/2014/main" id="{81589E2B-9A3E-A855-C8AF-E853D9B168BB}"/>
              </a:ext>
            </a:extLst>
          </p:cNvPr>
          <p:cNvSpPr>
            <a:spLocks noGrp="1"/>
          </p:cNvSpPr>
          <p:nvPr>
            <p:ph type="body" sz="quarter" idx="30" hasCustomPrompt="1"/>
          </p:nvPr>
        </p:nvSpPr>
        <p:spPr>
          <a:xfrm>
            <a:off x="4544844" y="5588936"/>
            <a:ext cx="2976156" cy="388859"/>
          </a:xfrm>
          <a:noFill/>
        </p:spPr>
        <p:txBody>
          <a:bodyPr lIns="0" tIns="0" rIns="0" bIns="0" anchor="ctr">
            <a:noAutofit/>
          </a:bodyPr>
          <a:lstStyle>
            <a:lvl1pPr marL="0" indent="0">
              <a:buNone/>
              <a:defRPr sz="1200" b="1">
                <a:solidFill>
                  <a:schemeClr val="tx1"/>
                </a:solidFill>
              </a:defRPr>
            </a:lvl1pPr>
          </a:lstStyle>
          <a:p>
            <a:pPr lvl="0"/>
            <a:r>
              <a:rPr lang="es-ES"/>
              <a:t>Paso N</a:t>
            </a:r>
            <a:endParaRPr lang="es-CL"/>
          </a:p>
        </p:txBody>
      </p:sp>
      <p:sp>
        <p:nvSpPr>
          <p:cNvPr id="57" name="Marcador de texto 34">
            <a:extLst>
              <a:ext uri="{FF2B5EF4-FFF2-40B4-BE49-F238E27FC236}">
                <a16:creationId xmlns:a16="http://schemas.microsoft.com/office/drawing/2014/main" id="{58FC6E15-AE2A-4DA3-EADF-0B746863D28C}"/>
              </a:ext>
            </a:extLst>
          </p:cNvPr>
          <p:cNvSpPr>
            <a:spLocks noGrp="1"/>
          </p:cNvSpPr>
          <p:nvPr>
            <p:ph type="body" sz="quarter" idx="31" hasCustomPrompt="1"/>
          </p:nvPr>
        </p:nvSpPr>
        <p:spPr>
          <a:xfrm>
            <a:off x="7790927" y="5588936"/>
            <a:ext cx="2959197" cy="388859"/>
          </a:xfrm>
          <a:noFill/>
        </p:spPr>
        <p:txBody>
          <a:bodyPr lIns="0" tIns="0" rIns="0" bIns="0" anchor="ctr">
            <a:noAutofit/>
          </a:bodyPr>
          <a:lstStyle>
            <a:lvl1pPr marL="0" indent="0">
              <a:buNone/>
              <a:defRPr sz="1200" b="1">
                <a:solidFill>
                  <a:schemeClr val="tx1"/>
                </a:solidFill>
              </a:defRPr>
            </a:lvl1pPr>
          </a:lstStyle>
          <a:p>
            <a:pPr lvl="0"/>
            <a:r>
              <a:rPr lang="es-ES"/>
              <a:t>Paso N</a:t>
            </a:r>
            <a:endParaRPr lang="es-CL"/>
          </a:p>
        </p:txBody>
      </p:sp>
      <p:sp>
        <p:nvSpPr>
          <p:cNvPr id="58" name="Marcador de texto 34">
            <a:extLst>
              <a:ext uri="{FF2B5EF4-FFF2-40B4-BE49-F238E27FC236}">
                <a16:creationId xmlns:a16="http://schemas.microsoft.com/office/drawing/2014/main" id="{F871EF77-8DB0-CA2F-8BA4-EC9D9D0B0E7C}"/>
              </a:ext>
            </a:extLst>
          </p:cNvPr>
          <p:cNvSpPr>
            <a:spLocks noGrp="1"/>
          </p:cNvSpPr>
          <p:nvPr>
            <p:ph type="body" sz="quarter" idx="32" hasCustomPrompt="1"/>
          </p:nvPr>
        </p:nvSpPr>
        <p:spPr>
          <a:xfrm>
            <a:off x="1448835" y="1922990"/>
            <a:ext cx="9318249" cy="417939"/>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59" name="Marcador de texto 34">
            <a:extLst>
              <a:ext uri="{FF2B5EF4-FFF2-40B4-BE49-F238E27FC236}">
                <a16:creationId xmlns:a16="http://schemas.microsoft.com/office/drawing/2014/main" id="{283204EB-EAE7-D50F-8B14-F8D51CE31349}"/>
              </a:ext>
            </a:extLst>
          </p:cNvPr>
          <p:cNvSpPr>
            <a:spLocks noGrp="1"/>
          </p:cNvSpPr>
          <p:nvPr>
            <p:ph type="body" sz="quarter" idx="33" hasCustomPrompt="1"/>
          </p:nvPr>
        </p:nvSpPr>
        <p:spPr>
          <a:xfrm>
            <a:off x="1580501" y="3539799"/>
            <a:ext cx="3240000" cy="388859"/>
          </a:xfrm>
          <a:noFill/>
        </p:spPr>
        <p:txBody>
          <a:bodyPr lIns="0" tIns="0" rIns="0" bIns="0" anchor="ctr">
            <a:noAutofit/>
          </a:bodyPr>
          <a:lstStyle>
            <a:lvl1pPr marL="0" indent="0">
              <a:buNone/>
              <a:defRPr sz="1200" b="1">
                <a:solidFill>
                  <a:schemeClr val="tx1"/>
                </a:solidFill>
              </a:defRPr>
            </a:lvl1pPr>
          </a:lstStyle>
          <a:p>
            <a:pPr lvl="0"/>
            <a:r>
              <a:rPr lang="es-ES"/>
              <a:t>Paso N</a:t>
            </a:r>
            <a:endParaRPr lang="es-CL"/>
          </a:p>
        </p:txBody>
      </p:sp>
      <p:sp>
        <p:nvSpPr>
          <p:cNvPr id="60" name="Marcador de texto 34">
            <a:extLst>
              <a:ext uri="{FF2B5EF4-FFF2-40B4-BE49-F238E27FC236}">
                <a16:creationId xmlns:a16="http://schemas.microsoft.com/office/drawing/2014/main" id="{D65558B2-1DC6-3BBE-B1E6-7EFA3CE76867}"/>
              </a:ext>
            </a:extLst>
          </p:cNvPr>
          <p:cNvSpPr>
            <a:spLocks noGrp="1"/>
          </p:cNvSpPr>
          <p:nvPr>
            <p:ph type="body" sz="quarter" idx="34" hasCustomPrompt="1"/>
          </p:nvPr>
        </p:nvSpPr>
        <p:spPr>
          <a:xfrm>
            <a:off x="5072073" y="3539799"/>
            <a:ext cx="3240000" cy="388859"/>
          </a:xfrm>
          <a:noFill/>
        </p:spPr>
        <p:txBody>
          <a:bodyPr lIns="0" tIns="0" rIns="0" bIns="0" anchor="ctr">
            <a:noAutofit/>
          </a:bodyPr>
          <a:lstStyle>
            <a:lvl1pPr marL="0" indent="0">
              <a:buNone/>
              <a:defRPr sz="1200" b="1">
                <a:solidFill>
                  <a:schemeClr val="tx1"/>
                </a:solidFill>
              </a:defRPr>
            </a:lvl1pPr>
          </a:lstStyle>
          <a:p>
            <a:pPr lvl="0"/>
            <a:r>
              <a:rPr lang="es-ES"/>
              <a:t>Paso N</a:t>
            </a:r>
            <a:endParaRPr lang="es-CL"/>
          </a:p>
        </p:txBody>
      </p:sp>
      <p:sp>
        <p:nvSpPr>
          <p:cNvPr id="61" name="Marcador de texto 34">
            <a:extLst>
              <a:ext uri="{FF2B5EF4-FFF2-40B4-BE49-F238E27FC236}">
                <a16:creationId xmlns:a16="http://schemas.microsoft.com/office/drawing/2014/main" id="{3322CD55-1838-1ACA-38BA-AC01739E07A1}"/>
              </a:ext>
            </a:extLst>
          </p:cNvPr>
          <p:cNvSpPr>
            <a:spLocks noGrp="1"/>
          </p:cNvSpPr>
          <p:nvPr>
            <p:ph type="body" sz="quarter" idx="35" hasCustomPrompt="1"/>
          </p:nvPr>
        </p:nvSpPr>
        <p:spPr>
          <a:xfrm>
            <a:off x="9378621" y="3539799"/>
            <a:ext cx="1371503" cy="388859"/>
          </a:xfrm>
          <a:noFill/>
        </p:spPr>
        <p:txBody>
          <a:bodyPr lIns="0" tIns="0" rIns="0" bIns="0" anchor="ctr">
            <a:noAutofit/>
          </a:bodyPr>
          <a:lstStyle>
            <a:lvl1pPr marL="0" indent="0" algn="ctr">
              <a:buNone/>
              <a:defRPr sz="1200" b="1">
                <a:solidFill>
                  <a:schemeClr val="tx1"/>
                </a:solidFill>
              </a:defRPr>
            </a:lvl1pPr>
          </a:lstStyle>
          <a:p>
            <a:pPr lvl="0"/>
            <a:r>
              <a:rPr lang="es-ES"/>
              <a:t>Texto</a:t>
            </a:r>
            <a:endParaRPr lang="es-CL"/>
          </a:p>
        </p:txBody>
      </p:sp>
      <p:sp>
        <p:nvSpPr>
          <p:cNvPr id="62" name="Marcador de texto 34">
            <a:extLst>
              <a:ext uri="{FF2B5EF4-FFF2-40B4-BE49-F238E27FC236}">
                <a16:creationId xmlns:a16="http://schemas.microsoft.com/office/drawing/2014/main" id="{0C7E0143-F97B-09C1-0E30-9BD104001367}"/>
              </a:ext>
            </a:extLst>
          </p:cNvPr>
          <p:cNvSpPr>
            <a:spLocks noGrp="1"/>
          </p:cNvSpPr>
          <p:nvPr>
            <p:ph type="body" sz="quarter" idx="36" hasCustomPrompt="1"/>
          </p:nvPr>
        </p:nvSpPr>
        <p:spPr>
          <a:xfrm>
            <a:off x="1436876" y="2641872"/>
            <a:ext cx="7796334" cy="613398"/>
          </a:xfrm>
          <a:prstGeom prst="rightArrow">
            <a:avLst/>
          </a:prstGeom>
          <a:solidFill>
            <a:schemeClr val="accent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63" name="Marcador de texto 34">
            <a:extLst>
              <a:ext uri="{FF2B5EF4-FFF2-40B4-BE49-F238E27FC236}">
                <a16:creationId xmlns:a16="http://schemas.microsoft.com/office/drawing/2014/main" id="{3E4DBB49-9D25-DE09-9E4A-2DAE8E1E7A0D}"/>
              </a:ext>
            </a:extLst>
          </p:cNvPr>
          <p:cNvSpPr>
            <a:spLocks noGrp="1"/>
          </p:cNvSpPr>
          <p:nvPr>
            <p:ph type="body" sz="quarter" idx="37" hasCustomPrompt="1"/>
          </p:nvPr>
        </p:nvSpPr>
        <p:spPr>
          <a:xfrm>
            <a:off x="9378622" y="2641872"/>
            <a:ext cx="1371503" cy="613398"/>
          </a:xfrm>
          <a:solidFill>
            <a:schemeClr val="bg2"/>
          </a:solidFill>
        </p:spPr>
        <p:txBody>
          <a:bodyPr lIns="0" tIns="0" rIns="0" bIns="0" anchor="ctr">
            <a:noAutofit/>
          </a:bodyPr>
          <a:lstStyle>
            <a:lvl1pPr marL="0" indent="0" algn="ctr">
              <a:buNone/>
              <a:defRPr sz="1600" b="1">
                <a:solidFill>
                  <a:schemeClr val="bg1"/>
                </a:solidFill>
              </a:defRPr>
            </a:lvl1pPr>
          </a:lstStyle>
          <a:p>
            <a:pPr lvl="0"/>
            <a:r>
              <a:rPr lang="es-ES"/>
              <a:t>N</a:t>
            </a:r>
            <a:endParaRPr lang="es-CL"/>
          </a:p>
        </p:txBody>
      </p:sp>
      <p:sp>
        <p:nvSpPr>
          <p:cNvPr id="64" name="Marcador de texto 34">
            <a:extLst>
              <a:ext uri="{FF2B5EF4-FFF2-40B4-BE49-F238E27FC236}">
                <a16:creationId xmlns:a16="http://schemas.microsoft.com/office/drawing/2014/main" id="{BFCA4B76-BD30-D4B5-C126-462C604CF967}"/>
              </a:ext>
            </a:extLst>
          </p:cNvPr>
          <p:cNvSpPr>
            <a:spLocks noGrp="1"/>
          </p:cNvSpPr>
          <p:nvPr>
            <p:ph type="body" sz="quarter" idx="38" hasCustomPrompt="1"/>
          </p:nvPr>
        </p:nvSpPr>
        <p:spPr>
          <a:xfrm>
            <a:off x="1580501" y="2752990"/>
            <a:ext cx="521569" cy="404882"/>
          </a:xfrm>
          <a:noFill/>
        </p:spPr>
        <p:txBody>
          <a:bodyPr lIns="0" tIns="0" rIns="0" bIns="0" anchor="ctr">
            <a:noAutofit/>
          </a:bodyPr>
          <a:lstStyle>
            <a:lvl1pPr marL="0" indent="0" algn="l">
              <a:buNone/>
              <a:defRPr sz="1200" b="1">
                <a:solidFill>
                  <a:schemeClr val="bg1"/>
                </a:solidFill>
              </a:defRPr>
            </a:lvl1pPr>
          </a:lstStyle>
          <a:p>
            <a:pPr lvl="0"/>
            <a:r>
              <a:rPr lang="es-ES"/>
              <a:t>N</a:t>
            </a:r>
            <a:endParaRPr lang="es-CL"/>
          </a:p>
        </p:txBody>
      </p:sp>
      <p:sp>
        <p:nvSpPr>
          <p:cNvPr id="65" name="Marcador de texto 34">
            <a:extLst>
              <a:ext uri="{FF2B5EF4-FFF2-40B4-BE49-F238E27FC236}">
                <a16:creationId xmlns:a16="http://schemas.microsoft.com/office/drawing/2014/main" id="{F2184743-3E10-8525-DE53-CEB10B65A2F4}"/>
              </a:ext>
            </a:extLst>
          </p:cNvPr>
          <p:cNvSpPr>
            <a:spLocks noGrp="1"/>
          </p:cNvSpPr>
          <p:nvPr>
            <p:ph type="body" sz="quarter" idx="39" hasCustomPrompt="1"/>
          </p:nvPr>
        </p:nvSpPr>
        <p:spPr>
          <a:xfrm>
            <a:off x="5072074" y="2752990"/>
            <a:ext cx="521569" cy="404882"/>
          </a:xfrm>
          <a:noFill/>
        </p:spPr>
        <p:txBody>
          <a:bodyPr lIns="0" tIns="0" rIns="0" bIns="0" anchor="ctr">
            <a:noAutofit/>
          </a:bodyPr>
          <a:lstStyle>
            <a:lvl1pPr marL="0" indent="0" algn="l">
              <a:buNone/>
              <a:defRPr sz="1200" b="1">
                <a:solidFill>
                  <a:schemeClr val="bg1"/>
                </a:solidFill>
              </a:defRPr>
            </a:lvl1pPr>
          </a:lstStyle>
          <a:p>
            <a:pPr lvl="0"/>
            <a:r>
              <a:rPr lang="es-ES"/>
              <a:t>N</a:t>
            </a:r>
            <a:endParaRPr lang="es-CL"/>
          </a:p>
        </p:txBody>
      </p:sp>
      <p:sp>
        <p:nvSpPr>
          <p:cNvPr id="66" name="Subtítulo 2">
            <a:extLst>
              <a:ext uri="{FF2B5EF4-FFF2-40B4-BE49-F238E27FC236}">
                <a16:creationId xmlns:a16="http://schemas.microsoft.com/office/drawing/2014/main" id="{EDCCE3DE-5A7F-0117-89A4-A4393144FC90}"/>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pie de página 3"/>
          <p:cNvSpPr>
            <a:spLocks noGrp="1"/>
          </p:cNvSpPr>
          <p:nvPr>
            <p:ph type="ftr" sz="quarter" idx="40"/>
          </p:nvPr>
        </p:nvSpPr>
        <p:spPr/>
        <p:txBody>
          <a:bodyPr/>
          <a:lstStyle/>
          <a:p>
            <a:endParaRPr lang="es-CL"/>
          </a:p>
        </p:txBody>
      </p:sp>
      <p:sp>
        <p:nvSpPr>
          <p:cNvPr id="5" name="Marcador de número de diapositiva 4"/>
          <p:cNvSpPr>
            <a:spLocks noGrp="1"/>
          </p:cNvSpPr>
          <p:nvPr>
            <p:ph type="sldNum" sz="quarter" idx="4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4313608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seño personalizado 16">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2327915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p:nvPr>
        </p:nvSpPr>
        <p:spPr/>
        <p:txBody>
          <a:bodyPr vert="horz"/>
          <a:lstStyle>
            <a:lvl1pPr>
              <a:defRPr/>
            </a:lvl1pPr>
          </a:lstStyle>
          <a:p>
            <a:r>
              <a:rPr lang="es-ES"/>
              <a:t>Haga clic para modificar el estilo de título del patrón</a:t>
            </a:r>
            <a:endParaRPr lang="es-CL"/>
          </a:p>
        </p:txBody>
      </p:sp>
      <p:sp>
        <p:nvSpPr>
          <p:cNvPr id="31" name="Marcador de texto 49">
            <a:extLst>
              <a:ext uri="{FF2B5EF4-FFF2-40B4-BE49-F238E27FC236}">
                <a16:creationId xmlns:a16="http://schemas.microsoft.com/office/drawing/2014/main" id="{E81575AC-964D-E794-7E38-5110B68A775E}"/>
              </a:ext>
            </a:extLst>
          </p:cNvPr>
          <p:cNvSpPr>
            <a:spLocks noGrp="1"/>
          </p:cNvSpPr>
          <p:nvPr>
            <p:ph type="body" sz="quarter" idx="38" hasCustomPrompt="1"/>
          </p:nvPr>
        </p:nvSpPr>
        <p:spPr>
          <a:xfrm>
            <a:off x="525462" y="1696120"/>
            <a:ext cx="5502970" cy="515610"/>
          </a:xfrm>
          <a:prstGeom prst="rect">
            <a:avLst/>
          </a:prstGeom>
          <a:solidFill>
            <a:schemeClr val="tx2"/>
          </a:solidFill>
        </p:spPr>
        <p:txBody>
          <a:bodyPr anchor="t">
            <a:noAutofit/>
          </a:bodyPr>
          <a:lstStyle>
            <a:lvl1pPr marL="0" indent="0">
              <a:buNone/>
              <a:defRPr sz="1200" b="0">
                <a:solidFill>
                  <a:schemeClr val="tx1"/>
                </a:solidFill>
              </a:defRPr>
            </a:lvl1pPr>
          </a:lstStyle>
          <a:p>
            <a:pPr lvl="0"/>
            <a:r>
              <a:rPr lang="es-ES"/>
              <a:t>Texto</a:t>
            </a:r>
          </a:p>
        </p:txBody>
      </p:sp>
      <p:sp>
        <p:nvSpPr>
          <p:cNvPr id="32" name="Marcador de texto 49">
            <a:extLst>
              <a:ext uri="{FF2B5EF4-FFF2-40B4-BE49-F238E27FC236}">
                <a16:creationId xmlns:a16="http://schemas.microsoft.com/office/drawing/2014/main" id="{5A63DF06-8316-83A5-163A-08A9C84D53BB}"/>
              </a:ext>
            </a:extLst>
          </p:cNvPr>
          <p:cNvSpPr>
            <a:spLocks noGrp="1"/>
          </p:cNvSpPr>
          <p:nvPr>
            <p:ph type="body" sz="quarter" idx="39" hasCustomPrompt="1"/>
          </p:nvPr>
        </p:nvSpPr>
        <p:spPr>
          <a:xfrm>
            <a:off x="525462" y="1361775"/>
            <a:ext cx="5502970" cy="187852"/>
          </a:xfrm>
          <a:prstGeom prst="rect">
            <a:avLst/>
          </a:prstGeom>
          <a:noFill/>
        </p:spPr>
        <p:txBody>
          <a:bodyPr lIns="0" tIns="0" rIns="0" bIns="0" anchor="ctr">
            <a:noAutofit/>
          </a:bodyPr>
          <a:lstStyle>
            <a:lvl1pPr marL="0" indent="0">
              <a:buNone/>
              <a:defRPr sz="1300" b="1">
                <a:solidFill>
                  <a:schemeClr val="tx1"/>
                </a:solidFill>
              </a:defRPr>
            </a:lvl1pPr>
          </a:lstStyle>
          <a:p>
            <a:pPr lvl="0"/>
            <a:r>
              <a:rPr lang="es-ES"/>
              <a:t>Objetivo</a:t>
            </a:r>
          </a:p>
        </p:txBody>
      </p:sp>
      <p:sp>
        <p:nvSpPr>
          <p:cNvPr id="33" name="Marcador de texto 49">
            <a:extLst>
              <a:ext uri="{FF2B5EF4-FFF2-40B4-BE49-F238E27FC236}">
                <a16:creationId xmlns:a16="http://schemas.microsoft.com/office/drawing/2014/main" id="{433133BE-E33A-0B77-8AE2-25B7D3CBF026}"/>
              </a:ext>
            </a:extLst>
          </p:cNvPr>
          <p:cNvSpPr>
            <a:spLocks noGrp="1"/>
          </p:cNvSpPr>
          <p:nvPr>
            <p:ph type="body" sz="quarter" idx="40" hasCustomPrompt="1"/>
          </p:nvPr>
        </p:nvSpPr>
        <p:spPr>
          <a:xfrm>
            <a:off x="6096000" y="1696120"/>
            <a:ext cx="2745051" cy="187200"/>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Duración</a:t>
            </a:r>
          </a:p>
        </p:txBody>
      </p:sp>
      <p:sp>
        <p:nvSpPr>
          <p:cNvPr id="34" name="Marcador de texto 49">
            <a:extLst>
              <a:ext uri="{FF2B5EF4-FFF2-40B4-BE49-F238E27FC236}">
                <a16:creationId xmlns:a16="http://schemas.microsoft.com/office/drawing/2014/main" id="{B247C828-CA1E-3F9C-F927-F2E42BA6B442}"/>
              </a:ext>
            </a:extLst>
          </p:cNvPr>
          <p:cNvSpPr>
            <a:spLocks noGrp="1"/>
          </p:cNvSpPr>
          <p:nvPr>
            <p:ph type="body" sz="quarter" idx="41" hasCustomPrompt="1"/>
          </p:nvPr>
        </p:nvSpPr>
        <p:spPr>
          <a:xfrm>
            <a:off x="6096000" y="2030465"/>
            <a:ext cx="2745051" cy="187200"/>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Participantes</a:t>
            </a:r>
          </a:p>
        </p:txBody>
      </p:sp>
      <p:sp>
        <p:nvSpPr>
          <p:cNvPr id="35" name="Marcador de texto 49">
            <a:extLst>
              <a:ext uri="{FF2B5EF4-FFF2-40B4-BE49-F238E27FC236}">
                <a16:creationId xmlns:a16="http://schemas.microsoft.com/office/drawing/2014/main" id="{CC09F42F-73F8-DFB4-560F-237A3D1F8881}"/>
              </a:ext>
            </a:extLst>
          </p:cNvPr>
          <p:cNvSpPr>
            <a:spLocks noGrp="1"/>
          </p:cNvSpPr>
          <p:nvPr>
            <p:ph type="body" sz="quarter" idx="42" hasCustomPrompt="1"/>
          </p:nvPr>
        </p:nvSpPr>
        <p:spPr>
          <a:xfrm>
            <a:off x="6096000" y="1361775"/>
            <a:ext cx="2745051" cy="187200"/>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Frecuencia</a:t>
            </a:r>
          </a:p>
        </p:txBody>
      </p:sp>
      <p:sp>
        <p:nvSpPr>
          <p:cNvPr id="36" name="Marcador de texto 49">
            <a:extLst>
              <a:ext uri="{FF2B5EF4-FFF2-40B4-BE49-F238E27FC236}">
                <a16:creationId xmlns:a16="http://schemas.microsoft.com/office/drawing/2014/main" id="{E92AAD2B-E687-633B-2225-A06011605865}"/>
              </a:ext>
            </a:extLst>
          </p:cNvPr>
          <p:cNvSpPr>
            <a:spLocks noGrp="1"/>
          </p:cNvSpPr>
          <p:nvPr>
            <p:ph type="body" sz="quarter" idx="43" hasCustomPrompt="1"/>
          </p:nvPr>
        </p:nvSpPr>
        <p:spPr>
          <a:xfrm>
            <a:off x="8994804" y="1361775"/>
            <a:ext cx="2710633" cy="849955"/>
          </a:xfrm>
          <a:prstGeom prst="rect">
            <a:avLst/>
          </a:prstGeom>
          <a:solidFill>
            <a:schemeClr val="tx2"/>
          </a:solidFill>
        </p:spPr>
        <p:txBody>
          <a:bodyPr anchor="ctr">
            <a:noAutofit/>
          </a:bodyPr>
          <a:lstStyle>
            <a:lvl1pPr marL="0" indent="0">
              <a:buNone/>
              <a:defRPr sz="1200" b="1">
                <a:solidFill>
                  <a:schemeClr val="tx1"/>
                </a:solidFill>
              </a:defRPr>
            </a:lvl1pPr>
          </a:lstStyle>
          <a:p>
            <a:pPr lvl="0"/>
            <a:r>
              <a:rPr lang="es-ES"/>
              <a:t>Líder</a:t>
            </a:r>
          </a:p>
        </p:txBody>
      </p:sp>
      <p:sp>
        <p:nvSpPr>
          <p:cNvPr id="37" name="Marcador de texto 49">
            <a:extLst>
              <a:ext uri="{FF2B5EF4-FFF2-40B4-BE49-F238E27FC236}">
                <a16:creationId xmlns:a16="http://schemas.microsoft.com/office/drawing/2014/main" id="{AE29ABEF-7AB4-9593-17DD-B2B67EFC2D78}"/>
              </a:ext>
            </a:extLst>
          </p:cNvPr>
          <p:cNvSpPr>
            <a:spLocks noGrp="1"/>
          </p:cNvSpPr>
          <p:nvPr>
            <p:ph type="body" sz="quarter" idx="44" hasCustomPrompt="1"/>
          </p:nvPr>
        </p:nvSpPr>
        <p:spPr>
          <a:xfrm>
            <a:off x="525462" y="2438855"/>
            <a:ext cx="5502970" cy="187852"/>
          </a:xfrm>
          <a:prstGeom prst="rect">
            <a:avLst/>
          </a:prstGeom>
          <a:noFill/>
        </p:spPr>
        <p:txBody>
          <a:bodyPr lIns="0" tIns="0" rIns="0" bIns="0" anchor="ctr">
            <a:noAutofit/>
          </a:bodyPr>
          <a:lstStyle>
            <a:lvl1pPr marL="0" indent="0">
              <a:buNone/>
              <a:defRPr sz="1300" b="1">
                <a:solidFill>
                  <a:schemeClr val="tx1"/>
                </a:solidFill>
              </a:defRPr>
            </a:lvl1pPr>
          </a:lstStyle>
          <a:p>
            <a:pPr lvl="0"/>
            <a:r>
              <a:rPr lang="es-ES"/>
              <a:t>Agenda y duración por etapa</a:t>
            </a:r>
          </a:p>
        </p:txBody>
      </p:sp>
      <p:sp>
        <p:nvSpPr>
          <p:cNvPr id="38" name="Marcador de texto 49">
            <a:extLst>
              <a:ext uri="{FF2B5EF4-FFF2-40B4-BE49-F238E27FC236}">
                <a16:creationId xmlns:a16="http://schemas.microsoft.com/office/drawing/2014/main" id="{899ED789-E645-BEA5-8FEE-837ADC96C09A}"/>
              </a:ext>
            </a:extLst>
          </p:cNvPr>
          <p:cNvSpPr>
            <a:spLocks noGrp="1"/>
          </p:cNvSpPr>
          <p:nvPr>
            <p:ph type="body" sz="quarter" idx="45" hasCustomPrompt="1"/>
          </p:nvPr>
        </p:nvSpPr>
        <p:spPr>
          <a:xfrm>
            <a:off x="8994804" y="2438855"/>
            <a:ext cx="2710633" cy="187852"/>
          </a:xfrm>
          <a:prstGeom prst="rect">
            <a:avLst/>
          </a:prstGeom>
          <a:noFill/>
        </p:spPr>
        <p:txBody>
          <a:bodyPr lIns="0" tIns="0" rIns="0" bIns="0" anchor="ctr">
            <a:noAutofit/>
          </a:bodyPr>
          <a:lstStyle>
            <a:lvl1pPr marL="0" indent="0">
              <a:buNone/>
              <a:defRPr sz="1300" b="1">
                <a:solidFill>
                  <a:schemeClr val="tx1"/>
                </a:solidFill>
              </a:defRPr>
            </a:lvl1pPr>
          </a:lstStyle>
          <a:p>
            <a:pPr lvl="0"/>
            <a:r>
              <a:rPr lang="es-ES"/>
              <a:t>Indicadores</a:t>
            </a:r>
          </a:p>
        </p:txBody>
      </p:sp>
      <p:sp>
        <p:nvSpPr>
          <p:cNvPr id="40" name="Marcador de texto 49">
            <a:extLst>
              <a:ext uri="{FF2B5EF4-FFF2-40B4-BE49-F238E27FC236}">
                <a16:creationId xmlns:a16="http://schemas.microsoft.com/office/drawing/2014/main" id="{2A6CB2EF-27AC-B479-3196-3D810B34D300}"/>
              </a:ext>
            </a:extLst>
          </p:cNvPr>
          <p:cNvSpPr>
            <a:spLocks noGrp="1"/>
          </p:cNvSpPr>
          <p:nvPr>
            <p:ph type="body" sz="quarter" idx="46" hasCustomPrompt="1"/>
          </p:nvPr>
        </p:nvSpPr>
        <p:spPr>
          <a:xfrm>
            <a:off x="525461" y="2687642"/>
            <a:ext cx="7459919" cy="324083"/>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Texto</a:t>
            </a:r>
          </a:p>
        </p:txBody>
      </p:sp>
      <p:sp>
        <p:nvSpPr>
          <p:cNvPr id="41" name="Marcador de texto 49">
            <a:extLst>
              <a:ext uri="{FF2B5EF4-FFF2-40B4-BE49-F238E27FC236}">
                <a16:creationId xmlns:a16="http://schemas.microsoft.com/office/drawing/2014/main" id="{965978E4-55FB-BE3D-25C5-D93B9DCB8F4F}"/>
              </a:ext>
            </a:extLst>
          </p:cNvPr>
          <p:cNvSpPr>
            <a:spLocks noGrp="1"/>
          </p:cNvSpPr>
          <p:nvPr>
            <p:ph type="body" sz="quarter" idx="47" hasCustomPrompt="1"/>
          </p:nvPr>
        </p:nvSpPr>
        <p:spPr>
          <a:xfrm>
            <a:off x="8095176" y="2687642"/>
            <a:ext cx="745875" cy="324083"/>
          </a:xfrm>
          <a:prstGeom prst="rect">
            <a:avLst/>
          </a:prstGeom>
          <a:solidFill>
            <a:schemeClr val="tx2"/>
          </a:solidFill>
        </p:spPr>
        <p:txBody>
          <a:bodyPr anchor="ctr">
            <a:noAutofit/>
          </a:bodyPr>
          <a:lstStyle>
            <a:lvl1pPr marL="0" indent="0" algn="ctr">
              <a:buNone/>
              <a:defRPr sz="1200" b="0">
                <a:solidFill>
                  <a:schemeClr val="tx1"/>
                </a:solidFill>
              </a:defRPr>
            </a:lvl1pPr>
          </a:lstStyle>
          <a:p>
            <a:pPr lvl="0"/>
            <a:r>
              <a:rPr lang="es-ES"/>
              <a:t>min</a:t>
            </a:r>
          </a:p>
        </p:txBody>
      </p:sp>
      <p:sp>
        <p:nvSpPr>
          <p:cNvPr id="42" name="Marcador de texto 49">
            <a:extLst>
              <a:ext uri="{FF2B5EF4-FFF2-40B4-BE49-F238E27FC236}">
                <a16:creationId xmlns:a16="http://schemas.microsoft.com/office/drawing/2014/main" id="{CB52D36A-4093-1C8A-F1BD-054DDDB5771A}"/>
              </a:ext>
            </a:extLst>
          </p:cNvPr>
          <p:cNvSpPr>
            <a:spLocks noGrp="1"/>
          </p:cNvSpPr>
          <p:nvPr>
            <p:ph type="body" sz="quarter" idx="48" hasCustomPrompt="1"/>
          </p:nvPr>
        </p:nvSpPr>
        <p:spPr>
          <a:xfrm>
            <a:off x="525461" y="3106565"/>
            <a:ext cx="7459919" cy="324083"/>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Texto</a:t>
            </a:r>
          </a:p>
        </p:txBody>
      </p:sp>
      <p:sp>
        <p:nvSpPr>
          <p:cNvPr id="43" name="Marcador de texto 49">
            <a:extLst>
              <a:ext uri="{FF2B5EF4-FFF2-40B4-BE49-F238E27FC236}">
                <a16:creationId xmlns:a16="http://schemas.microsoft.com/office/drawing/2014/main" id="{0AB725A0-1F45-73D7-9EC1-5F3527CA721F}"/>
              </a:ext>
            </a:extLst>
          </p:cNvPr>
          <p:cNvSpPr>
            <a:spLocks noGrp="1"/>
          </p:cNvSpPr>
          <p:nvPr>
            <p:ph type="body" sz="quarter" idx="49" hasCustomPrompt="1"/>
          </p:nvPr>
        </p:nvSpPr>
        <p:spPr>
          <a:xfrm>
            <a:off x="8095176" y="3106565"/>
            <a:ext cx="745875" cy="324083"/>
          </a:xfrm>
          <a:prstGeom prst="rect">
            <a:avLst/>
          </a:prstGeom>
          <a:solidFill>
            <a:schemeClr val="tx2"/>
          </a:solidFill>
        </p:spPr>
        <p:txBody>
          <a:bodyPr anchor="ctr">
            <a:noAutofit/>
          </a:bodyPr>
          <a:lstStyle>
            <a:lvl1pPr marL="0" indent="0" algn="ctr">
              <a:buNone/>
              <a:defRPr sz="1200" b="0">
                <a:solidFill>
                  <a:schemeClr val="tx1"/>
                </a:solidFill>
              </a:defRPr>
            </a:lvl1pPr>
          </a:lstStyle>
          <a:p>
            <a:pPr lvl="0"/>
            <a:r>
              <a:rPr lang="es-ES"/>
              <a:t>min</a:t>
            </a:r>
          </a:p>
        </p:txBody>
      </p:sp>
      <p:sp>
        <p:nvSpPr>
          <p:cNvPr id="44" name="Marcador de texto 49">
            <a:extLst>
              <a:ext uri="{FF2B5EF4-FFF2-40B4-BE49-F238E27FC236}">
                <a16:creationId xmlns:a16="http://schemas.microsoft.com/office/drawing/2014/main" id="{E3F36536-2A28-2B0C-8496-BE8BB76A40E2}"/>
              </a:ext>
            </a:extLst>
          </p:cNvPr>
          <p:cNvSpPr>
            <a:spLocks noGrp="1"/>
          </p:cNvSpPr>
          <p:nvPr>
            <p:ph type="body" sz="quarter" idx="50" hasCustomPrompt="1"/>
          </p:nvPr>
        </p:nvSpPr>
        <p:spPr>
          <a:xfrm>
            <a:off x="525461" y="3525488"/>
            <a:ext cx="7459919" cy="324083"/>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Texto</a:t>
            </a:r>
          </a:p>
        </p:txBody>
      </p:sp>
      <p:sp>
        <p:nvSpPr>
          <p:cNvPr id="45" name="Marcador de texto 49">
            <a:extLst>
              <a:ext uri="{FF2B5EF4-FFF2-40B4-BE49-F238E27FC236}">
                <a16:creationId xmlns:a16="http://schemas.microsoft.com/office/drawing/2014/main" id="{43289912-11B2-8EA3-7CC4-07AA98B60564}"/>
              </a:ext>
            </a:extLst>
          </p:cNvPr>
          <p:cNvSpPr>
            <a:spLocks noGrp="1"/>
          </p:cNvSpPr>
          <p:nvPr>
            <p:ph type="body" sz="quarter" idx="51" hasCustomPrompt="1"/>
          </p:nvPr>
        </p:nvSpPr>
        <p:spPr>
          <a:xfrm>
            <a:off x="8095176" y="3525488"/>
            <a:ext cx="745875" cy="324083"/>
          </a:xfrm>
          <a:prstGeom prst="rect">
            <a:avLst/>
          </a:prstGeom>
          <a:solidFill>
            <a:schemeClr val="tx2"/>
          </a:solidFill>
        </p:spPr>
        <p:txBody>
          <a:bodyPr anchor="ctr">
            <a:noAutofit/>
          </a:bodyPr>
          <a:lstStyle>
            <a:lvl1pPr marL="0" indent="0" algn="ctr">
              <a:buNone/>
              <a:defRPr sz="1200" b="0">
                <a:solidFill>
                  <a:schemeClr val="tx1"/>
                </a:solidFill>
              </a:defRPr>
            </a:lvl1pPr>
          </a:lstStyle>
          <a:p>
            <a:pPr lvl="0"/>
            <a:r>
              <a:rPr lang="es-ES"/>
              <a:t>min</a:t>
            </a:r>
          </a:p>
        </p:txBody>
      </p:sp>
      <p:sp>
        <p:nvSpPr>
          <p:cNvPr id="67" name="Marcador de texto 49">
            <a:extLst>
              <a:ext uri="{FF2B5EF4-FFF2-40B4-BE49-F238E27FC236}">
                <a16:creationId xmlns:a16="http://schemas.microsoft.com/office/drawing/2014/main" id="{C8FD01A3-3768-9195-2B0C-D38B2B34DFEF}"/>
              </a:ext>
            </a:extLst>
          </p:cNvPr>
          <p:cNvSpPr>
            <a:spLocks noGrp="1"/>
          </p:cNvSpPr>
          <p:nvPr>
            <p:ph type="body" sz="quarter" idx="52" hasCustomPrompt="1"/>
          </p:nvPr>
        </p:nvSpPr>
        <p:spPr>
          <a:xfrm>
            <a:off x="525461" y="3944411"/>
            <a:ext cx="7459919" cy="324083"/>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Texto</a:t>
            </a:r>
          </a:p>
        </p:txBody>
      </p:sp>
      <p:sp>
        <p:nvSpPr>
          <p:cNvPr id="68" name="Marcador de texto 49">
            <a:extLst>
              <a:ext uri="{FF2B5EF4-FFF2-40B4-BE49-F238E27FC236}">
                <a16:creationId xmlns:a16="http://schemas.microsoft.com/office/drawing/2014/main" id="{55ECA377-42F7-7F35-7790-444D1B69A56A}"/>
              </a:ext>
            </a:extLst>
          </p:cNvPr>
          <p:cNvSpPr>
            <a:spLocks noGrp="1"/>
          </p:cNvSpPr>
          <p:nvPr>
            <p:ph type="body" sz="quarter" idx="53" hasCustomPrompt="1"/>
          </p:nvPr>
        </p:nvSpPr>
        <p:spPr>
          <a:xfrm>
            <a:off x="8095176" y="3944411"/>
            <a:ext cx="745875" cy="324083"/>
          </a:xfrm>
          <a:prstGeom prst="rect">
            <a:avLst/>
          </a:prstGeom>
          <a:solidFill>
            <a:schemeClr val="tx2"/>
          </a:solidFill>
        </p:spPr>
        <p:txBody>
          <a:bodyPr anchor="ctr">
            <a:noAutofit/>
          </a:bodyPr>
          <a:lstStyle>
            <a:lvl1pPr marL="0" indent="0" algn="ctr">
              <a:buNone/>
              <a:defRPr sz="1200" b="0">
                <a:solidFill>
                  <a:schemeClr val="tx1"/>
                </a:solidFill>
              </a:defRPr>
            </a:lvl1pPr>
          </a:lstStyle>
          <a:p>
            <a:pPr lvl="0"/>
            <a:r>
              <a:rPr lang="es-ES"/>
              <a:t>min</a:t>
            </a:r>
          </a:p>
        </p:txBody>
      </p:sp>
      <p:sp>
        <p:nvSpPr>
          <p:cNvPr id="69" name="Marcador de texto 49">
            <a:extLst>
              <a:ext uri="{FF2B5EF4-FFF2-40B4-BE49-F238E27FC236}">
                <a16:creationId xmlns:a16="http://schemas.microsoft.com/office/drawing/2014/main" id="{E7E85910-4A77-2B27-C50E-E49B498A0F8E}"/>
              </a:ext>
            </a:extLst>
          </p:cNvPr>
          <p:cNvSpPr>
            <a:spLocks noGrp="1"/>
          </p:cNvSpPr>
          <p:nvPr>
            <p:ph type="body" sz="quarter" idx="54" hasCustomPrompt="1"/>
          </p:nvPr>
        </p:nvSpPr>
        <p:spPr>
          <a:xfrm>
            <a:off x="525461" y="4363334"/>
            <a:ext cx="7459919" cy="324083"/>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Texto</a:t>
            </a:r>
          </a:p>
        </p:txBody>
      </p:sp>
      <p:sp>
        <p:nvSpPr>
          <p:cNvPr id="70" name="Marcador de texto 49">
            <a:extLst>
              <a:ext uri="{FF2B5EF4-FFF2-40B4-BE49-F238E27FC236}">
                <a16:creationId xmlns:a16="http://schemas.microsoft.com/office/drawing/2014/main" id="{E1ACBA34-3873-FADE-1F27-7C8456EDA21D}"/>
              </a:ext>
            </a:extLst>
          </p:cNvPr>
          <p:cNvSpPr>
            <a:spLocks noGrp="1"/>
          </p:cNvSpPr>
          <p:nvPr>
            <p:ph type="body" sz="quarter" idx="55" hasCustomPrompt="1"/>
          </p:nvPr>
        </p:nvSpPr>
        <p:spPr>
          <a:xfrm>
            <a:off x="8095176" y="4363334"/>
            <a:ext cx="745875" cy="324083"/>
          </a:xfrm>
          <a:prstGeom prst="rect">
            <a:avLst/>
          </a:prstGeom>
          <a:solidFill>
            <a:schemeClr val="tx2"/>
          </a:solidFill>
        </p:spPr>
        <p:txBody>
          <a:bodyPr anchor="ctr">
            <a:noAutofit/>
          </a:bodyPr>
          <a:lstStyle>
            <a:lvl1pPr marL="0" indent="0" algn="ctr">
              <a:buNone/>
              <a:defRPr sz="1200" b="0">
                <a:solidFill>
                  <a:schemeClr val="tx1"/>
                </a:solidFill>
              </a:defRPr>
            </a:lvl1pPr>
          </a:lstStyle>
          <a:p>
            <a:pPr lvl="0"/>
            <a:r>
              <a:rPr lang="es-ES"/>
              <a:t>min</a:t>
            </a:r>
          </a:p>
        </p:txBody>
      </p:sp>
      <p:sp>
        <p:nvSpPr>
          <p:cNvPr id="71" name="Marcador de texto 49">
            <a:extLst>
              <a:ext uri="{FF2B5EF4-FFF2-40B4-BE49-F238E27FC236}">
                <a16:creationId xmlns:a16="http://schemas.microsoft.com/office/drawing/2014/main" id="{15620AB1-5D15-0A05-6C0F-8FB72EC005B2}"/>
              </a:ext>
            </a:extLst>
          </p:cNvPr>
          <p:cNvSpPr>
            <a:spLocks noGrp="1"/>
          </p:cNvSpPr>
          <p:nvPr>
            <p:ph type="body" sz="quarter" idx="56" hasCustomPrompt="1"/>
          </p:nvPr>
        </p:nvSpPr>
        <p:spPr>
          <a:xfrm>
            <a:off x="525461" y="4782258"/>
            <a:ext cx="7459919" cy="324083"/>
          </a:xfrm>
          <a:prstGeom prst="rect">
            <a:avLst/>
          </a:prstGeom>
          <a:solidFill>
            <a:schemeClr val="tx2"/>
          </a:solidFill>
        </p:spPr>
        <p:txBody>
          <a:bodyPr anchor="ctr">
            <a:noAutofit/>
          </a:bodyPr>
          <a:lstStyle>
            <a:lvl1pPr marL="0" indent="0">
              <a:buNone/>
              <a:defRPr sz="1200" b="0">
                <a:solidFill>
                  <a:schemeClr val="tx1"/>
                </a:solidFill>
              </a:defRPr>
            </a:lvl1pPr>
          </a:lstStyle>
          <a:p>
            <a:pPr lvl="0"/>
            <a:r>
              <a:rPr lang="es-ES"/>
              <a:t>Texto</a:t>
            </a:r>
          </a:p>
        </p:txBody>
      </p:sp>
      <p:sp>
        <p:nvSpPr>
          <p:cNvPr id="72" name="Marcador de texto 49">
            <a:extLst>
              <a:ext uri="{FF2B5EF4-FFF2-40B4-BE49-F238E27FC236}">
                <a16:creationId xmlns:a16="http://schemas.microsoft.com/office/drawing/2014/main" id="{293A632D-3DCB-7FD7-EC19-B63C296F5076}"/>
              </a:ext>
            </a:extLst>
          </p:cNvPr>
          <p:cNvSpPr>
            <a:spLocks noGrp="1"/>
          </p:cNvSpPr>
          <p:nvPr>
            <p:ph type="body" sz="quarter" idx="57" hasCustomPrompt="1"/>
          </p:nvPr>
        </p:nvSpPr>
        <p:spPr>
          <a:xfrm>
            <a:off x="8095176" y="4782258"/>
            <a:ext cx="745875" cy="324083"/>
          </a:xfrm>
          <a:prstGeom prst="rect">
            <a:avLst/>
          </a:prstGeom>
          <a:solidFill>
            <a:schemeClr val="tx2"/>
          </a:solidFill>
        </p:spPr>
        <p:txBody>
          <a:bodyPr anchor="ctr">
            <a:noAutofit/>
          </a:bodyPr>
          <a:lstStyle>
            <a:lvl1pPr marL="0" indent="0" algn="ctr">
              <a:buNone/>
              <a:defRPr sz="1200" b="0">
                <a:solidFill>
                  <a:schemeClr val="tx1"/>
                </a:solidFill>
              </a:defRPr>
            </a:lvl1pPr>
          </a:lstStyle>
          <a:p>
            <a:pPr lvl="0"/>
            <a:r>
              <a:rPr lang="es-ES"/>
              <a:t>min</a:t>
            </a:r>
          </a:p>
        </p:txBody>
      </p:sp>
      <p:sp>
        <p:nvSpPr>
          <p:cNvPr id="74" name="Marcador de texto 49">
            <a:extLst>
              <a:ext uri="{FF2B5EF4-FFF2-40B4-BE49-F238E27FC236}">
                <a16:creationId xmlns:a16="http://schemas.microsoft.com/office/drawing/2014/main" id="{9C92B7BA-D20C-3D45-F82B-470796822686}"/>
              </a:ext>
            </a:extLst>
          </p:cNvPr>
          <p:cNvSpPr>
            <a:spLocks noGrp="1"/>
          </p:cNvSpPr>
          <p:nvPr>
            <p:ph type="body" sz="quarter" idx="58" hasCustomPrompt="1"/>
          </p:nvPr>
        </p:nvSpPr>
        <p:spPr>
          <a:xfrm>
            <a:off x="525462" y="5639963"/>
            <a:ext cx="5502970" cy="526218"/>
          </a:xfrm>
          <a:prstGeom prst="rect">
            <a:avLst/>
          </a:prstGeom>
          <a:solidFill>
            <a:schemeClr val="tx2"/>
          </a:solidFill>
        </p:spPr>
        <p:txBody>
          <a:bodyPr anchor="t">
            <a:noAutofit/>
          </a:bodyPr>
          <a:lstStyle>
            <a:lvl1pPr marL="0" indent="0">
              <a:buNone/>
              <a:defRPr sz="1200" b="0">
                <a:solidFill>
                  <a:schemeClr val="tx1"/>
                </a:solidFill>
              </a:defRPr>
            </a:lvl1pPr>
          </a:lstStyle>
          <a:p>
            <a:pPr lvl="0"/>
            <a:r>
              <a:rPr lang="es-ES"/>
              <a:t>Texto</a:t>
            </a:r>
          </a:p>
        </p:txBody>
      </p:sp>
      <p:sp>
        <p:nvSpPr>
          <p:cNvPr id="75" name="Marcador de texto 49">
            <a:extLst>
              <a:ext uri="{FF2B5EF4-FFF2-40B4-BE49-F238E27FC236}">
                <a16:creationId xmlns:a16="http://schemas.microsoft.com/office/drawing/2014/main" id="{C9A3D3F6-31A3-0192-98CD-4276D77B2771}"/>
              </a:ext>
            </a:extLst>
          </p:cNvPr>
          <p:cNvSpPr>
            <a:spLocks noGrp="1"/>
          </p:cNvSpPr>
          <p:nvPr>
            <p:ph type="body" sz="quarter" idx="59" hasCustomPrompt="1"/>
          </p:nvPr>
        </p:nvSpPr>
        <p:spPr>
          <a:xfrm>
            <a:off x="525462" y="5347177"/>
            <a:ext cx="5502970" cy="187852"/>
          </a:xfrm>
          <a:prstGeom prst="rect">
            <a:avLst/>
          </a:prstGeom>
          <a:noFill/>
        </p:spPr>
        <p:txBody>
          <a:bodyPr lIns="0" tIns="0" rIns="0" bIns="0" anchor="ctr">
            <a:noAutofit/>
          </a:bodyPr>
          <a:lstStyle>
            <a:lvl1pPr marL="0" indent="0">
              <a:buNone/>
              <a:defRPr sz="1300" b="1">
                <a:solidFill>
                  <a:schemeClr val="tx1"/>
                </a:solidFill>
              </a:defRPr>
            </a:lvl1pPr>
          </a:lstStyle>
          <a:p>
            <a:pPr lvl="0"/>
            <a:r>
              <a:rPr lang="es-ES"/>
              <a:t>Dinámica</a:t>
            </a:r>
          </a:p>
        </p:txBody>
      </p:sp>
      <p:sp>
        <p:nvSpPr>
          <p:cNvPr id="76" name="Marcador de texto 49">
            <a:extLst>
              <a:ext uri="{FF2B5EF4-FFF2-40B4-BE49-F238E27FC236}">
                <a16:creationId xmlns:a16="http://schemas.microsoft.com/office/drawing/2014/main" id="{CBD2281B-279A-3EBA-F8C1-B5BAB5D77DED}"/>
              </a:ext>
            </a:extLst>
          </p:cNvPr>
          <p:cNvSpPr>
            <a:spLocks noGrp="1"/>
          </p:cNvSpPr>
          <p:nvPr>
            <p:ph type="body" sz="quarter" idx="60" hasCustomPrompt="1"/>
          </p:nvPr>
        </p:nvSpPr>
        <p:spPr>
          <a:xfrm>
            <a:off x="6160718" y="5639963"/>
            <a:ext cx="2680333" cy="526218"/>
          </a:xfrm>
          <a:prstGeom prst="rect">
            <a:avLst/>
          </a:prstGeom>
          <a:solidFill>
            <a:schemeClr val="tx2"/>
          </a:solidFill>
        </p:spPr>
        <p:txBody>
          <a:bodyPr anchor="t">
            <a:noAutofit/>
          </a:bodyPr>
          <a:lstStyle>
            <a:lvl1pPr marL="0" indent="0">
              <a:buNone/>
              <a:defRPr sz="1200" b="0">
                <a:solidFill>
                  <a:schemeClr val="tx1"/>
                </a:solidFill>
              </a:defRPr>
            </a:lvl1pPr>
          </a:lstStyle>
          <a:p>
            <a:pPr lvl="0"/>
            <a:r>
              <a:rPr lang="es-ES"/>
              <a:t>Texto</a:t>
            </a:r>
          </a:p>
        </p:txBody>
      </p:sp>
      <p:sp>
        <p:nvSpPr>
          <p:cNvPr id="77" name="Marcador de texto 49">
            <a:extLst>
              <a:ext uri="{FF2B5EF4-FFF2-40B4-BE49-F238E27FC236}">
                <a16:creationId xmlns:a16="http://schemas.microsoft.com/office/drawing/2014/main" id="{8371708A-0114-987C-1E8E-F5106A10ADA5}"/>
              </a:ext>
            </a:extLst>
          </p:cNvPr>
          <p:cNvSpPr>
            <a:spLocks noGrp="1"/>
          </p:cNvSpPr>
          <p:nvPr>
            <p:ph type="body" sz="quarter" idx="61" hasCustomPrompt="1"/>
          </p:nvPr>
        </p:nvSpPr>
        <p:spPr>
          <a:xfrm>
            <a:off x="6160718" y="5347177"/>
            <a:ext cx="2680333" cy="187852"/>
          </a:xfrm>
          <a:prstGeom prst="rect">
            <a:avLst/>
          </a:prstGeom>
          <a:noFill/>
        </p:spPr>
        <p:txBody>
          <a:bodyPr lIns="0" tIns="0" rIns="0" bIns="0" anchor="ctr">
            <a:noAutofit/>
          </a:bodyPr>
          <a:lstStyle>
            <a:lvl1pPr marL="0" indent="0">
              <a:buNone/>
              <a:defRPr sz="1300" b="1">
                <a:solidFill>
                  <a:schemeClr val="tx1"/>
                </a:solidFill>
              </a:defRPr>
            </a:lvl1pPr>
          </a:lstStyle>
          <a:p>
            <a:pPr lvl="0"/>
            <a:r>
              <a:rPr lang="es-ES"/>
              <a:t>Otros</a:t>
            </a:r>
          </a:p>
        </p:txBody>
      </p:sp>
      <p:sp>
        <p:nvSpPr>
          <p:cNvPr id="78" name="Marcador de texto 49">
            <a:extLst>
              <a:ext uri="{FF2B5EF4-FFF2-40B4-BE49-F238E27FC236}">
                <a16:creationId xmlns:a16="http://schemas.microsoft.com/office/drawing/2014/main" id="{5BCD5769-175E-5C60-81A0-7E59BDCC833B}"/>
              </a:ext>
            </a:extLst>
          </p:cNvPr>
          <p:cNvSpPr>
            <a:spLocks noGrp="1"/>
          </p:cNvSpPr>
          <p:nvPr>
            <p:ph type="body" sz="quarter" idx="62" hasCustomPrompt="1"/>
          </p:nvPr>
        </p:nvSpPr>
        <p:spPr>
          <a:xfrm>
            <a:off x="8994804" y="2687642"/>
            <a:ext cx="2710633" cy="3478208"/>
          </a:xfrm>
          <a:prstGeom prst="rect">
            <a:avLst/>
          </a:prstGeom>
          <a:solidFill>
            <a:schemeClr val="tx2"/>
          </a:solidFill>
        </p:spPr>
        <p:txBody>
          <a:bodyPr anchor="t">
            <a:noAutofit/>
          </a:bodyPr>
          <a:lstStyle>
            <a:lvl1pPr marL="0" indent="0">
              <a:buNone/>
              <a:defRPr sz="1200" b="0">
                <a:solidFill>
                  <a:schemeClr val="tx1"/>
                </a:solidFill>
              </a:defRPr>
            </a:lvl1pPr>
          </a:lstStyle>
          <a:p>
            <a:pPr lvl="0"/>
            <a:r>
              <a:rPr lang="es-ES"/>
              <a:t>Texto</a:t>
            </a:r>
          </a:p>
        </p:txBody>
      </p:sp>
      <p:sp>
        <p:nvSpPr>
          <p:cNvPr id="3" name="Marcador de pie de página 2"/>
          <p:cNvSpPr>
            <a:spLocks noGrp="1"/>
          </p:cNvSpPr>
          <p:nvPr>
            <p:ph type="ftr" sz="quarter" idx="63"/>
          </p:nvPr>
        </p:nvSpPr>
        <p:spPr/>
        <p:txBody>
          <a:bodyPr/>
          <a:lstStyle/>
          <a:p>
            <a:endParaRPr lang="es-CL"/>
          </a:p>
        </p:txBody>
      </p:sp>
      <p:sp>
        <p:nvSpPr>
          <p:cNvPr id="4" name="Marcador de número de diapositiva 3"/>
          <p:cNvSpPr>
            <a:spLocks noGrp="1"/>
          </p:cNvSpPr>
          <p:nvPr>
            <p:ph type="sldNum" sz="quarter" idx="64"/>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7555758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áfico con 3 puntos">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grpSp>
        <p:nvGrpSpPr>
          <p:cNvPr id="30" name="Grupo 29">
            <a:extLst>
              <a:ext uri="{FF2B5EF4-FFF2-40B4-BE49-F238E27FC236}">
                <a16:creationId xmlns:a16="http://schemas.microsoft.com/office/drawing/2014/main" id="{B3B31F29-9F84-2F11-9BB4-865CA8872CB6}"/>
              </a:ext>
            </a:extLst>
          </p:cNvPr>
          <p:cNvGrpSpPr/>
          <p:nvPr userDrawn="1"/>
        </p:nvGrpSpPr>
        <p:grpSpPr>
          <a:xfrm>
            <a:off x="4089231" y="1864544"/>
            <a:ext cx="4013538" cy="4014138"/>
            <a:chOff x="4663382" y="2709506"/>
            <a:chExt cx="2882916" cy="2888389"/>
          </a:xfrm>
          <a:solidFill>
            <a:schemeClr val="accent1"/>
          </a:solidFill>
        </p:grpSpPr>
        <p:sp>
          <p:nvSpPr>
            <p:cNvPr id="31" name="73 Circular">
              <a:extLst>
                <a:ext uri="{FF2B5EF4-FFF2-40B4-BE49-F238E27FC236}">
                  <a16:creationId xmlns:a16="http://schemas.microsoft.com/office/drawing/2014/main" id="{8AA7C80A-C828-D84B-3316-D07108D41BFA}"/>
                </a:ext>
              </a:extLst>
            </p:cNvPr>
            <p:cNvSpPr/>
            <p:nvPr/>
          </p:nvSpPr>
          <p:spPr bwMode="auto">
            <a:xfrm>
              <a:off x="4663382" y="2717895"/>
              <a:ext cx="2880000" cy="2880000"/>
            </a:xfrm>
            <a:prstGeom prst="pie">
              <a:avLst>
                <a:gd name="adj1" fmla="val 10056162"/>
                <a:gd name="adj2" fmla="val 16190355"/>
              </a:avLst>
            </a:prstGeom>
            <a:grp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88013" tIns="44006" rIns="88013" bIns="44006" numCol="1" spcCol="0" rtlCol="0" fromWordArt="0" anchor="ctr" anchorCtr="0" forceAA="0" compatLnSpc="1">
              <a:prstTxWarp prst="textNoShape">
                <a:avLst/>
              </a:prstTxWarp>
              <a:noAutofit/>
            </a:bodyPr>
            <a:lstStyle/>
            <a:p>
              <a:pPr algn="ctr" defTabSz="914400" eaLnBrk="0">
                <a:lnSpc>
                  <a:spcPct val="100000"/>
                </a:lnSpc>
                <a:spcBef>
                  <a:spcPts val="0"/>
                </a:spcBef>
                <a:defRPr/>
              </a:pPr>
              <a:endParaRPr lang="es-CL" sz="1600" b="1">
                <a:solidFill>
                  <a:schemeClr val="tx2"/>
                </a:solidFill>
                <a:latin typeface="Arial" panose="020B0604020202020204" pitchFamily="34" charset="0"/>
                <a:cs typeface="Arial" panose="020B0604020202020204" pitchFamily="34" charset="0"/>
              </a:endParaRPr>
            </a:p>
          </p:txBody>
        </p:sp>
        <p:grpSp>
          <p:nvGrpSpPr>
            <p:cNvPr id="32" name="Grupo 31">
              <a:extLst>
                <a:ext uri="{FF2B5EF4-FFF2-40B4-BE49-F238E27FC236}">
                  <a16:creationId xmlns:a16="http://schemas.microsoft.com/office/drawing/2014/main" id="{D65AFB14-68CF-C19E-A6CC-09EC2BE057D0}"/>
                </a:ext>
              </a:extLst>
            </p:cNvPr>
            <p:cNvGrpSpPr/>
            <p:nvPr/>
          </p:nvGrpSpPr>
          <p:grpSpPr>
            <a:xfrm>
              <a:off x="4666298" y="2709506"/>
              <a:ext cx="2880000" cy="2886942"/>
              <a:chOff x="4666298" y="2709506"/>
              <a:chExt cx="2880000" cy="2886942"/>
            </a:xfrm>
            <a:grpFill/>
          </p:grpSpPr>
          <p:sp>
            <p:nvSpPr>
              <p:cNvPr id="33" name="68 Circular">
                <a:extLst>
                  <a:ext uri="{FF2B5EF4-FFF2-40B4-BE49-F238E27FC236}">
                    <a16:creationId xmlns:a16="http://schemas.microsoft.com/office/drawing/2014/main" id="{34D39FA0-5A91-8F9B-386A-892D13E044D6}"/>
                  </a:ext>
                </a:extLst>
              </p:cNvPr>
              <p:cNvSpPr/>
              <p:nvPr/>
            </p:nvSpPr>
            <p:spPr bwMode="auto">
              <a:xfrm>
                <a:off x="4666298" y="2709506"/>
                <a:ext cx="2880000" cy="2880000"/>
              </a:xfrm>
              <a:prstGeom prst="pie">
                <a:avLst>
                  <a:gd name="adj1" fmla="val 770312"/>
                  <a:gd name="adj2" fmla="val 10081535"/>
                </a:avLst>
              </a:prstGeom>
              <a:grp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88013" tIns="44006" rIns="88013" bIns="44006" numCol="1" spcCol="0" rtlCol="0" fromWordArt="0" anchor="ctr" anchorCtr="0" forceAA="0" compatLnSpc="1">
                <a:prstTxWarp prst="textNoShape">
                  <a:avLst/>
                </a:prstTxWarp>
                <a:noAutofit/>
              </a:bodyPr>
              <a:lstStyle/>
              <a:p>
                <a:pPr algn="ctr" defTabSz="914400" eaLnBrk="0">
                  <a:lnSpc>
                    <a:spcPct val="100000"/>
                  </a:lnSpc>
                  <a:spcBef>
                    <a:spcPts val="0"/>
                  </a:spcBef>
                  <a:defRPr/>
                </a:pPr>
                <a:endParaRPr lang="es-CL" sz="1200" b="1">
                  <a:solidFill>
                    <a:schemeClr val="tx2"/>
                  </a:solidFill>
                  <a:latin typeface="Arial" panose="020B0604020202020204" pitchFamily="34" charset="0"/>
                  <a:cs typeface="Arial" panose="020B0604020202020204" pitchFamily="34" charset="0"/>
                </a:endParaRPr>
              </a:p>
            </p:txBody>
          </p:sp>
          <p:sp>
            <p:nvSpPr>
              <p:cNvPr id="34" name="65 Circular">
                <a:extLst>
                  <a:ext uri="{FF2B5EF4-FFF2-40B4-BE49-F238E27FC236}">
                    <a16:creationId xmlns:a16="http://schemas.microsoft.com/office/drawing/2014/main" id="{B2DBC8B2-E293-DABC-AFE5-6E145E020FA3}"/>
                  </a:ext>
                </a:extLst>
              </p:cNvPr>
              <p:cNvSpPr/>
              <p:nvPr/>
            </p:nvSpPr>
            <p:spPr bwMode="auto">
              <a:xfrm>
                <a:off x="4666298" y="2716448"/>
                <a:ext cx="2880000" cy="2880000"/>
              </a:xfrm>
              <a:prstGeom prst="pie">
                <a:avLst>
                  <a:gd name="adj1" fmla="val 16185162"/>
                  <a:gd name="adj2" fmla="val 795482"/>
                </a:avLst>
              </a:prstGeom>
              <a:grp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88013" tIns="44006" rIns="88013" bIns="44006" numCol="1" spcCol="0" rtlCol="0" fromWordArt="0" anchor="ctr" anchorCtr="0" forceAA="0" compatLnSpc="1">
                <a:prstTxWarp prst="textNoShape">
                  <a:avLst/>
                </a:prstTxWarp>
                <a:noAutofit/>
              </a:bodyPr>
              <a:lstStyle/>
              <a:p>
                <a:pPr algn="ctr" defTabSz="914400" eaLnBrk="0">
                  <a:lnSpc>
                    <a:spcPct val="100000"/>
                  </a:lnSpc>
                  <a:spcBef>
                    <a:spcPts val="0"/>
                  </a:spcBef>
                  <a:defRPr/>
                </a:pPr>
                <a:endParaRPr lang="es-CL" sz="1200" b="1">
                  <a:solidFill>
                    <a:schemeClr val="tx2"/>
                  </a:solidFill>
                  <a:latin typeface="Arial" panose="020B0604020202020204" pitchFamily="34" charset="0"/>
                  <a:cs typeface="Arial" panose="020B0604020202020204" pitchFamily="34" charset="0"/>
                </a:endParaRPr>
              </a:p>
            </p:txBody>
          </p:sp>
        </p:grpSp>
      </p:grpSp>
      <p:sp>
        <p:nvSpPr>
          <p:cNvPr id="41" name="Oval 10">
            <a:extLst>
              <a:ext uri="{FF2B5EF4-FFF2-40B4-BE49-F238E27FC236}">
                <a16:creationId xmlns:a16="http://schemas.microsoft.com/office/drawing/2014/main" id="{F8C3F79B-5F43-9430-21CA-B76EF1301F67}"/>
              </a:ext>
            </a:extLst>
          </p:cNvPr>
          <p:cNvSpPr>
            <a:spLocks noChangeAspect="1" noChangeArrowheads="1"/>
          </p:cNvSpPr>
          <p:nvPr userDrawn="1"/>
        </p:nvSpPr>
        <p:spPr bwMode="gray">
          <a:xfrm>
            <a:off x="5497012" y="3405354"/>
            <a:ext cx="1197976" cy="1166967"/>
          </a:xfrm>
          <a:prstGeom prst="ellipse">
            <a:avLst/>
          </a:prstGeom>
          <a:solidFill>
            <a:schemeClr val="accent2"/>
          </a:solidFill>
          <a:ln w="57150">
            <a:solidFill>
              <a:srgbClr val="FFFFFF"/>
            </a:solidFill>
            <a:round/>
            <a:headEnd type="none" w="sm" len="sm"/>
            <a:tailEnd type="none" w="sm" len="sm"/>
          </a:ln>
        </p:spPr>
        <p:txBody>
          <a:bodyPr wrap="none" lIns="91422" tIns="45711" rIns="91422" bIns="45711" anchor="ctr"/>
          <a:lstStyle>
            <a:lvl1pPr>
              <a:defRPr sz="1500">
                <a:solidFill>
                  <a:srgbClr val="000000"/>
                </a:solidFill>
                <a:latin typeface="Verdana" pitchFamily="34" charset="0"/>
              </a:defRPr>
            </a:lvl1pPr>
            <a:lvl2pPr marL="742950" indent="-285750">
              <a:defRPr sz="1500">
                <a:solidFill>
                  <a:srgbClr val="000000"/>
                </a:solidFill>
                <a:latin typeface="Verdana" pitchFamily="34" charset="0"/>
              </a:defRPr>
            </a:lvl2pPr>
            <a:lvl3pPr marL="1143000" indent="-228600">
              <a:defRPr sz="1500">
                <a:solidFill>
                  <a:srgbClr val="000000"/>
                </a:solidFill>
                <a:latin typeface="Verdana" pitchFamily="34" charset="0"/>
              </a:defRPr>
            </a:lvl3pPr>
            <a:lvl4pPr marL="1600200" indent="-228600">
              <a:defRPr sz="1500">
                <a:solidFill>
                  <a:srgbClr val="000000"/>
                </a:solidFill>
                <a:latin typeface="Verdana" pitchFamily="34" charset="0"/>
              </a:defRPr>
            </a:lvl4pPr>
            <a:lvl5pPr marL="2057400" indent="-228600">
              <a:defRPr sz="1500">
                <a:solidFill>
                  <a:srgbClr val="000000"/>
                </a:solidFill>
                <a:latin typeface="Verdana" pitchFamily="34" charset="0"/>
              </a:defRPr>
            </a:lvl5pPr>
            <a:lvl6pPr marL="2514600" indent="-228600" algn="ctr" eaLnBrk="0" fontAlgn="base" hangingPunct="0">
              <a:spcBef>
                <a:spcPct val="0"/>
              </a:spcBef>
              <a:spcAft>
                <a:spcPct val="0"/>
              </a:spcAft>
              <a:defRPr sz="1500">
                <a:solidFill>
                  <a:srgbClr val="000000"/>
                </a:solidFill>
                <a:latin typeface="Verdana" pitchFamily="34" charset="0"/>
              </a:defRPr>
            </a:lvl6pPr>
            <a:lvl7pPr marL="2971800" indent="-228600" algn="ctr" eaLnBrk="0" fontAlgn="base" hangingPunct="0">
              <a:spcBef>
                <a:spcPct val="0"/>
              </a:spcBef>
              <a:spcAft>
                <a:spcPct val="0"/>
              </a:spcAft>
              <a:defRPr sz="1500">
                <a:solidFill>
                  <a:srgbClr val="000000"/>
                </a:solidFill>
                <a:latin typeface="Verdana" pitchFamily="34" charset="0"/>
              </a:defRPr>
            </a:lvl7pPr>
            <a:lvl8pPr marL="3429000" indent="-228600" algn="ctr" eaLnBrk="0" fontAlgn="base" hangingPunct="0">
              <a:spcBef>
                <a:spcPct val="0"/>
              </a:spcBef>
              <a:spcAft>
                <a:spcPct val="0"/>
              </a:spcAft>
              <a:defRPr sz="1500">
                <a:solidFill>
                  <a:srgbClr val="000000"/>
                </a:solidFill>
                <a:latin typeface="Verdana" pitchFamily="34" charset="0"/>
              </a:defRPr>
            </a:lvl8pPr>
            <a:lvl9pPr marL="3886200" indent="-228600" algn="ctr" eaLnBrk="0" fontAlgn="base" hangingPunct="0">
              <a:spcBef>
                <a:spcPct val="0"/>
              </a:spcBef>
              <a:spcAft>
                <a:spcPct val="0"/>
              </a:spcAft>
              <a:defRPr sz="1500">
                <a:solidFill>
                  <a:srgbClr val="000000"/>
                </a:solidFill>
                <a:latin typeface="Verdana" pitchFamily="34" charset="0"/>
              </a:defRPr>
            </a:lvl9pPr>
          </a:lstStyle>
          <a:p>
            <a:pPr algn="ctr" defTabSz="914400" eaLnBrk="0" fontAlgn="base">
              <a:lnSpc>
                <a:spcPct val="100000"/>
              </a:lnSpc>
              <a:spcBef>
                <a:spcPct val="0"/>
              </a:spcBef>
              <a:spcAft>
                <a:spcPct val="0"/>
              </a:spcAft>
              <a:defRPr/>
            </a:pPr>
            <a:endParaRPr lang="es-CL" altLang="es-CL" sz="1400" b="1" noProof="1">
              <a:solidFill>
                <a:schemeClr val="bg2"/>
              </a:solidFill>
              <a:latin typeface="Arial" panose="020B0604020202020204" pitchFamily="34" charset="0"/>
              <a:ea typeface="Open Sans" panose="020B0606030504020204" pitchFamily="34" charset="0"/>
              <a:cs typeface="Arial" panose="020B0604020202020204" pitchFamily="34" charset="0"/>
            </a:endParaRPr>
          </a:p>
        </p:txBody>
      </p:sp>
      <p:sp>
        <p:nvSpPr>
          <p:cNvPr id="67" name="Marcador de texto 31">
            <a:extLst>
              <a:ext uri="{FF2B5EF4-FFF2-40B4-BE49-F238E27FC236}">
                <a16:creationId xmlns:a16="http://schemas.microsoft.com/office/drawing/2014/main" id="{97EA9A67-3D8B-DE06-91E1-A7281C8F5987}"/>
              </a:ext>
            </a:extLst>
          </p:cNvPr>
          <p:cNvSpPr>
            <a:spLocks noGrp="1"/>
          </p:cNvSpPr>
          <p:nvPr>
            <p:ph type="body" sz="quarter" idx="23" hasCustomPrompt="1"/>
          </p:nvPr>
        </p:nvSpPr>
        <p:spPr>
          <a:xfrm>
            <a:off x="4229169" y="2580619"/>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68" name="Marcador de texto 31">
            <a:extLst>
              <a:ext uri="{FF2B5EF4-FFF2-40B4-BE49-F238E27FC236}">
                <a16:creationId xmlns:a16="http://schemas.microsoft.com/office/drawing/2014/main" id="{278D51D4-BD9D-3610-690E-C4345F0E656A}"/>
              </a:ext>
            </a:extLst>
          </p:cNvPr>
          <p:cNvSpPr>
            <a:spLocks noGrp="1"/>
          </p:cNvSpPr>
          <p:nvPr>
            <p:ph type="body" sz="quarter" idx="35" hasCustomPrompt="1"/>
          </p:nvPr>
        </p:nvSpPr>
        <p:spPr>
          <a:xfrm>
            <a:off x="7678951" y="2580619"/>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70" name="Marcador de texto 34">
            <a:extLst>
              <a:ext uri="{FF2B5EF4-FFF2-40B4-BE49-F238E27FC236}">
                <a16:creationId xmlns:a16="http://schemas.microsoft.com/office/drawing/2014/main" id="{C705CD57-E64E-FA84-EA2F-BC54EE37A903}"/>
              </a:ext>
            </a:extLst>
          </p:cNvPr>
          <p:cNvSpPr>
            <a:spLocks noGrp="1"/>
          </p:cNvSpPr>
          <p:nvPr>
            <p:ph type="body" sz="quarter" idx="37" hasCustomPrompt="1"/>
          </p:nvPr>
        </p:nvSpPr>
        <p:spPr>
          <a:xfrm>
            <a:off x="4529056" y="3048963"/>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71" name="Marcador de texto 34">
            <a:extLst>
              <a:ext uri="{FF2B5EF4-FFF2-40B4-BE49-F238E27FC236}">
                <a16:creationId xmlns:a16="http://schemas.microsoft.com/office/drawing/2014/main" id="{8E6F8833-B8EA-42B0-12E5-822EE2B6F46D}"/>
              </a:ext>
            </a:extLst>
          </p:cNvPr>
          <p:cNvSpPr>
            <a:spLocks noGrp="1"/>
          </p:cNvSpPr>
          <p:nvPr>
            <p:ph type="body" sz="quarter" idx="38" hasCustomPrompt="1"/>
          </p:nvPr>
        </p:nvSpPr>
        <p:spPr>
          <a:xfrm>
            <a:off x="6496402" y="3048963"/>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77" name="Marcador de texto 34">
            <a:extLst>
              <a:ext uri="{FF2B5EF4-FFF2-40B4-BE49-F238E27FC236}">
                <a16:creationId xmlns:a16="http://schemas.microsoft.com/office/drawing/2014/main" id="{7E883DC9-18D7-6D65-6F60-A9CC233F79BB}"/>
              </a:ext>
            </a:extLst>
          </p:cNvPr>
          <p:cNvSpPr>
            <a:spLocks noGrp="1"/>
          </p:cNvSpPr>
          <p:nvPr>
            <p:ph type="body" sz="quarter" idx="39" hasCustomPrompt="1"/>
          </p:nvPr>
        </p:nvSpPr>
        <p:spPr>
          <a:xfrm>
            <a:off x="5494919" y="4966278"/>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78" name="Marcador de texto 34">
            <a:extLst>
              <a:ext uri="{FF2B5EF4-FFF2-40B4-BE49-F238E27FC236}">
                <a16:creationId xmlns:a16="http://schemas.microsoft.com/office/drawing/2014/main" id="{6EE53560-5993-205A-EA7B-5770917A4540}"/>
              </a:ext>
            </a:extLst>
          </p:cNvPr>
          <p:cNvSpPr>
            <a:spLocks noGrp="1"/>
          </p:cNvSpPr>
          <p:nvPr>
            <p:ph type="body" sz="quarter" idx="40" hasCustomPrompt="1"/>
          </p:nvPr>
        </p:nvSpPr>
        <p:spPr>
          <a:xfrm>
            <a:off x="5494919" y="3844060"/>
            <a:ext cx="1197976" cy="357188"/>
          </a:xfrm>
          <a:noFill/>
        </p:spPr>
        <p:txBody>
          <a:bodyPr lIns="0" tIns="0" rIns="0" bIns="0" anchor="ctr">
            <a:noAutofit/>
          </a:bodyPr>
          <a:lstStyle>
            <a:lvl1pPr marL="0" indent="0" algn="ctr">
              <a:buNone/>
              <a:defRPr sz="1600" b="1">
                <a:solidFill>
                  <a:schemeClr val="tx1"/>
                </a:solidFill>
              </a:defRPr>
            </a:lvl1pPr>
          </a:lstStyle>
          <a:p>
            <a:pPr lvl="0"/>
            <a:r>
              <a:rPr lang="es-ES"/>
              <a:t>Texto</a:t>
            </a:r>
            <a:endParaRPr lang="es-CL"/>
          </a:p>
        </p:txBody>
      </p:sp>
      <p:sp>
        <p:nvSpPr>
          <p:cNvPr id="85" name="Marcador de texto 31">
            <a:extLst>
              <a:ext uri="{FF2B5EF4-FFF2-40B4-BE49-F238E27FC236}">
                <a16:creationId xmlns:a16="http://schemas.microsoft.com/office/drawing/2014/main" id="{458ECCD6-DC7F-D4C1-271D-9FDCA96C6A32}"/>
              </a:ext>
            </a:extLst>
          </p:cNvPr>
          <p:cNvSpPr>
            <a:spLocks noGrp="1"/>
          </p:cNvSpPr>
          <p:nvPr>
            <p:ph type="body" sz="quarter" idx="36" hasCustomPrompt="1"/>
          </p:nvPr>
        </p:nvSpPr>
        <p:spPr>
          <a:xfrm>
            <a:off x="5917406" y="5660378"/>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3" name="Marcador de pie de página 2"/>
          <p:cNvSpPr>
            <a:spLocks noGrp="1"/>
          </p:cNvSpPr>
          <p:nvPr>
            <p:ph type="ftr" sz="quarter" idx="41"/>
          </p:nvPr>
        </p:nvSpPr>
        <p:spPr/>
        <p:txBody>
          <a:bodyPr/>
          <a:lstStyle/>
          <a:p>
            <a:endParaRPr lang="es-CL"/>
          </a:p>
        </p:txBody>
      </p:sp>
      <p:sp>
        <p:nvSpPr>
          <p:cNvPr id="4" name="Marcador de número de diapositiva 3"/>
          <p:cNvSpPr>
            <a:spLocks noGrp="1"/>
          </p:cNvSpPr>
          <p:nvPr>
            <p:ph type="sldNum" sz="quarter" idx="42"/>
          </p:nvPr>
        </p:nvSpPr>
        <p:spPr/>
        <p:txBody>
          <a:bodyPr/>
          <a:lstStyle/>
          <a:p>
            <a:fld id="{4B90B3AC-360D-4C0F-BB2D-EFC963FB8AB1}" type="slidenum">
              <a:rPr lang="es-CL" smtClean="0"/>
              <a:pPr/>
              <a:t>‹Nº›</a:t>
            </a:fld>
            <a:endParaRPr lang="es-CL"/>
          </a:p>
        </p:txBody>
      </p:sp>
      <p:sp>
        <p:nvSpPr>
          <p:cNvPr id="27" name="Marcador de texto 34">
            <a:extLst>
              <a:ext uri="{FF2B5EF4-FFF2-40B4-BE49-F238E27FC236}">
                <a16:creationId xmlns:a16="http://schemas.microsoft.com/office/drawing/2014/main" id="{26473813-2D17-8739-5DED-8C699BE07458}"/>
              </a:ext>
            </a:extLst>
          </p:cNvPr>
          <p:cNvSpPr>
            <a:spLocks noGrp="1"/>
          </p:cNvSpPr>
          <p:nvPr>
            <p:ph type="body" sz="quarter" idx="32" hasCustomPrompt="1"/>
          </p:nvPr>
        </p:nvSpPr>
        <p:spPr>
          <a:xfrm>
            <a:off x="442913" y="185829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35" name="Marcador de texto 34">
            <a:extLst>
              <a:ext uri="{FF2B5EF4-FFF2-40B4-BE49-F238E27FC236}">
                <a16:creationId xmlns:a16="http://schemas.microsoft.com/office/drawing/2014/main" id="{8D2ACCD1-3753-9BC7-99EC-FBE1D7872A18}"/>
              </a:ext>
            </a:extLst>
          </p:cNvPr>
          <p:cNvSpPr>
            <a:spLocks noGrp="1"/>
          </p:cNvSpPr>
          <p:nvPr>
            <p:ph type="body" sz="quarter" idx="33" hasCustomPrompt="1"/>
          </p:nvPr>
        </p:nvSpPr>
        <p:spPr>
          <a:xfrm>
            <a:off x="8601698" y="185829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37" name="Marcador de texto 34">
            <a:extLst>
              <a:ext uri="{FF2B5EF4-FFF2-40B4-BE49-F238E27FC236}">
                <a16:creationId xmlns:a16="http://schemas.microsoft.com/office/drawing/2014/main" id="{3655D843-2854-5FEE-22E9-8695D748BB46}"/>
              </a:ext>
            </a:extLst>
          </p:cNvPr>
          <p:cNvSpPr>
            <a:spLocks noGrp="1"/>
          </p:cNvSpPr>
          <p:nvPr>
            <p:ph type="body" sz="quarter" idx="48" hasCustomPrompt="1"/>
          </p:nvPr>
        </p:nvSpPr>
        <p:spPr>
          <a:xfrm>
            <a:off x="8601698" y="478160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Tree>
    <p:extLst>
      <p:ext uri="{BB962C8B-B14F-4D97-AF65-F5344CB8AC3E}">
        <p14:creationId xmlns:p14="http://schemas.microsoft.com/office/powerpoint/2010/main" val="21241518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áfico con 5 puntos">
    <p:spTree>
      <p:nvGrpSpPr>
        <p:cNvPr id="1" name=""/>
        <p:cNvGrpSpPr/>
        <p:nvPr/>
      </p:nvGrpSpPr>
      <p:grpSpPr>
        <a:xfrm>
          <a:off x="0" y="0"/>
          <a:ext cx="0" cy="0"/>
          <a:chOff x="0" y="0"/>
          <a:chExt cx="0" cy="0"/>
        </a:xfrm>
      </p:grpSpPr>
      <p:sp>
        <p:nvSpPr>
          <p:cNvPr id="12" name="68 Circular">
            <a:extLst>
              <a:ext uri="{FF2B5EF4-FFF2-40B4-BE49-F238E27FC236}">
                <a16:creationId xmlns:a16="http://schemas.microsoft.com/office/drawing/2014/main" id="{CAF0171C-7DA9-DB33-6052-1608904CE8FE}"/>
              </a:ext>
            </a:extLst>
          </p:cNvPr>
          <p:cNvSpPr/>
          <p:nvPr userDrawn="1"/>
        </p:nvSpPr>
        <p:spPr bwMode="auto">
          <a:xfrm>
            <a:off x="4062789" y="1858292"/>
            <a:ext cx="4080002" cy="4004519"/>
          </a:xfrm>
          <a:prstGeom prst="pie">
            <a:avLst>
              <a:gd name="adj1" fmla="val 3273156"/>
              <a:gd name="adj2" fmla="val 7537411"/>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13" name="73 Circular">
            <a:extLst>
              <a:ext uri="{FF2B5EF4-FFF2-40B4-BE49-F238E27FC236}">
                <a16:creationId xmlns:a16="http://schemas.microsoft.com/office/drawing/2014/main" id="{130EE012-5E76-D4E5-967A-D7380FB98AF1}"/>
              </a:ext>
            </a:extLst>
          </p:cNvPr>
          <p:cNvSpPr/>
          <p:nvPr userDrawn="1"/>
        </p:nvSpPr>
        <p:spPr bwMode="auto">
          <a:xfrm>
            <a:off x="4055999" y="1858292"/>
            <a:ext cx="4080002" cy="4004519"/>
          </a:xfrm>
          <a:prstGeom prst="pie">
            <a:avLst>
              <a:gd name="adj1" fmla="val 10119161"/>
              <a:gd name="adj2" fmla="val 16149741"/>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r>
              <a:rPr lang="es-CL" sz="1600" b="1" kern="0">
                <a:solidFill>
                  <a:srgbClr val="000000"/>
                </a:solidFill>
                <a:latin typeface="Arial"/>
              </a:rPr>
              <a:t>x</a:t>
            </a:r>
          </a:p>
        </p:txBody>
      </p:sp>
      <p:sp>
        <p:nvSpPr>
          <p:cNvPr id="14" name="64 Circular">
            <a:extLst>
              <a:ext uri="{FF2B5EF4-FFF2-40B4-BE49-F238E27FC236}">
                <a16:creationId xmlns:a16="http://schemas.microsoft.com/office/drawing/2014/main" id="{5FEFC6FA-F65A-3626-20F1-A36BE42A6316}"/>
              </a:ext>
            </a:extLst>
          </p:cNvPr>
          <p:cNvSpPr/>
          <p:nvPr userDrawn="1"/>
        </p:nvSpPr>
        <p:spPr bwMode="auto">
          <a:xfrm>
            <a:off x="4062789" y="1858292"/>
            <a:ext cx="4080002" cy="4004519"/>
          </a:xfrm>
          <a:prstGeom prst="pie">
            <a:avLst>
              <a:gd name="adj1" fmla="val 20506516"/>
              <a:gd name="adj2" fmla="val 3260886"/>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16" name="68 Circular">
            <a:extLst>
              <a:ext uri="{FF2B5EF4-FFF2-40B4-BE49-F238E27FC236}">
                <a16:creationId xmlns:a16="http://schemas.microsoft.com/office/drawing/2014/main" id="{AF07483E-0115-3203-49F7-8CA91FC3C24E}"/>
              </a:ext>
            </a:extLst>
          </p:cNvPr>
          <p:cNvSpPr/>
          <p:nvPr userDrawn="1"/>
        </p:nvSpPr>
        <p:spPr bwMode="auto">
          <a:xfrm>
            <a:off x="4062789" y="1858292"/>
            <a:ext cx="4080002" cy="4004519"/>
          </a:xfrm>
          <a:prstGeom prst="pie">
            <a:avLst>
              <a:gd name="adj1" fmla="val 7533144"/>
              <a:gd name="adj2" fmla="val 11901030"/>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17" name="65 Circular">
            <a:extLst>
              <a:ext uri="{FF2B5EF4-FFF2-40B4-BE49-F238E27FC236}">
                <a16:creationId xmlns:a16="http://schemas.microsoft.com/office/drawing/2014/main" id="{4990A491-7E33-B559-DEFF-BD9B721F6D6A}"/>
              </a:ext>
            </a:extLst>
          </p:cNvPr>
          <p:cNvSpPr/>
          <p:nvPr userDrawn="1"/>
        </p:nvSpPr>
        <p:spPr bwMode="auto">
          <a:xfrm>
            <a:off x="4055999" y="1858292"/>
            <a:ext cx="4080002" cy="4004519"/>
          </a:xfrm>
          <a:prstGeom prst="pie">
            <a:avLst>
              <a:gd name="adj1" fmla="val 16185162"/>
              <a:gd name="adj2" fmla="val 20510267"/>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39171460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userDrawn="1">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67" name="Marcador de texto 31">
            <a:extLst>
              <a:ext uri="{FF2B5EF4-FFF2-40B4-BE49-F238E27FC236}">
                <a16:creationId xmlns:a16="http://schemas.microsoft.com/office/drawing/2014/main" id="{97EA9A67-3D8B-DE06-91E1-A7281C8F5987}"/>
              </a:ext>
            </a:extLst>
          </p:cNvPr>
          <p:cNvSpPr>
            <a:spLocks noGrp="1"/>
          </p:cNvSpPr>
          <p:nvPr userDrawn="1">
            <p:ph type="body" sz="quarter" idx="23" hasCustomPrompt="1"/>
          </p:nvPr>
        </p:nvSpPr>
        <p:spPr>
          <a:xfrm>
            <a:off x="4529056" y="2219628"/>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68" name="Marcador de texto 31">
            <a:extLst>
              <a:ext uri="{FF2B5EF4-FFF2-40B4-BE49-F238E27FC236}">
                <a16:creationId xmlns:a16="http://schemas.microsoft.com/office/drawing/2014/main" id="{278D51D4-BD9D-3610-690E-C4345F0E656A}"/>
              </a:ext>
            </a:extLst>
          </p:cNvPr>
          <p:cNvSpPr>
            <a:spLocks noGrp="1"/>
          </p:cNvSpPr>
          <p:nvPr userDrawn="1">
            <p:ph type="body" sz="quarter" idx="35" hasCustomPrompt="1"/>
          </p:nvPr>
        </p:nvSpPr>
        <p:spPr>
          <a:xfrm>
            <a:off x="7305758" y="2219628"/>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69" name="Marcador de texto 31">
            <a:extLst>
              <a:ext uri="{FF2B5EF4-FFF2-40B4-BE49-F238E27FC236}">
                <a16:creationId xmlns:a16="http://schemas.microsoft.com/office/drawing/2014/main" id="{C7DCFFED-BD23-3553-E531-D75E7FE18320}"/>
              </a:ext>
            </a:extLst>
          </p:cNvPr>
          <p:cNvSpPr>
            <a:spLocks noGrp="1"/>
          </p:cNvSpPr>
          <p:nvPr userDrawn="1">
            <p:ph type="body" sz="quarter" idx="36" hasCustomPrompt="1"/>
          </p:nvPr>
        </p:nvSpPr>
        <p:spPr>
          <a:xfrm>
            <a:off x="5917406" y="5654126"/>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70" name="Marcador de texto 34">
            <a:extLst>
              <a:ext uri="{FF2B5EF4-FFF2-40B4-BE49-F238E27FC236}">
                <a16:creationId xmlns:a16="http://schemas.microsoft.com/office/drawing/2014/main" id="{C705CD57-E64E-FA84-EA2F-BC54EE37A903}"/>
              </a:ext>
            </a:extLst>
          </p:cNvPr>
          <p:cNvSpPr>
            <a:spLocks noGrp="1"/>
          </p:cNvSpPr>
          <p:nvPr userDrawn="1">
            <p:ph type="body" sz="quarter" idx="37" hasCustomPrompt="1"/>
          </p:nvPr>
        </p:nvSpPr>
        <p:spPr>
          <a:xfrm>
            <a:off x="4704708" y="2846311"/>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77" name="Marcador de texto 34">
            <a:extLst>
              <a:ext uri="{FF2B5EF4-FFF2-40B4-BE49-F238E27FC236}">
                <a16:creationId xmlns:a16="http://schemas.microsoft.com/office/drawing/2014/main" id="{7E883DC9-18D7-6D65-6F60-A9CC233F79BB}"/>
              </a:ext>
            </a:extLst>
          </p:cNvPr>
          <p:cNvSpPr>
            <a:spLocks noGrp="1"/>
          </p:cNvSpPr>
          <p:nvPr userDrawn="1">
            <p:ph type="body" sz="quarter" idx="39" hasCustomPrompt="1"/>
          </p:nvPr>
        </p:nvSpPr>
        <p:spPr>
          <a:xfrm>
            <a:off x="5494919" y="4918461"/>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26" name="Oval 10">
            <a:extLst>
              <a:ext uri="{FF2B5EF4-FFF2-40B4-BE49-F238E27FC236}">
                <a16:creationId xmlns:a16="http://schemas.microsoft.com/office/drawing/2014/main" id="{215A63A4-B20F-14C1-47DE-DE42F389E748}"/>
              </a:ext>
            </a:extLst>
          </p:cNvPr>
          <p:cNvSpPr>
            <a:spLocks noChangeAspect="1" noChangeArrowheads="1"/>
          </p:cNvSpPr>
          <p:nvPr userDrawn="1"/>
        </p:nvSpPr>
        <p:spPr bwMode="gray">
          <a:xfrm>
            <a:off x="5497012" y="3399102"/>
            <a:ext cx="1197976" cy="1166967"/>
          </a:xfrm>
          <a:prstGeom prst="ellipse">
            <a:avLst/>
          </a:prstGeom>
          <a:solidFill>
            <a:schemeClr val="accent2"/>
          </a:solidFill>
          <a:ln w="57150">
            <a:solidFill>
              <a:srgbClr val="FFFFFF"/>
            </a:solidFill>
            <a:round/>
            <a:headEnd type="none" w="sm" len="sm"/>
            <a:tailEnd type="none" w="sm" len="sm"/>
          </a:ln>
        </p:spPr>
        <p:txBody>
          <a:bodyPr wrap="none" lIns="91422" tIns="45711" rIns="91422" bIns="45711" anchor="ctr"/>
          <a:lstStyle>
            <a:lvl1pPr>
              <a:defRPr sz="1500">
                <a:solidFill>
                  <a:srgbClr val="000000"/>
                </a:solidFill>
                <a:latin typeface="Verdana" pitchFamily="34" charset="0"/>
              </a:defRPr>
            </a:lvl1pPr>
            <a:lvl2pPr marL="742950" indent="-285750">
              <a:defRPr sz="1500">
                <a:solidFill>
                  <a:srgbClr val="000000"/>
                </a:solidFill>
                <a:latin typeface="Verdana" pitchFamily="34" charset="0"/>
              </a:defRPr>
            </a:lvl2pPr>
            <a:lvl3pPr marL="1143000" indent="-228600">
              <a:defRPr sz="1500">
                <a:solidFill>
                  <a:srgbClr val="000000"/>
                </a:solidFill>
                <a:latin typeface="Verdana" pitchFamily="34" charset="0"/>
              </a:defRPr>
            </a:lvl3pPr>
            <a:lvl4pPr marL="1600200" indent="-228600">
              <a:defRPr sz="1500">
                <a:solidFill>
                  <a:srgbClr val="000000"/>
                </a:solidFill>
                <a:latin typeface="Verdana" pitchFamily="34" charset="0"/>
              </a:defRPr>
            </a:lvl4pPr>
            <a:lvl5pPr marL="2057400" indent="-228600">
              <a:defRPr sz="1500">
                <a:solidFill>
                  <a:srgbClr val="000000"/>
                </a:solidFill>
                <a:latin typeface="Verdana" pitchFamily="34" charset="0"/>
              </a:defRPr>
            </a:lvl5pPr>
            <a:lvl6pPr marL="2514600" indent="-228600" algn="ctr" eaLnBrk="0" fontAlgn="base" hangingPunct="0">
              <a:spcBef>
                <a:spcPct val="0"/>
              </a:spcBef>
              <a:spcAft>
                <a:spcPct val="0"/>
              </a:spcAft>
              <a:defRPr sz="1500">
                <a:solidFill>
                  <a:srgbClr val="000000"/>
                </a:solidFill>
                <a:latin typeface="Verdana" pitchFamily="34" charset="0"/>
              </a:defRPr>
            </a:lvl6pPr>
            <a:lvl7pPr marL="2971800" indent="-228600" algn="ctr" eaLnBrk="0" fontAlgn="base" hangingPunct="0">
              <a:spcBef>
                <a:spcPct val="0"/>
              </a:spcBef>
              <a:spcAft>
                <a:spcPct val="0"/>
              </a:spcAft>
              <a:defRPr sz="1500">
                <a:solidFill>
                  <a:srgbClr val="000000"/>
                </a:solidFill>
                <a:latin typeface="Verdana" pitchFamily="34" charset="0"/>
              </a:defRPr>
            </a:lvl7pPr>
            <a:lvl8pPr marL="3429000" indent="-228600" algn="ctr" eaLnBrk="0" fontAlgn="base" hangingPunct="0">
              <a:spcBef>
                <a:spcPct val="0"/>
              </a:spcBef>
              <a:spcAft>
                <a:spcPct val="0"/>
              </a:spcAft>
              <a:defRPr sz="1500">
                <a:solidFill>
                  <a:srgbClr val="000000"/>
                </a:solidFill>
                <a:latin typeface="Verdana" pitchFamily="34" charset="0"/>
              </a:defRPr>
            </a:lvl8pPr>
            <a:lvl9pPr marL="3886200" indent="-228600" algn="ctr" eaLnBrk="0" fontAlgn="base" hangingPunct="0">
              <a:spcBef>
                <a:spcPct val="0"/>
              </a:spcBef>
              <a:spcAft>
                <a:spcPct val="0"/>
              </a:spcAft>
              <a:defRPr sz="1500">
                <a:solidFill>
                  <a:srgbClr val="000000"/>
                </a:solidFill>
                <a:latin typeface="Verdana" pitchFamily="34" charset="0"/>
              </a:defRPr>
            </a:lvl9pPr>
          </a:lstStyle>
          <a:p>
            <a:pPr algn="ctr" defTabSz="914400" eaLnBrk="0" fontAlgn="base">
              <a:lnSpc>
                <a:spcPct val="100000"/>
              </a:lnSpc>
              <a:spcBef>
                <a:spcPct val="0"/>
              </a:spcBef>
              <a:spcAft>
                <a:spcPct val="0"/>
              </a:spcAft>
              <a:defRPr/>
            </a:pPr>
            <a:endParaRPr lang="es-CL" altLang="es-CL" sz="1400" b="1" noProof="1">
              <a:solidFill>
                <a:schemeClr val="bg2"/>
              </a:solidFill>
              <a:latin typeface="Arial" panose="020B0604020202020204" pitchFamily="34" charset="0"/>
              <a:ea typeface="Open Sans" panose="020B0606030504020204" pitchFamily="34" charset="0"/>
              <a:cs typeface="Arial" panose="020B0604020202020204" pitchFamily="34" charset="0"/>
            </a:endParaRPr>
          </a:p>
        </p:txBody>
      </p:sp>
      <p:sp>
        <p:nvSpPr>
          <p:cNvPr id="27" name="Marcador de texto 34">
            <a:extLst>
              <a:ext uri="{FF2B5EF4-FFF2-40B4-BE49-F238E27FC236}">
                <a16:creationId xmlns:a16="http://schemas.microsoft.com/office/drawing/2014/main" id="{456F7253-3CD7-EF81-AB66-660DECF690CC}"/>
              </a:ext>
            </a:extLst>
          </p:cNvPr>
          <p:cNvSpPr>
            <a:spLocks noGrp="1"/>
          </p:cNvSpPr>
          <p:nvPr userDrawn="1">
            <p:ph type="body" sz="quarter" idx="40" hasCustomPrompt="1"/>
          </p:nvPr>
        </p:nvSpPr>
        <p:spPr>
          <a:xfrm>
            <a:off x="5494919" y="3837808"/>
            <a:ext cx="1197976" cy="357188"/>
          </a:xfrm>
          <a:noFill/>
        </p:spPr>
        <p:txBody>
          <a:bodyPr lIns="0" tIns="0" rIns="0" bIns="0" anchor="ctr">
            <a:noAutofit/>
          </a:bodyPr>
          <a:lstStyle>
            <a:lvl1pPr marL="0" indent="0" algn="ctr">
              <a:buNone/>
              <a:defRPr sz="1600" b="1">
                <a:solidFill>
                  <a:schemeClr val="tx1"/>
                </a:solidFill>
              </a:defRPr>
            </a:lvl1pPr>
          </a:lstStyle>
          <a:p>
            <a:pPr lvl="0"/>
            <a:r>
              <a:rPr lang="es-ES"/>
              <a:t>Texto</a:t>
            </a:r>
            <a:endParaRPr lang="es-CL"/>
          </a:p>
        </p:txBody>
      </p:sp>
      <p:sp>
        <p:nvSpPr>
          <p:cNvPr id="28" name="Marcador de texto 31">
            <a:extLst>
              <a:ext uri="{FF2B5EF4-FFF2-40B4-BE49-F238E27FC236}">
                <a16:creationId xmlns:a16="http://schemas.microsoft.com/office/drawing/2014/main" id="{680CA95C-F6E8-8389-C799-88FD0A1D7B11}"/>
              </a:ext>
            </a:extLst>
          </p:cNvPr>
          <p:cNvSpPr>
            <a:spLocks noGrp="1"/>
          </p:cNvSpPr>
          <p:nvPr>
            <p:ph type="body" sz="quarter" idx="41" hasCustomPrompt="1"/>
          </p:nvPr>
        </p:nvSpPr>
        <p:spPr>
          <a:xfrm>
            <a:off x="4062789" y="4311664"/>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29" name="Marcador de texto 31">
            <a:extLst>
              <a:ext uri="{FF2B5EF4-FFF2-40B4-BE49-F238E27FC236}">
                <a16:creationId xmlns:a16="http://schemas.microsoft.com/office/drawing/2014/main" id="{10B4DE77-B819-49D3-13B3-9A862C86D2FD}"/>
              </a:ext>
            </a:extLst>
          </p:cNvPr>
          <p:cNvSpPr>
            <a:spLocks noGrp="1"/>
          </p:cNvSpPr>
          <p:nvPr userDrawn="1">
            <p:ph type="body" sz="quarter" idx="42" hasCustomPrompt="1"/>
          </p:nvPr>
        </p:nvSpPr>
        <p:spPr>
          <a:xfrm>
            <a:off x="7792393" y="4311664"/>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35" name="Marcador de texto 34">
            <a:extLst>
              <a:ext uri="{FF2B5EF4-FFF2-40B4-BE49-F238E27FC236}">
                <a16:creationId xmlns:a16="http://schemas.microsoft.com/office/drawing/2014/main" id="{6FC714C9-8337-40ED-849E-DACDDB06F6F8}"/>
              </a:ext>
            </a:extLst>
          </p:cNvPr>
          <p:cNvSpPr>
            <a:spLocks noGrp="1"/>
          </p:cNvSpPr>
          <p:nvPr userDrawn="1">
            <p:ph type="body" sz="quarter" idx="43" hasCustomPrompt="1"/>
          </p:nvPr>
        </p:nvSpPr>
        <p:spPr>
          <a:xfrm>
            <a:off x="6242562" y="2846311"/>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46" name="Marcador de texto 34">
            <a:extLst>
              <a:ext uri="{FF2B5EF4-FFF2-40B4-BE49-F238E27FC236}">
                <a16:creationId xmlns:a16="http://schemas.microsoft.com/office/drawing/2014/main" id="{34EAAFE9-A9B1-6F8D-9775-E316E3518A2F}"/>
              </a:ext>
            </a:extLst>
          </p:cNvPr>
          <p:cNvSpPr>
            <a:spLocks noGrp="1"/>
          </p:cNvSpPr>
          <p:nvPr userDrawn="1">
            <p:ph type="body" sz="quarter" idx="44" hasCustomPrompt="1"/>
          </p:nvPr>
        </p:nvSpPr>
        <p:spPr>
          <a:xfrm>
            <a:off x="4330993" y="4120929"/>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47" name="Marcador de texto 34">
            <a:extLst>
              <a:ext uri="{FF2B5EF4-FFF2-40B4-BE49-F238E27FC236}">
                <a16:creationId xmlns:a16="http://schemas.microsoft.com/office/drawing/2014/main" id="{DFFD05A5-B736-A806-3FB1-E758382EBFA5}"/>
              </a:ext>
            </a:extLst>
          </p:cNvPr>
          <p:cNvSpPr>
            <a:spLocks noGrp="1"/>
          </p:cNvSpPr>
          <p:nvPr userDrawn="1">
            <p:ph type="body" sz="quarter" idx="45" hasCustomPrompt="1"/>
          </p:nvPr>
        </p:nvSpPr>
        <p:spPr>
          <a:xfrm>
            <a:off x="6692895" y="4120929"/>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3" name="Marcador de pie de página 2"/>
          <p:cNvSpPr>
            <a:spLocks noGrp="1"/>
          </p:cNvSpPr>
          <p:nvPr userDrawn="1">
            <p:ph type="ftr" sz="quarter" idx="49"/>
          </p:nvPr>
        </p:nvSpPr>
        <p:spPr/>
        <p:txBody>
          <a:bodyPr/>
          <a:lstStyle/>
          <a:p>
            <a:endParaRPr lang="es-CL"/>
          </a:p>
        </p:txBody>
      </p:sp>
      <p:sp>
        <p:nvSpPr>
          <p:cNvPr id="4" name="Marcador de número de diapositiva 3"/>
          <p:cNvSpPr>
            <a:spLocks noGrp="1"/>
          </p:cNvSpPr>
          <p:nvPr userDrawn="1">
            <p:ph type="sldNum" sz="quarter" idx="50"/>
          </p:nvPr>
        </p:nvSpPr>
        <p:spPr/>
        <p:txBody>
          <a:bodyPr/>
          <a:lstStyle/>
          <a:p>
            <a:fld id="{4B90B3AC-360D-4C0F-BB2D-EFC963FB8AB1}" type="slidenum">
              <a:rPr lang="es-CL" smtClean="0"/>
              <a:pPr/>
              <a:t>‹Nº›</a:t>
            </a:fld>
            <a:endParaRPr lang="es-CL"/>
          </a:p>
        </p:txBody>
      </p:sp>
      <p:sp>
        <p:nvSpPr>
          <p:cNvPr id="52" name="Marcador de texto 34">
            <a:extLst>
              <a:ext uri="{FF2B5EF4-FFF2-40B4-BE49-F238E27FC236}">
                <a16:creationId xmlns:a16="http://schemas.microsoft.com/office/drawing/2014/main" id="{8D2ACCD1-3753-9BC7-99EC-FBE1D7872A18}"/>
              </a:ext>
            </a:extLst>
          </p:cNvPr>
          <p:cNvSpPr>
            <a:spLocks noGrp="1"/>
          </p:cNvSpPr>
          <p:nvPr>
            <p:ph type="body" sz="quarter" idx="33" hasCustomPrompt="1"/>
          </p:nvPr>
        </p:nvSpPr>
        <p:spPr>
          <a:xfrm>
            <a:off x="8601698" y="185829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53" name="Marcador de texto 34">
            <a:extLst>
              <a:ext uri="{FF2B5EF4-FFF2-40B4-BE49-F238E27FC236}">
                <a16:creationId xmlns:a16="http://schemas.microsoft.com/office/drawing/2014/main" id="{C8C34860-EFF7-CFD9-C7D1-BA2401A084A9}"/>
              </a:ext>
            </a:extLst>
          </p:cNvPr>
          <p:cNvSpPr>
            <a:spLocks noGrp="1"/>
          </p:cNvSpPr>
          <p:nvPr>
            <p:ph type="body" sz="quarter" idx="47" hasCustomPrompt="1"/>
          </p:nvPr>
        </p:nvSpPr>
        <p:spPr>
          <a:xfrm>
            <a:off x="8601698" y="3340729"/>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54" name="Marcador de texto 34">
            <a:extLst>
              <a:ext uri="{FF2B5EF4-FFF2-40B4-BE49-F238E27FC236}">
                <a16:creationId xmlns:a16="http://schemas.microsoft.com/office/drawing/2014/main" id="{3655D843-2854-5FEE-22E9-8695D748BB46}"/>
              </a:ext>
            </a:extLst>
          </p:cNvPr>
          <p:cNvSpPr>
            <a:spLocks noGrp="1"/>
          </p:cNvSpPr>
          <p:nvPr>
            <p:ph type="body" sz="quarter" idx="48" hasCustomPrompt="1"/>
          </p:nvPr>
        </p:nvSpPr>
        <p:spPr>
          <a:xfrm>
            <a:off x="8601698" y="478160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55" name="Marcador de texto 34">
            <a:extLst>
              <a:ext uri="{FF2B5EF4-FFF2-40B4-BE49-F238E27FC236}">
                <a16:creationId xmlns:a16="http://schemas.microsoft.com/office/drawing/2014/main" id="{26473813-2D17-8739-5DED-8C699BE07458}"/>
              </a:ext>
            </a:extLst>
          </p:cNvPr>
          <p:cNvSpPr>
            <a:spLocks noGrp="1"/>
          </p:cNvSpPr>
          <p:nvPr>
            <p:ph type="body" sz="quarter" idx="32" hasCustomPrompt="1"/>
          </p:nvPr>
        </p:nvSpPr>
        <p:spPr>
          <a:xfrm>
            <a:off x="442913" y="185829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56" name="Marcador de texto 34">
            <a:extLst>
              <a:ext uri="{FF2B5EF4-FFF2-40B4-BE49-F238E27FC236}">
                <a16:creationId xmlns:a16="http://schemas.microsoft.com/office/drawing/2014/main" id="{93A10BBE-E8E2-D140-F85E-AE27E4BC3BED}"/>
              </a:ext>
            </a:extLst>
          </p:cNvPr>
          <p:cNvSpPr>
            <a:spLocks noGrp="1"/>
          </p:cNvSpPr>
          <p:nvPr>
            <p:ph type="body" sz="quarter" idx="46" hasCustomPrompt="1"/>
          </p:nvPr>
        </p:nvSpPr>
        <p:spPr>
          <a:xfrm>
            <a:off x="442913" y="3340729"/>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Tree>
    <p:extLst>
      <p:ext uri="{BB962C8B-B14F-4D97-AF65-F5344CB8AC3E}">
        <p14:creationId xmlns:p14="http://schemas.microsoft.com/office/powerpoint/2010/main" val="25734177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áfico con 6 puntos">
    <p:spTree>
      <p:nvGrpSpPr>
        <p:cNvPr id="1" name=""/>
        <p:cNvGrpSpPr/>
        <p:nvPr/>
      </p:nvGrpSpPr>
      <p:grpSpPr>
        <a:xfrm>
          <a:off x="0" y="0"/>
          <a:ext cx="0" cy="0"/>
          <a:chOff x="0" y="0"/>
          <a:chExt cx="0" cy="0"/>
        </a:xfrm>
      </p:grpSpPr>
      <p:sp>
        <p:nvSpPr>
          <p:cNvPr id="4" name="64 Circular">
            <a:extLst>
              <a:ext uri="{FF2B5EF4-FFF2-40B4-BE49-F238E27FC236}">
                <a16:creationId xmlns:a16="http://schemas.microsoft.com/office/drawing/2014/main" id="{01840219-6BE9-C1C6-5F61-501684EDA617}"/>
              </a:ext>
            </a:extLst>
          </p:cNvPr>
          <p:cNvSpPr/>
          <p:nvPr userDrawn="1"/>
        </p:nvSpPr>
        <p:spPr bwMode="auto">
          <a:xfrm>
            <a:off x="4062864" y="1858292"/>
            <a:ext cx="4080002" cy="4004519"/>
          </a:xfrm>
          <a:prstGeom prst="pie">
            <a:avLst>
              <a:gd name="adj1" fmla="val 21485870"/>
              <a:gd name="adj2" fmla="val 3260886"/>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5" name="68 Circular">
            <a:extLst>
              <a:ext uri="{FF2B5EF4-FFF2-40B4-BE49-F238E27FC236}">
                <a16:creationId xmlns:a16="http://schemas.microsoft.com/office/drawing/2014/main" id="{F1398410-6963-4010-5138-8F888E554D1E}"/>
              </a:ext>
            </a:extLst>
          </p:cNvPr>
          <p:cNvSpPr/>
          <p:nvPr userDrawn="1"/>
        </p:nvSpPr>
        <p:spPr bwMode="auto">
          <a:xfrm>
            <a:off x="4062789" y="1858292"/>
            <a:ext cx="4080002" cy="4004519"/>
          </a:xfrm>
          <a:prstGeom prst="pie">
            <a:avLst>
              <a:gd name="adj1" fmla="val 10847340"/>
              <a:gd name="adj2" fmla="val 14054134"/>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6" name="73 Circular">
            <a:extLst>
              <a:ext uri="{FF2B5EF4-FFF2-40B4-BE49-F238E27FC236}">
                <a16:creationId xmlns:a16="http://schemas.microsoft.com/office/drawing/2014/main" id="{8D1CFCE6-7954-53DA-D9AF-0EEA8DAE6D87}"/>
              </a:ext>
            </a:extLst>
          </p:cNvPr>
          <p:cNvSpPr/>
          <p:nvPr userDrawn="1"/>
        </p:nvSpPr>
        <p:spPr bwMode="auto">
          <a:xfrm>
            <a:off x="4055999" y="1858292"/>
            <a:ext cx="4080002" cy="4004519"/>
          </a:xfrm>
          <a:prstGeom prst="pie">
            <a:avLst>
              <a:gd name="adj1" fmla="val 13964920"/>
              <a:gd name="adj2" fmla="val 18187366"/>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r>
              <a:rPr lang="es-CL" sz="1600" b="1" kern="0">
                <a:solidFill>
                  <a:srgbClr val="000000"/>
                </a:solidFill>
                <a:latin typeface="Arial"/>
              </a:rPr>
              <a:t>x</a:t>
            </a:r>
          </a:p>
        </p:txBody>
      </p:sp>
      <p:sp>
        <p:nvSpPr>
          <p:cNvPr id="7" name="64 Circular">
            <a:extLst>
              <a:ext uri="{FF2B5EF4-FFF2-40B4-BE49-F238E27FC236}">
                <a16:creationId xmlns:a16="http://schemas.microsoft.com/office/drawing/2014/main" id="{038FEDC7-7BF4-398F-F309-50959F10AABF}"/>
              </a:ext>
            </a:extLst>
          </p:cNvPr>
          <p:cNvSpPr/>
          <p:nvPr userDrawn="1"/>
        </p:nvSpPr>
        <p:spPr bwMode="auto">
          <a:xfrm>
            <a:off x="4062789" y="1858292"/>
            <a:ext cx="4080002" cy="4004519"/>
          </a:xfrm>
          <a:prstGeom prst="pie">
            <a:avLst>
              <a:gd name="adj1" fmla="val 3165229"/>
              <a:gd name="adj2" fmla="val 7621398"/>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8" name="68 Circular">
            <a:extLst>
              <a:ext uri="{FF2B5EF4-FFF2-40B4-BE49-F238E27FC236}">
                <a16:creationId xmlns:a16="http://schemas.microsoft.com/office/drawing/2014/main" id="{63141943-F01C-489B-5C00-83DE2F523AC7}"/>
              </a:ext>
            </a:extLst>
          </p:cNvPr>
          <p:cNvSpPr/>
          <p:nvPr userDrawn="1"/>
        </p:nvSpPr>
        <p:spPr bwMode="auto">
          <a:xfrm>
            <a:off x="4062789" y="1858292"/>
            <a:ext cx="4080002" cy="4004519"/>
          </a:xfrm>
          <a:prstGeom prst="pie">
            <a:avLst>
              <a:gd name="adj1" fmla="val 7533144"/>
              <a:gd name="adj2" fmla="val 10815581"/>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sp>
        <p:nvSpPr>
          <p:cNvPr id="9" name="65 Circular">
            <a:extLst>
              <a:ext uri="{FF2B5EF4-FFF2-40B4-BE49-F238E27FC236}">
                <a16:creationId xmlns:a16="http://schemas.microsoft.com/office/drawing/2014/main" id="{E1E58FCA-9675-9F10-947C-E0309EB8FEC2}"/>
              </a:ext>
            </a:extLst>
          </p:cNvPr>
          <p:cNvSpPr/>
          <p:nvPr userDrawn="1"/>
        </p:nvSpPr>
        <p:spPr bwMode="auto">
          <a:xfrm>
            <a:off x="4055999" y="1858292"/>
            <a:ext cx="4080002" cy="4004519"/>
          </a:xfrm>
          <a:prstGeom prst="pie">
            <a:avLst>
              <a:gd name="adj1" fmla="val 18202714"/>
              <a:gd name="adj2" fmla="val 21468150"/>
            </a:avLst>
          </a:prstGeom>
          <a:solidFill>
            <a:schemeClr val="accent1"/>
          </a:solidFill>
          <a:ln w="57150" cap="flat" cmpd="sng" algn="ctr">
            <a:solidFill>
              <a:schemeClr val="tx2"/>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eaLnBrk="0" fontAlgn="auto" hangingPunct="0">
              <a:spcBef>
                <a:spcPts val="0"/>
              </a:spcBef>
              <a:spcAft>
                <a:spcPts val="0"/>
              </a:spcAft>
              <a:defRPr/>
            </a:pPr>
            <a:endParaRPr lang="es-CL" sz="1600" b="1" kern="0">
              <a:solidFill>
                <a:srgbClr val="000000"/>
              </a:solidFill>
              <a:latin typeface="Arial"/>
            </a:endParaRPr>
          </a:p>
        </p:txBody>
      </p:sp>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16521857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userDrawn="1">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43" name="Marcador de texto 34">
            <a:extLst>
              <a:ext uri="{FF2B5EF4-FFF2-40B4-BE49-F238E27FC236}">
                <a16:creationId xmlns:a16="http://schemas.microsoft.com/office/drawing/2014/main" id="{26473813-2D17-8739-5DED-8C699BE07458}"/>
              </a:ext>
            </a:extLst>
          </p:cNvPr>
          <p:cNvSpPr>
            <a:spLocks noGrp="1"/>
          </p:cNvSpPr>
          <p:nvPr userDrawn="1">
            <p:ph type="body" sz="quarter" idx="32" hasCustomPrompt="1"/>
          </p:nvPr>
        </p:nvSpPr>
        <p:spPr>
          <a:xfrm>
            <a:off x="442913" y="185829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44" name="Marcador de texto 34">
            <a:extLst>
              <a:ext uri="{FF2B5EF4-FFF2-40B4-BE49-F238E27FC236}">
                <a16:creationId xmlns:a16="http://schemas.microsoft.com/office/drawing/2014/main" id="{8D2ACCD1-3753-9BC7-99EC-FBE1D7872A18}"/>
              </a:ext>
            </a:extLst>
          </p:cNvPr>
          <p:cNvSpPr>
            <a:spLocks noGrp="1"/>
          </p:cNvSpPr>
          <p:nvPr userDrawn="1">
            <p:ph type="body" sz="quarter" idx="33" hasCustomPrompt="1"/>
          </p:nvPr>
        </p:nvSpPr>
        <p:spPr>
          <a:xfrm>
            <a:off x="8601698" y="185829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67" name="Marcador de texto 31">
            <a:extLst>
              <a:ext uri="{FF2B5EF4-FFF2-40B4-BE49-F238E27FC236}">
                <a16:creationId xmlns:a16="http://schemas.microsoft.com/office/drawing/2014/main" id="{97EA9A67-3D8B-DE06-91E1-A7281C8F5987}"/>
              </a:ext>
            </a:extLst>
          </p:cNvPr>
          <p:cNvSpPr>
            <a:spLocks noGrp="1"/>
          </p:cNvSpPr>
          <p:nvPr userDrawn="1">
            <p:ph type="body" sz="quarter" idx="23" hasCustomPrompt="1"/>
          </p:nvPr>
        </p:nvSpPr>
        <p:spPr>
          <a:xfrm>
            <a:off x="4126279" y="2690954"/>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68" name="Marcador de texto 31">
            <a:extLst>
              <a:ext uri="{FF2B5EF4-FFF2-40B4-BE49-F238E27FC236}">
                <a16:creationId xmlns:a16="http://schemas.microsoft.com/office/drawing/2014/main" id="{278D51D4-BD9D-3610-690E-C4345F0E656A}"/>
              </a:ext>
            </a:extLst>
          </p:cNvPr>
          <p:cNvSpPr>
            <a:spLocks noGrp="1"/>
          </p:cNvSpPr>
          <p:nvPr userDrawn="1">
            <p:ph type="body" sz="quarter" idx="35" hasCustomPrompt="1"/>
          </p:nvPr>
        </p:nvSpPr>
        <p:spPr>
          <a:xfrm>
            <a:off x="7707021" y="2690954"/>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69" name="Marcador de texto 31">
            <a:extLst>
              <a:ext uri="{FF2B5EF4-FFF2-40B4-BE49-F238E27FC236}">
                <a16:creationId xmlns:a16="http://schemas.microsoft.com/office/drawing/2014/main" id="{C7DCFFED-BD23-3553-E531-D75E7FE18320}"/>
              </a:ext>
            </a:extLst>
          </p:cNvPr>
          <p:cNvSpPr>
            <a:spLocks noGrp="1"/>
          </p:cNvSpPr>
          <p:nvPr userDrawn="1">
            <p:ph type="body" sz="quarter" idx="36" hasCustomPrompt="1"/>
          </p:nvPr>
        </p:nvSpPr>
        <p:spPr>
          <a:xfrm>
            <a:off x="5917406" y="5654126"/>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77" name="Marcador de texto 34">
            <a:extLst>
              <a:ext uri="{FF2B5EF4-FFF2-40B4-BE49-F238E27FC236}">
                <a16:creationId xmlns:a16="http://schemas.microsoft.com/office/drawing/2014/main" id="{7E883DC9-18D7-6D65-6F60-A9CC233F79BB}"/>
              </a:ext>
            </a:extLst>
          </p:cNvPr>
          <p:cNvSpPr>
            <a:spLocks noGrp="1"/>
          </p:cNvSpPr>
          <p:nvPr userDrawn="1">
            <p:ph type="body" sz="quarter" idx="39" hasCustomPrompt="1"/>
          </p:nvPr>
        </p:nvSpPr>
        <p:spPr>
          <a:xfrm>
            <a:off x="5493685" y="4918461"/>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28" name="Marcador de texto 31">
            <a:extLst>
              <a:ext uri="{FF2B5EF4-FFF2-40B4-BE49-F238E27FC236}">
                <a16:creationId xmlns:a16="http://schemas.microsoft.com/office/drawing/2014/main" id="{680CA95C-F6E8-8389-C799-88FD0A1D7B11}"/>
              </a:ext>
            </a:extLst>
          </p:cNvPr>
          <p:cNvSpPr>
            <a:spLocks noGrp="1"/>
          </p:cNvSpPr>
          <p:nvPr userDrawn="1">
            <p:ph type="body" sz="quarter" idx="41" hasCustomPrompt="1"/>
          </p:nvPr>
        </p:nvSpPr>
        <p:spPr>
          <a:xfrm>
            <a:off x="4126279" y="4615110"/>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29" name="Marcador de texto 31">
            <a:extLst>
              <a:ext uri="{FF2B5EF4-FFF2-40B4-BE49-F238E27FC236}">
                <a16:creationId xmlns:a16="http://schemas.microsoft.com/office/drawing/2014/main" id="{10B4DE77-B819-49D3-13B3-9A862C86D2FD}"/>
              </a:ext>
            </a:extLst>
          </p:cNvPr>
          <p:cNvSpPr>
            <a:spLocks noGrp="1"/>
          </p:cNvSpPr>
          <p:nvPr userDrawn="1">
            <p:ph type="body" sz="quarter" idx="42" hasCustomPrompt="1"/>
          </p:nvPr>
        </p:nvSpPr>
        <p:spPr>
          <a:xfrm>
            <a:off x="7707021" y="4615110"/>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46" name="Marcador de texto 34">
            <a:extLst>
              <a:ext uri="{FF2B5EF4-FFF2-40B4-BE49-F238E27FC236}">
                <a16:creationId xmlns:a16="http://schemas.microsoft.com/office/drawing/2014/main" id="{34EAAFE9-A9B1-6F8D-9775-E316E3518A2F}"/>
              </a:ext>
            </a:extLst>
          </p:cNvPr>
          <p:cNvSpPr>
            <a:spLocks noGrp="1"/>
          </p:cNvSpPr>
          <p:nvPr userDrawn="1">
            <p:ph type="body" sz="quarter" idx="44" hasCustomPrompt="1"/>
          </p:nvPr>
        </p:nvSpPr>
        <p:spPr>
          <a:xfrm>
            <a:off x="4329759" y="4120929"/>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47" name="Marcador de texto 34">
            <a:extLst>
              <a:ext uri="{FF2B5EF4-FFF2-40B4-BE49-F238E27FC236}">
                <a16:creationId xmlns:a16="http://schemas.microsoft.com/office/drawing/2014/main" id="{DFFD05A5-B736-A806-3FB1-E758382EBFA5}"/>
              </a:ext>
            </a:extLst>
          </p:cNvPr>
          <p:cNvSpPr>
            <a:spLocks noGrp="1"/>
          </p:cNvSpPr>
          <p:nvPr userDrawn="1">
            <p:ph type="body" sz="quarter" idx="45" hasCustomPrompt="1"/>
          </p:nvPr>
        </p:nvSpPr>
        <p:spPr>
          <a:xfrm>
            <a:off x="6691661" y="4120929"/>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48" name="Marcador de texto 34">
            <a:extLst>
              <a:ext uri="{FF2B5EF4-FFF2-40B4-BE49-F238E27FC236}">
                <a16:creationId xmlns:a16="http://schemas.microsoft.com/office/drawing/2014/main" id="{93A10BBE-E8E2-D140-F85E-AE27E4BC3BED}"/>
              </a:ext>
            </a:extLst>
          </p:cNvPr>
          <p:cNvSpPr>
            <a:spLocks noGrp="1"/>
          </p:cNvSpPr>
          <p:nvPr userDrawn="1">
            <p:ph type="body" sz="quarter" idx="46" hasCustomPrompt="1"/>
          </p:nvPr>
        </p:nvSpPr>
        <p:spPr>
          <a:xfrm>
            <a:off x="442913" y="3340729"/>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49" name="Marcador de texto 34">
            <a:extLst>
              <a:ext uri="{FF2B5EF4-FFF2-40B4-BE49-F238E27FC236}">
                <a16:creationId xmlns:a16="http://schemas.microsoft.com/office/drawing/2014/main" id="{C8C34860-EFF7-CFD9-C7D1-BA2401A084A9}"/>
              </a:ext>
            </a:extLst>
          </p:cNvPr>
          <p:cNvSpPr>
            <a:spLocks noGrp="1"/>
          </p:cNvSpPr>
          <p:nvPr userDrawn="1">
            <p:ph type="body" sz="quarter" idx="47" hasCustomPrompt="1"/>
          </p:nvPr>
        </p:nvSpPr>
        <p:spPr>
          <a:xfrm>
            <a:off x="8601698" y="3340729"/>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50" name="Marcador de texto 34">
            <a:extLst>
              <a:ext uri="{FF2B5EF4-FFF2-40B4-BE49-F238E27FC236}">
                <a16:creationId xmlns:a16="http://schemas.microsoft.com/office/drawing/2014/main" id="{3655D843-2854-5FEE-22E9-8695D748BB46}"/>
              </a:ext>
            </a:extLst>
          </p:cNvPr>
          <p:cNvSpPr>
            <a:spLocks noGrp="1"/>
          </p:cNvSpPr>
          <p:nvPr userDrawn="1">
            <p:ph type="body" sz="quarter" idx="48" hasCustomPrompt="1"/>
          </p:nvPr>
        </p:nvSpPr>
        <p:spPr>
          <a:xfrm>
            <a:off x="8601698" y="478160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23" name="Marcador de texto 34">
            <a:extLst>
              <a:ext uri="{FF2B5EF4-FFF2-40B4-BE49-F238E27FC236}">
                <a16:creationId xmlns:a16="http://schemas.microsoft.com/office/drawing/2014/main" id="{4757DA26-F42F-2A75-B6F0-ED2A7FDD316F}"/>
              </a:ext>
            </a:extLst>
          </p:cNvPr>
          <p:cNvSpPr>
            <a:spLocks noGrp="1"/>
          </p:cNvSpPr>
          <p:nvPr userDrawn="1">
            <p:ph type="body" sz="quarter" idx="49" hasCustomPrompt="1"/>
          </p:nvPr>
        </p:nvSpPr>
        <p:spPr>
          <a:xfrm>
            <a:off x="442913" y="4781602"/>
            <a:ext cx="3098416" cy="1213051"/>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24" name="Oval 10">
            <a:extLst>
              <a:ext uri="{FF2B5EF4-FFF2-40B4-BE49-F238E27FC236}">
                <a16:creationId xmlns:a16="http://schemas.microsoft.com/office/drawing/2014/main" id="{DCB6549C-342C-814F-C82F-AA79B267D7D7}"/>
              </a:ext>
            </a:extLst>
          </p:cNvPr>
          <p:cNvSpPr>
            <a:spLocks noChangeAspect="1" noChangeArrowheads="1"/>
          </p:cNvSpPr>
          <p:nvPr userDrawn="1"/>
        </p:nvSpPr>
        <p:spPr bwMode="gray">
          <a:xfrm>
            <a:off x="5495778" y="3399102"/>
            <a:ext cx="1197976" cy="1166967"/>
          </a:xfrm>
          <a:prstGeom prst="ellipse">
            <a:avLst/>
          </a:prstGeom>
          <a:solidFill>
            <a:schemeClr val="accent2"/>
          </a:solidFill>
          <a:ln w="57150">
            <a:solidFill>
              <a:srgbClr val="FFFFFF"/>
            </a:solidFill>
            <a:round/>
            <a:headEnd type="none" w="sm" len="sm"/>
            <a:tailEnd type="none" w="sm" len="sm"/>
          </a:ln>
        </p:spPr>
        <p:txBody>
          <a:bodyPr wrap="none" lIns="91422" tIns="45711" rIns="91422" bIns="45711" anchor="ctr"/>
          <a:lstStyle>
            <a:lvl1pPr>
              <a:defRPr sz="1500">
                <a:solidFill>
                  <a:srgbClr val="000000"/>
                </a:solidFill>
                <a:latin typeface="Verdana" pitchFamily="34" charset="0"/>
              </a:defRPr>
            </a:lvl1pPr>
            <a:lvl2pPr marL="742950" indent="-285750">
              <a:defRPr sz="1500">
                <a:solidFill>
                  <a:srgbClr val="000000"/>
                </a:solidFill>
                <a:latin typeface="Verdana" pitchFamily="34" charset="0"/>
              </a:defRPr>
            </a:lvl2pPr>
            <a:lvl3pPr marL="1143000" indent="-228600">
              <a:defRPr sz="1500">
                <a:solidFill>
                  <a:srgbClr val="000000"/>
                </a:solidFill>
                <a:latin typeface="Verdana" pitchFamily="34" charset="0"/>
              </a:defRPr>
            </a:lvl3pPr>
            <a:lvl4pPr marL="1600200" indent="-228600">
              <a:defRPr sz="1500">
                <a:solidFill>
                  <a:srgbClr val="000000"/>
                </a:solidFill>
                <a:latin typeface="Verdana" pitchFamily="34" charset="0"/>
              </a:defRPr>
            </a:lvl4pPr>
            <a:lvl5pPr marL="2057400" indent="-228600">
              <a:defRPr sz="1500">
                <a:solidFill>
                  <a:srgbClr val="000000"/>
                </a:solidFill>
                <a:latin typeface="Verdana" pitchFamily="34" charset="0"/>
              </a:defRPr>
            </a:lvl5pPr>
            <a:lvl6pPr marL="2514600" indent="-228600" algn="ctr" eaLnBrk="0" fontAlgn="base" hangingPunct="0">
              <a:spcBef>
                <a:spcPct val="0"/>
              </a:spcBef>
              <a:spcAft>
                <a:spcPct val="0"/>
              </a:spcAft>
              <a:defRPr sz="1500">
                <a:solidFill>
                  <a:srgbClr val="000000"/>
                </a:solidFill>
                <a:latin typeface="Verdana" pitchFamily="34" charset="0"/>
              </a:defRPr>
            </a:lvl6pPr>
            <a:lvl7pPr marL="2971800" indent="-228600" algn="ctr" eaLnBrk="0" fontAlgn="base" hangingPunct="0">
              <a:spcBef>
                <a:spcPct val="0"/>
              </a:spcBef>
              <a:spcAft>
                <a:spcPct val="0"/>
              </a:spcAft>
              <a:defRPr sz="1500">
                <a:solidFill>
                  <a:srgbClr val="000000"/>
                </a:solidFill>
                <a:latin typeface="Verdana" pitchFamily="34" charset="0"/>
              </a:defRPr>
            </a:lvl7pPr>
            <a:lvl8pPr marL="3429000" indent="-228600" algn="ctr" eaLnBrk="0" fontAlgn="base" hangingPunct="0">
              <a:spcBef>
                <a:spcPct val="0"/>
              </a:spcBef>
              <a:spcAft>
                <a:spcPct val="0"/>
              </a:spcAft>
              <a:defRPr sz="1500">
                <a:solidFill>
                  <a:srgbClr val="000000"/>
                </a:solidFill>
                <a:latin typeface="Verdana" pitchFamily="34" charset="0"/>
              </a:defRPr>
            </a:lvl8pPr>
            <a:lvl9pPr marL="3886200" indent="-228600" algn="ctr" eaLnBrk="0" fontAlgn="base" hangingPunct="0">
              <a:spcBef>
                <a:spcPct val="0"/>
              </a:spcBef>
              <a:spcAft>
                <a:spcPct val="0"/>
              </a:spcAft>
              <a:defRPr sz="1500">
                <a:solidFill>
                  <a:srgbClr val="000000"/>
                </a:solidFill>
                <a:latin typeface="Verdana" pitchFamily="34" charset="0"/>
              </a:defRPr>
            </a:lvl9pPr>
          </a:lstStyle>
          <a:p>
            <a:pPr algn="ctr" defTabSz="914400" eaLnBrk="0" fontAlgn="base">
              <a:lnSpc>
                <a:spcPct val="100000"/>
              </a:lnSpc>
              <a:spcBef>
                <a:spcPct val="0"/>
              </a:spcBef>
              <a:spcAft>
                <a:spcPct val="0"/>
              </a:spcAft>
              <a:defRPr/>
            </a:pPr>
            <a:endParaRPr lang="es-CL" altLang="es-CL" sz="1400" b="1" noProof="1">
              <a:solidFill>
                <a:schemeClr val="bg2"/>
              </a:solidFill>
              <a:latin typeface="Arial" panose="020B0604020202020204" pitchFamily="34" charset="0"/>
              <a:ea typeface="Open Sans" panose="020B0606030504020204" pitchFamily="34" charset="0"/>
              <a:cs typeface="Arial" panose="020B0604020202020204" pitchFamily="34" charset="0"/>
            </a:endParaRPr>
          </a:p>
        </p:txBody>
      </p:sp>
      <p:sp>
        <p:nvSpPr>
          <p:cNvPr id="30" name="Marcador de texto 34">
            <a:extLst>
              <a:ext uri="{FF2B5EF4-FFF2-40B4-BE49-F238E27FC236}">
                <a16:creationId xmlns:a16="http://schemas.microsoft.com/office/drawing/2014/main" id="{35788F25-7620-B666-95D7-C89386BD3857}"/>
              </a:ext>
            </a:extLst>
          </p:cNvPr>
          <p:cNvSpPr>
            <a:spLocks noGrp="1"/>
          </p:cNvSpPr>
          <p:nvPr userDrawn="1">
            <p:ph type="body" sz="quarter" idx="40" hasCustomPrompt="1"/>
          </p:nvPr>
        </p:nvSpPr>
        <p:spPr>
          <a:xfrm>
            <a:off x="5493685" y="3837808"/>
            <a:ext cx="1197976" cy="357188"/>
          </a:xfrm>
          <a:noFill/>
        </p:spPr>
        <p:txBody>
          <a:bodyPr lIns="0" tIns="0" rIns="0" bIns="0" anchor="ctr">
            <a:noAutofit/>
          </a:bodyPr>
          <a:lstStyle>
            <a:lvl1pPr marL="0" indent="0" algn="ctr">
              <a:buNone/>
              <a:defRPr sz="1600" b="1">
                <a:solidFill>
                  <a:schemeClr val="tx1"/>
                </a:solidFill>
              </a:defRPr>
            </a:lvl1pPr>
          </a:lstStyle>
          <a:p>
            <a:pPr lvl="0"/>
            <a:r>
              <a:rPr lang="es-ES"/>
              <a:t>Texto</a:t>
            </a:r>
            <a:endParaRPr lang="es-CL"/>
          </a:p>
        </p:txBody>
      </p:sp>
      <p:sp>
        <p:nvSpPr>
          <p:cNvPr id="31" name="Marcador de texto 31">
            <a:extLst>
              <a:ext uri="{FF2B5EF4-FFF2-40B4-BE49-F238E27FC236}">
                <a16:creationId xmlns:a16="http://schemas.microsoft.com/office/drawing/2014/main" id="{45960488-14AD-AE4E-69D8-19DBD4359525}"/>
              </a:ext>
            </a:extLst>
          </p:cNvPr>
          <p:cNvSpPr>
            <a:spLocks noGrp="1"/>
          </p:cNvSpPr>
          <p:nvPr userDrawn="1">
            <p:ph type="body" sz="quarter" idx="50" hasCustomPrompt="1"/>
          </p:nvPr>
        </p:nvSpPr>
        <p:spPr>
          <a:xfrm>
            <a:off x="5917406" y="1691726"/>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tx1"/>
                </a:solidFill>
              </a:defRPr>
            </a:lvl1pPr>
            <a:lvl5pPr>
              <a:defRPr/>
            </a:lvl5pPr>
          </a:lstStyle>
          <a:p>
            <a:pPr lvl="0"/>
            <a:r>
              <a:rPr lang="es-ES"/>
              <a:t>N</a:t>
            </a:r>
            <a:endParaRPr lang="es-CL"/>
          </a:p>
        </p:txBody>
      </p:sp>
      <p:sp>
        <p:nvSpPr>
          <p:cNvPr id="32" name="Marcador de texto 34">
            <a:extLst>
              <a:ext uri="{FF2B5EF4-FFF2-40B4-BE49-F238E27FC236}">
                <a16:creationId xmlns:a16="http://schemas.microsoft.com/office/drawing/2014/main" id="{E9FFC526-2056-5717-28DE-70A7881791D3}"/>
              </a:ext>
            </a:extLst>
          </p:cNvPr>
          <p:cNvSpPr>
            <a:spLocks noGrp="1"/>
          </p:cNvSpPr>
          <p:nvPr userDrawn="1">
            <p:ph type="body" sz="quarter" idx="51" hasCustomPrompt="1"/>
          </p:nvPr>
        </p:nvSpPr>
        <p:spPr>
          <a:xfrm>
            <a:off x="4329759" y="3109548"/>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33" name="Marcador de texto 34">
            <a:extLst>
              <a:ext uri="{FF2B5EF4-FFF2-40B4-BE49-F238E27FC236}">
                <a16:creationId xmlns:a16="http://schemas.microsoft.com/office/drawing/2014/main" id="{2551CF0C-1FCF-BBA6-6ECA-78F404805DC3}"/>
              </a:ext>
            </a:extLst>
          </p:cNvPr>
          <p:cNvSpPr>
            <a:spLocks noGrp="1"/>
          </p:cNvSpPr>
          <p:nvPr userDrawn="1">
            <p:ph type="body" sz="quarter" idx="52" hasCustomPrompt="1"/>
          </p:nvPr>
        </p:nvSpPr>
        <p:spPr>
          <a:xfrm>
            <a:off x="6691661" y="3109548"/>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42" name="Marcador de texto 34">
            <a:extLst>
              <a:ext uri="{FF2B5EF4-FFF2-40B4-BE49-F238E27FC236}">
                <a16:creationId xmlns:a16="http://schemas.microsoft.com/office/drawing/2014/main" id="{CDE6333E-4444-1C3D-0934-E80757237CE1}"/>
              </a:ext>
            </a:extLst>
          </p:cNvPr>
          <p:cNvSpPr>
            <a:spLocks noGrp="1"/>
          </p:cNvSpPr>
          <p:nvPr userDrawn="1">
            <p:ph type="body" sz="quarter" idx="53" hasCustomPrompt="1"/>
          </p:nvPr>
        </p:nvSpPr>
        <p:spPr>
          <a:xfrm>
            <a:off x="5493685" y="2521625"/>
            <a:ext cx="1197976" cy="357188"/>
          </a:xfrm>
          <a:noFill/>
        </p:spPr>
        <p:txBody>
          <a:bodyPr lIns="0" tIns="0" rIns="0" bIns="0" anchor="ctr">
            <a:noAutofit/>
          </a:bodyPr>
          <a:lstStyle>
            <a:lvl1pPr marL="0" indent="0" algn="ctr">
              <a:buNone/>
              <a:defRPr sz="1200" b="1">
                <a:solidFill>
                  <a:schemeClr val="bg1"/>
                </a:solidFill>
              </a:defRPr>
            </a:lvl1pPr>
          </a:lstStyle>
          <a:p>
            <a:pPr lvl="0"/>
            <a:r>
              <a:rPr lang="es-ES"/>
              <a:t>Texto</a:t>
            </a:r>
            <a:endParaRPr lang="es-CL"/>
          </a:p>
        </p:txBody>
      </p:sp>
      <p:sp>
        <p:nvSpPr>
          <p:cNvPr id="3" name="Marcador de pie de página 2"/>
          <p:cNvSpPr>
            <a:spLocks noGrp="1"/>
          </p:cNvSpPr>
          <p:nvPr userDrawn="1">
            <p:ph type="ftr" sz="quarter" idx="54"/>
          </p:nvPr>
        </p:nvSpPr>
        <p:spPr/>
        <p:txBody>
          <a:bodyPr/>
          <a:lstStyle/>
          <a:p>
            <a:endParaRPr lang="es-CL"/>
          </a:p>
        </p:txBody>
      </p:sp>
      <p:sp>
        <p:nvSpPr>
          <p:cNvPr id="10" name="Marcador de número de diapositiva 9"/>
          <p:cNvSpPr>
            <a:spLocks noGrp="1"/>
          </p:cNvSpPr>
          <p:nvPr userDrawn="1">
            <p:ph type="sldNum" sz="quarter" idx="55"/>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31924299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seño personalizado 17">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84" name="Marcador de texto 34">
            <a:extLst>
              <a:ext uri="{FF2B5EF4-FFF2-40B4-BE49-F238E27FC236}">
                <a16:creationId xmlns:a16="http://schemas.microsoft.com/office/drawing/2014/main" id="{E3EB779C-B84A-5210-6215-9E8CCB20FBC6}"/>
              </a:ext>
            </a:extLst>
          </p:cNvPr>
          <p:cNvSpPr>
            <a:spLocks noGrp="1"/>
          </p:cNvSpPr>
          <p:nvPr>
            <p:ph type="body" sz="quarter" idx="49" hasCustomPrompt="1"/>
          </p:nvPr>
        </p:nvSpPr>
        <p:spPr>
          <a:xfrm>
            <a:off x="447579" y="1557338"/>
            <a:ext cx="2608499" cy="4572522"/>
          </a:xfrm>
          <a:solidFill>
            <a:schemeClr val="tx2"/>
          </a:solidFill>
        </p:spPr>
        <p:txBody>
          <a:bodyPr lIns="180000" tIns="1800000" rIns="180000" bIns="180000" anchor="t">
            <a:noAutofit/>
          </a:bodyPr>
          <a:lstStyle>
            <a:lvl1pPr marL="0" indent="0" algn="ctr">
              <a:buNone/>
              <a:defRPr sz="1400" b="1">
                <a:solidFill>
                  <a:schemeClr val="tx1"/>
                </a:solidFill>
              </a:defRPr>
            </a:lvl1pPr>
          </a:lstStyle>
          <a:p>
            <a:pPr lvl="0"/>
            <a:r>
              <a:rPr lang="es-ES"/>
              <a:t>Texto</a:t>
            </a:r>
            <a:endParaRPr lang="es-CL"/>
          </a:p>
        </p:txBody>
      </p:sp>
      <p:sp>
        <p:nvSpPr>
          <p:cNvPr id="85" name="Marcador de texto 31">
            <a:extLst>
              <a:ext uri="{FF2B5EF4-FFF2-40B4-BE49-F238E27FC236}">
                <a16:creationId xmlns:a16="http://schemas.microsoft.com/office/drawing/2014/main" id="{318312FA-F729-D325-632B-8AADDA428B1B}"/>
              </a:ext>
            </a:extLst>
          </p:cNvPr>
          <p:cNvSpPr>
            <a:spLocks noGrp="1"/>
          </p:cNvSpPr>
          <p:nvPr>
            <p:ph type="body" sz="quarter" idx="21" hasCustomPrompt="1"/>
          </p:nvPr>
        </p:nvSpPr>
        <p:spPr>
          <a:xfrm>
            <a:off x="1097859" y="1744036"/>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86" name="Marcador de texto 34">
            <a:extLst>
              <a:ext uri="{FF2B5EF4-FFF2-40B4-BE49-F238E27FC236}">
                <a16:creationId xmlns:a16="http://schemas.microsoft.com/office/drawing/2014/main" id="{4929FB42-473D-4732-A25C-6A0885CAB423}"/>
              </a:ext>
            </a:extLst>
          </p:cNvPr>
          <p:cNvSpPr>
            <a:spLocks noGrp="1"/>
          </p:cNvSpPr>
          <p:nvPr>
            <p:ph type="body" sz="quarter" idx="50" hasCustomPrompt="1"/>
          </p:nvPr>
        </p:nvSpPr>
        <p:spPr>
          <a:xfrm>
            <a:off x="3357033" y="1557338"/>
            <a:ext cx="2608499" cy="4572522"/>
          </a:xfrm>
          <a:solidFill>
            <a:schemeClr val="tx2"/>
          </a:solidFill>
        </p:spPr>
        <p:txBody>
          <a:bodyPr lIns="180000" tIns="1800000" rIns="180000" bIns="180000" anchor="t">
            <a:noAutofit/>
          </a:bodyPr>
          <a:lstStyle>
            <a:lvl1pPr marL="0" indent="0" algn="ctr">
              <a:buNone/>
              <a:defRPr sz="1400" b="1">
                <a:solidFill>
                  <a:schemeClr val="tx1"/>
                </a:solidFill>
              </a:defRPr>
            </a:lvl1pPr>
          </a:lstStyle>
          <a:p>
            <a:pPr lvl="0"/>
            <a:r>
              <a:rPr lang="es-ES"/>
              <a:t>Texto</a:t>
            </a:r>
            <a:endParaRPr lang="es-CL"/>
          </a:p>
        </p:txBody>
      </p:sp>
      <p:sp>
        <p:nvSpPr>
          <p:cNvPr id="87" name="Marcador de texto 31">
            <a:extLst>
              <a:ext uri="{FF2B5EF4-FFF2-40B4-BE49-F238E27FC236}">
                <a16:creationId xmlns:a16="http://schemas.microsoft.com/office/drawing/2014/main" id="{E94272B6-0EA7-74AE-A428-D5479E9D53EE}"/>
              </a:ext>
            </a:extLst>
          </p:cNvPr>
          <p:cNvSpPr>
            <a:spLocks noGrp="1"/>
          </p:cNvSpPr>
          <p:nvPr>
            <p:ph type="body" sz="quarter" idx="51" hasCustomPrompt="1"/>
          </p:nvPr>
        </p:nvSpPr>
        <p:spPr>
          <a:xfrm>
            <a:off x="4007313" y="1744036"/>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88" name="Marcador de texto 34">
            <a:extLst>
              <a:ext uri="{FF2B5EF4-FFF2-40B4-BE49-F238E27FC236}">
                <a16:creationId xmlns:a16="http://schemas.microsoft.com/office/drawing/2014/main" id="{8705252F-4C82-D3FC-981D-21803E922463}"/>
              </a:ext>
            </a:extLst>
          </p:cNvPr>
          <p:cNvSpPr>
            <a:spLocks noGrp="1"/>
          </p:cNvSpPr>
          <p:nvPr>
            <p:ph type="body" sz="quarter" idx="52" hasCustomPrompt="1"/>
          </p:nvPr>
        </p:nvSpPr>
        <p:spPr>
          <a:xfrm>
            <a:off x="6224925" y="1557338"/>
            <a:ext cx="2608499" cy="4572522"/>
          </a:xfrm>
          <a:solidFill>
            <a:schemeClr val="tx2"/>
          </a:solidFill>
        </p:spPr>
        <p:txBody>
          <a:bodyPr lIns="180000" tIns="1800000" rIns="180000" bIns="180000" anchor="t">
            <a:noAutofit/>
          </a:bodyPr>
          <a:lstStyle>
            <a:lvl1pPr marL="0" indent="0" algn="ctr">
              <a:buNone/>
              <a:defRPr sz="1400" b="1">
                <a:solidFill>
                  <a:schemeClr val="tx1"/>
                </a:solidFill>
              </a:defRPr>
            </a:lvl1pPr>
          </a:lstStyle>
          <a:p>
            <a:pPr lvl="0"/>
            <a:r>
              <a:rPr lang="es-ES"/>
              <a:t>Texto</a:t>
            </a:r>
            <a:endParaRPr lang="es-CL"/>
          </a:p>
        </p:txBody>
      </p:sp>
      <p:sp>
        <p:nvSpPr>
          <p:cNvPr id="89" name="Marcador de texto 31">
            <a:extLst>
              <a:ext uri="{FF2B5EF4-FFF2-40B4-BE49-F238E27FC236}">
                <a16:creationId xmlns:a16="http://schemas.microsoft.com/office/drawing/2014/main" id="{08CBAFB7-88DC-C0A5-1819-FA9F0E257853}"/>
              </a:ext>
            </a:extLst>
          </p:cNvPr>
          <p:cNvSpPr>
            <a:spLocks noGrp="1"/>
          </p:cNvSpPr>
          <p:nvPr>
            <p:ph type="body" sz="quarter" idx="53" hasCustomPrompt="1"/>
          </p:nvPr>
        </p:nvSpPr>
        <p:spPr>
          <a:xfrm>
            <a:off x="6875205" y="1744036"/>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90" name="Marcador de texto 34">
            <a:extLst>
              <a:ext uri="{FF2B5EF4-FFF2-40B4-BE49-F238E27FC236}">
                <a16:creationId xmlns:a16="http://schemas.microsoft.com/office/drawing/2014/main" id="{7113DBF5-8DF1-E7B0-269C-B3FBC41359EB}"/>
              </a:ext>
            </a:extLst>
          </p:cNvPr>
          <p:cNvSpPr>
            <a:spLocks noGrp="1"/>
          </p:cNvSpPr>
          <p:nvPr>
            <p:ph type="body" sz="quarter" idx="54" hasCustomPrompt="1"/>
          </p:nvPr>
        </p:nvSpPr>
        <p:spPr>
          <a:xfrm>
            <a:off x="9134379" y="1557338"/>
            <a:ext cx="2608499" cy="4572522"/>
          </a:xfrm>
          <a:solidFill>
            <a:schemeClr val="tx2"/>
          </a:solidFill>
        </p:spPr>
        <p:txBody>
          <a:bodyPr lIns="180000" tIns="1800000" rIns="180000" bIns="180000" anchor="t">
            <a:noAutofit/>
          </a:bodyPr>
          <a:lstStyle>
            <a:lvl1pPr marL="0" indent="0" algn="ctr">
              <a:buNone/>
              <a:defRPr sz="1400" b="1">
                <a:solidFill>
                  <a:schemeClr val="tx1"/>
                </a:solidFill>
              </a:defRPr>
            </a:lvl1pPr>
          </a:lstStyle>
          <a:p>
            <a:pPr lvl="0"/>
            <a:r>
              <a:rPr lang="es-ES"/>
              <a:t>Texto</a:t>
            </a:r>
            <a:endParaRPr lang="es-CL"/>
          </a:p>
        </p:txBody>
      </p:sp>
      <p:sp>
        <p:nvSpPr>
          <p:cNvPr id="91" name="Marcador de texto 31">
            <a:extLst>
              <a:ext uri="{FF2B5EF4-FFF2-40B4-BE49-F238E27FC236}">
                <a16:creationId xmlns:a16="http://schemas.microsoft.com/office/drawing/2014/main" id="{BA50ADE4-3B87-FB77-ECF0-C00278DC47B7}"/>
              </a:ext>
            </a:extLst>
          </p:cNvPr>
          <p:cNvSpPr>
            <a:spLocks noGrp="1"/>
          </p:cNvSpPr>
          <p:nvPr>
            <p:ph type="body" sz="quarter" idx="55" hasCustomPrompt="1"/>
          </p:nvPr>
        </p:nvSpPr>
        <p:spPr>
          <a:xfrm>
            <a:off x="9784659" y="1744036"/>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 name="Marcador de pie de página 2"/>
          <p:cNvSpPr>
            <a:spLocks noGrp="1"/>
          </p:cNvSpPr>
          <p:nvPr>
            <p:ph type="ftr" sz="quarter" idx="56"/>
          </p:nvPr>
        </p:nvSpPr>
        <p:spPr/>
        <p:txBody>
          <a:bodyPr/>
          <a:lstStyle/>
          <a:p>
            <a:endParaRPr lang="es-CL"/>
          </a:p>
        </p:txBody>
      </p:sp>
      <p:sp>
        <p:nvSpPr>
          <p:cNvPr id="4" name="Marcador de número de diapositiva 3"/>
          <p:cNvSpPr>
            <a:spLocks noGrp="1"/>
          </p:cNvSpPr>
          <p:nvPr>
            <p:ph type="sldNum" sz="quarter" idx="57"/>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7251382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seño personalizado 18">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27" name="Marcador de texto 34">
            <a:extLst>
              <a:ext uri="{FF2B5EF4-FFF2-40B4-BE49-F238E27FC236}">
                <a16:creationId xmlns:a16="http://schemas.microsoft.com/office/drawing/2014/main" id="{6D1BD107-9DD2-34F6-5DB9-4AE55D454388}"/>
              </a:ext>
            </a:extLst>
          </p:cNvPr>
          <p:cNvSpPr>
            <a:spLocks noGrp="1"/>
          </p:cNvSpPr>
          <p:nvPr>
            <p:ph type="body" sz="quarter" idx="49" hasCustomPrompt="1"/>
          </p:nvPr>
        </p:nvSpPr>
        <p:spPr>
          <a:xfrm>
            <a:off x="1102395" y="1557338"/>
            <a:ext cx="6312049" cy="1307939"/>
          </a:xfrm>
          <a:solidFill>
            <a:schemeClr val="tx2"/>
          </a:solidFill>
        </p:spPr>
        <p:txBody>
          <a:bodyPr lIns="900000" tIns="180000" rIns="180000" bIns="180000" anchor="ctr">
            <a:noAutofit/>
          </a:bodyPr>
          <a:lstStyle>
            <a:lvl1pPr marL="0" indent="0" algn="l">
              <a:buNone/>
              <a:defRPr sz="1400" b="1">
                <a:solidFill>
                  <a:schemeClr val="tx1"/>
                </a:solidFill>
              </a:defRPr>
            </a:lvl1pPr>
          </a:lstStyle>
          <a:p>
            <a:pPr lvl="0"/>
            <a:r>
              <a:rPr lang="es-ES"/>
              <a:t>Texto</a:t>
            </a:r>
            <a:endParaRPr lang="es-CL"/>
          </a:p>
        </p:txBody>
      </p:sp>
      <p:sp>
        <p:nvSpPr>
          <p:cNvPr id="28" name="Marcador de texto 31">
            <a:extLst>
              <a:ext uri="{FF2B5EF4-FFF2-40B4-BE49-F238E27FC236}">
                <a16:creationId xmlns:a16="http://schemas.microsoft.com/office/drawing/2014/main" id="{852F6569-C635-4AE1-B058-A0E8F7662E60}"/>
              </a:ext>
            </a:extLst>
          </p:cNvPr>
          <p:cNvSpPr>
            <a:spLocks noGrp="1"/>
          </p:cNvSpPr>
          <p:nvPr>
            <p:ph type="body" sz="quarter" idx="21" hasCustomPrompt="1"/>
          </p:nvPr>
        </p:nvSpPr>
        <p:spPr>
          <a:xfrm>
            <a:off x="447578" y="1557338"/>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29" name="Marcador de texto 34">
            <a:extLst>
              <a:ext uri="{FF2B5EF4-FFF2-40B4-BE49-F238E27FC236}">
                <a16:creationId xmlns:a16="http://schemas.microsoft.com/office/drawing/2014/main" id="{07DA537F-1AF8-929F-0DDE-75406EB1BB21}"/>
              </a:ext>
            </a:extLst>
          </p:cNvPr>
          <p:cNvSpPr>
            <a:spLocks noGrp="1"/>
          </p:cNvSpPr>
          <p:nvPr>
            <p:ph type="body" sz="quarter" idx="50" hasCustomPrompt="1"/>
          </p:nvPr>
        </p:nvSpPr>
        <p:spPr>
          <a:xfrm>
            <a:off x="2717438" y="3164913"/>
            <a:ext cx="6312049" cy="1307939"/>
          </a:xfrm>
          <a:solidFill>
            <a:schemeClr val="tx2"/>
          </a:solidFill>
        </p:spPr>
        <p:txBody>
          <a:bodyPr lIns="900000" tIns="180000" rIns="180000" bIns="180000" anchor="ctr">
            <a:noAutofit/>
          </a:bodyPr>
          <a:lstStyle>
            <a:lvl1pPr marL="0" indent="0" algn="l">
              <a:buNone/>
              <a:defRPr sz="1400" b="1">
                <a:solidFill>
                  <a:schemeClr val="tx1"/>
                </a:solidFill>
              </a:defRPr>
            </a:lvl1pPr>
          </a:lstStyle>
          <a:p>
            <a:pPr lvl="0"/>
            <a:r>
              <a:rPr lang="es-ES"/>
              <a:t>Texto</a:t>
            </a:r>
            <a:endParaRPr lang="es-CL"/>
          </a:p>
        </p:txBody>
      </p:sp>
      <p:sp>
        <p:nvSpPr>
          <p:cNvPr id="30" name="Marcador de texto 31">
            <a:extLst>
              <a:ext uri="{FF2B5EF4-FFF2-40B4-BE49-F238E27FC236}">
                <a16:creationId xmlns:a16="http://schemas.microsoft.com/office/drawing/2014/main" id="{BD0C1EB3-E50D-92F7-9BEB-1B453A27F1C2}"/>
              </a:ext>
            </a:extLst>
          </p:cNvPr>
          <p:cNvSpPr>
            <a:spLocks noGrp="1"/>
          </p:cNvSpPr>
          <p:nvPr>
            <p:ph type="body" sz="quarter" idx="51" hasCustomPrompt="1"/>
          </p:nvPr>
        </p:nvSpPr>
        <p:spPr>
          <a:xfrm>
            <a:off x="2062621" y="3165108"/>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1" name="Marcador de texto 34">
            <a:extLst>
              <a:ext uri="{FF2B5EF4-FFF2-40B4-BE49-F238E27FC236}">
                <a16:creationId xmlns:a16="http://schemas.microsoft.com/office/drawing/2014/main" id="{F98FD673-D178-BE4A-3D33-C09DCB5F3B06}"/>
              </a:ext>
            </a:extLst>
          </p:cNvPr>
          <p:cNvSpPr>
            <a:spLocks noGrp="1"/>
          </p:cNvSpPr>
          <p:nvPr>
            <p:ph type="body" sz="quarter" idx="52" hasCustomPrompt="1"/>
          </p:nvPr>
        </p:nvSpPr>
        <p:spPr>
          <a:xfrm>
            <a:off x="5246883" y="4772488"/>
            <a:ext cx="6312049" cy="1307939"/>
          </a:xfrm>
          <a:solidFill>
            <a:schemeClr val="tx2"/>
          </a:solidFill>
        </p:spPr>
        <p:txBody>
          <a:bodyPr lIns="900000" tIns="180000" rIns="180000" bIns="180000" anchor="ctr">
            <a:noAutofit/>
          </a:bodyPr>
          <a:lstStyle>
            <a:lvl1pPr marL="0" indent="0" algn="l">
              <a:buNone/>
              <a:defRPr sz="1400" b="1">
                <a:solidFill>
                  <a:schemeClr val="tx1"/>
                </a:solidFill>
              </a:defRPr>
            </a:lvl1pPr>
          </a:lstStyle>
          <a:p>
            <a:pPr lvl="0"/>
            <a:r>
              <a:rPr lang="es-ES"/>
              <a:t>Texto</a:t>
            </a:r>
            <a:endParaRPr lang="es-CL"/>
          </a:p>
        </p:txBody>
      </p:sp>
      <p:sp>
        <p:nvSpPr>
          <p:cNvPr id="32" name="Marcador de texto 31">
            <a:extLst>
              <a:ext uri="{FF2B5EF4-FFF2-40B4-BE49-F238E27FC236}">
                <a16:creationId xmlns:a16="http://schemas.microsoft.com/office/drawing/2014/main" id="{5CE5BD6A-3103-B0B5-922C-94C2C20C94C0}"/>
              </a:ext>
            </a:extLst>
          </p:cNvPr>
          <p:cNvSpPr>
            <a:spLocks noGrp="1"/>
          </p:cNvSpPr>
          <p:nvPr>
            <p:ph type="body" sz="quarter" idx="53" hasCustomPrompt="1"/>
          </p:nvPr>
        </p:nvSpPr>
        <p:spPr>
          <a:xfrm>
            <a:off x="4592066" y="4772877"/>
            <a:ext cx="1307939" cy="1307939"/>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2"/>
                </a:solidFill>
              </a:defRPr>
            </a:lvl1pPr>
            <a:lvl5pPr>
              <a:defRPr/>
            </a:lvl5pPr>
          </a:lstStyle>
          <a:p>
            <a:pPr lvl="0"/>
            <a:r>
              <a:rPr lang="es-ES"/>
              <a:t> </a:t>
            </a:r>
            <a:endParaRPr lang="es-CL"/>
          </a:p>
        </p:txBody>
      </p:sp>
      <p:sp>
        <p:nvSpPr>
          <p:cNvPr id="3" name="Marcador de pie de página 2"/>
          <p:cNvSpPr>
            <a:spLocks noGrp="1"/>
          </p:cNvSpPr>
          <p:nvPr>
            <p:ph type="ftr" sz="quarter" idx="54"/>
          </p:nvPr>
        </p:nvSpPr>
        <p:spPr/>
        <p:txBody>
          <a:bodyPr/>
          <a:lstStyle/>
          <a:p>
            <a:endParaRPr lang="es-CL"/>
          </a:p>
        </p:txBody>
      </p:sp>
      <p:sp>
        <p:nvSpPr>
          <p:cNvPr id="4" name="Marcador de número de diapositiva 3"/>
          <p:cNvSpPr>
            <a:spLocks noGrp="1"/>
          </p:cNvSpPr>
          <p:nvPr>
            <p:ph type="sldNum" sz="quarter" idx="55"/>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2013289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ínea de tiempo">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34" name="Marcador de texto 34">
            <a:extLst>
              <a:ext uri="{FF2B5EF4-FFF2-40B4-BE49-F238E27FC236}">
                <a16:creationId xmlns:a16="http://schemas.microsoft.com/office/drawing/2014/main" id="{1F4DD714-404D-F451-2C40-C6184723D662}"/>
              </a:ext>
            </a:extLst>
          </p:cNvPr>
          <p:cNvSpPr>
            <a:spLocks noGrp="1"/>
          </p:cNvSpPr>
          <p:nvPr>
            <p:ph type="body" sz="quarter" idx="35" hasCustomPrompt="1"/>
          </p:nvPr>
        </p:nvSpPr>
        <p:spPr>
          <a:xfrm>
            <a:off x="435975" y="1304925"/>
            <a:ext cx="903104" cy="252413"/>
          </a:xfrm>
          <a:noFill/>
        </p:spPr>
        <p:txBody>
          <a:bodyPr lIns="0" tIns="0" rIns="0" bIns="0" anchor="ctr">
            <a:noAutofit/>
          </a:bodyPr>
          <a:lstStyle>
            <a:lvl1pPr marL="0" indent="0" algn="ctr">
              <a:buNone/>
              <a:defRPr sz="1200" b="1">
                <a:solidFill>
                  <a:schemeClr val="tx1"/>
                </a:solidFill>
              </a:defRPr>
            </a:lvl1pPr>
          </a:lstStyle>
          <a:p>
            <a:pPr lvl="0"/>
            <a:r>
              <a:rPr lang="es-ES"/>
              <a:t>Año</a:t>
            </a:r>
            <a:endParaRPr lang="es-CL"/>
          </a:p>
        </p:txBody>
      </p:sp>
      <p:sp>
        <p:nvSpPr>
          <p:cNvPr id="35" name="Marcador de texto 34">
            <a:extLst>
              <a:ext uri="{FF2B5EF4-FFF2-40B4-BE49-F238E27FC236}">
                <a16:creationId xmlns:a16="http://schemas.microsoft.com/office/drawing/2014/main" id="{25B0AD76-B137-02A4-07E5-122F377922CF}"/>
              </a:ext>
            </a:extLst>
          </p:cNvPr>
          <p:cNvSpPr>
            <a:spLocks noGrp="1"/>
          </p:cNvSpPr>
          <p:nvPr>
            <p:ph type="body" sz="quarter" idx="37" hasCustomPrompt="1"/>
          </p:nvPr>
        </p:nvSpPr>
        <p:spPr>
          <a:xfrm>
            <a:off x="2747972" y="1304925"/>
            <a:ext cx="903104" cy="252413"/>
          </a:xfrm>
          <a:noFill/>
        </p:spPr>
        <p:txBody>
          <a:bodyPr lIns="0" tIns="0" rIns="0" bIns="0" anchor="ctr">
            <a:noAutofit/>
          </a:bodyPr>
          <a:lstStyle>
            <a:lvl1pPr marL="0" indent="0" algn="ctr">
              <a:buNone/>
              <a:defRPr sz="1200" b="1">
                <a:solidFill>
                  <a:schemeClr val="tx1"/>
                </a:solidFill>
              </a:defRPr>
            </a:lvl1pPr>
          </a:lstStyle>
          <a:p>
            <a:pPr lvl="0"/>
            <a:r>
              <a:rPr lang="es-ES"/>
              <a:t>Año</a:t>
            </a:r>
            <a:endParaRPr lang="es-CL"/>
          </a:p>
        </p:txBody>
      </p:sp>
      <p:sp>
        <p:nvSpPr>
          <p:cNvPr id="36" name="Marcador de texto 34">
            <a:extLst>
              <a:ext uri="{FF2B5EF4-FFF2-40B4-BE49-F238E27FC236}">
                <a16:creationId xmlns:a16="http://schemas.microsoft.com/office/drawing/2014/main" id="{B96DC186-85C0-38DC-08CE-92744A94E027}"/>
              </a:ext>
            </a:extLst>
          </p:cNvPr>
          <p:cNvSpPr>
            <a:spLocks noGrp="1"/>
          </p:cNvSpPr>
          <p:nvPr>
            <p:ph type="body" sz="quarter" idx="38" hasCustomPrompt="1"/>
          </p:nvPr>
        </p:nvSpPr>
        <p:spPr>
          <a:xfrm>
            <a:off x="5059969" y="1304925"/>
            <a:ext cx="903104" cy="252413"/>
          </a:xfrm>
          <a:noFill/>
        </p:spPr>
        <p:txBody>
          <a:bodyPr lIns="0" tIns="0" rIns="0" bIns="0" anchor="ctr">
            <a:noAutofit/>
          </a:bodyPr>
          <a:lstStyle>
            <a:lvl1pPr marL="0" indent="0" algn="ctr">
              <a:buNone/>
              <a:defRPr sz="1200" b="1">
                <a:solidFill>
                  <a:schemeClr val="tx1"/>
                </a:solidFill>
              </a:defRPr>
            </a:lvl1pPr>
          </a:lstStyle>
          <a:p>
            <a:pPr lvl="0"/>
            <a:r>
              <a:rPr lang="es-ES"/>
              <a:t>Año</a:t>
            </a:r>
            <a:endParaRPr lang="es-CL"/>
          </a:p>
        </p:txBody>
      </p:sp>
      <p:sp>
        <p:nvSpPr>
          <p:cNvPr id="37" name="Marcador de texto 34">
            <a:extLst>
              <a:ext uri="{FF2B5EF4-FFF2-40B4-BE49-F238E27FC236}">
                <a16:creationId xmlns:a16="http://schemas.microsoft.com/office/drawing/2014/main" id="{40E7975B-93A3-82E4-7C5F-AE17B9E022C8}"/>
              </a:ext>
            </a:extLst>
          </p:cNvPr>
          <p:cNvSpPr>
            <a:spLocks noGrp="1"/>
          </p:cNvSpPr>
          <p:nvPr>
            <p:ph type="body" sz="quarter" idx="39" hasCustomPrompt="1"/>
          </p:nvPr>
        </p:nvSpPr>
        <p:spPr>
          <a:xfrm>
            <a:off x="7371966" y="1304925"/>
            <a:ext cx="903104" cy="252413"/>
          </a:xfrm>
          <a:noFill/>
        </p:spPr>
        <p:txBody>
          <a:bodyPr lIns="0" tIns="0" rIns="0" bIns="0" anchor="ctr">
            <a:noAutofit/>
          </a:bodyPr>
          <a:lstStyle>
            <a:lvl1pPr marL="0" indent="0" algn="ctr">
              <a:buNone/>
              <a:defRPr sz="1200" b="1">
                <a:solidFill>
                  <a:schemeClr val="tx1"/>
                </a:solidFill>
              </a:defRPr>
            </a:lvl1pPr>
          </a:lstStyle>
          <a:p>
            <a:pPr lvl="0"/>
            <a:r>
              <a:rPr lang="es-ES"/>
              <a:t>Año</a:t>
            </a:r>
            <a:endParaRPr lang="es-CL"/>
          </a:p>
        </p:txBody>
      </p:sp>
      <p:sp>
        <p:nvSpPr>
          <p:cNvPr id="38" name="Marcador de texto 34">
            <a:extLst>
              <a:ext uri="{FF2B5EF4-FFF2-40B4-BE49-F238E27FC236}">
                <a16:creationId xmlns:a16="http://schemas.microsoft.com/office/drawing/2014/main" id="{C22D84BC-5F79-C766-96AC-202CAF00BB12}"/>
              </a:ext>
            </a:extLst>
          </p:cNvPr>
          <p:cNvSpPr>
            <a:spLocks noGrp="1"/>
          </p:cNvSpPr>
          <p:nvPr>
            <p:ph type="body" sz="quarter" idx="40" hasCustomPrompt="1"/>
          </p:nvPr>
        </p:nvSpPr>
        <p:spPr>
          <a:xfrm>
            <a:off x="9683963" y="1304925"/>
            <a:ext cx="903104" cy="252413"/>
          </a:xfrm>
          <a:noFill/>
        </p:spPr>
        <p:txBody>
          <a:bodyPr lIns="0" tIns="0" rIns="0" bIns="0" anchor="ctr">
            <a:noAutofit/>
          </a:bodyPr>
          <a:lstStyle>
            <a:lvl1pPr marL="0" indent="0" algn="ctr">
              <a:buNone/>
              <a:defRPr sz="1200" b="1">
                <a:solidFill>
                  <a:schemeClr val="tx1"/>
                </a:solidFill>
              </a:defRPr>
            </a:lvl1pPr>
          </a:lstStyle>
          <a:p>
            <a:pPr lvl="0"/>
            <a:r>
              <a:rPr lang="es-ES"/>
              <a:t>Año</a:t>
            </a:r>
            <a:endParaRPr lang="es-CL"/>
          </a:p>
        </p:txBody>
      </p:sp>
      <p:sp>
        <p:nvSpPr>
          <p:cNvPr id="39" name="Marcador de texto 49">
            <a:extLst>
              <a:ext uri="{FF2B5EF4-FFF2-40B4-BE49-F238E27FC236}">
                <a16:creationId xmlns:a16="http://schemas.microsoft.com/office/drawing/2014/main" id="{9D9856A9-4A47-DE98-0A3E-417E9C02C7DF}"/>
              </a:ext>
            </a:extLst>
          </p:cNvPr>
          <p:cNvSpPr>
            <a:spLocks noGrp="1"/>
          </p:cNvSpPr>
          <p:nvPr>
            <p:ph type="body" sz="quarter" idx="31" hasCustomPrompt="1"/>
          </p:nvPr>
        </p:nvSpPr>
        <p:spPr>
          <a:xfrm>
            <a:off x="454028" y="4344177"/>
            <a:ext cx="2052000" cy="1097208"/>
          </a:xfrm>
          <a:noFill/>
        </p:spPr>
        <p:txBody>
          <a:bodyPr anchor="t">
            <a:noAutofit/>
          </a:bodyPr>
          <a:lstStyle>
            <a:lvl1pPr marL="0" indent="0">
              <a:buNone/>
              <a:defRPr sz="1200" b="0"/>
            </a:lvl1pPr>
          </a:lstStyle>
          <a:p>
            <a:pPr lvl="0"/>
            <a:r>
              <a:rPr lang="es-ES"/>
              <a:t>Texto</a:t>
            </a:r>
          </a:p>
        </p:txBody>
      </p:sp>
      <p:sp>
        <p:nvSpPr>
          <p:cNvPr id="40" name="Marcador de texto 49">
            <a:extLst>
              <a:ext uri="{FF2B5EF4-FFF2-40B4-BE49-F238E27FC236}">
                <a16:creationId xmlns:a16="http://schemas.microsoft.com/office/drawing/2014/main" id="{A83B9382-DE72-C65F-60C3-5CFD388674E4}"/>
              </a:ext>
            </a:extLst>
          </p:cNvPr>
          <p:cNvSpPr>
            <a:spLocks noGrp="1"/>
          </p:cNvSpPr>
          <p:nvPr>
            <p:ph type="body" sz="quarter" idx="41" hasCustomPrompt="1"/>
          </p:nvPr>
        </p:nvSpPr>
        <p:spPr>
          <a:xfrm>
            <a:off x="5068442" y="4344177"/>
            <a:ext cx="2052000" cy="1097208"/>
          </a:xfrm>
          <a:noFill/>
        </p:spPr>
        <p:txBody>
          <a:bodyPr anchor="t">
            <a:noAutofit/>
          </a:bodyPr>
          <a:lstStyle>
            <a:lvl1pPr marL="0" indent="0">
              <a:buNone/>
              <a:defRPr sz="1200" b="0"/>
            </a:lvl1pPr>
          </a:lstStyle>
          <a:p>
            <a:pPr lvl="0"/>
            <a:r>
              <a:rPr lang="es-ES"/>
              <a:t>Texto</a:t>
            </a:r>
          </a:p>
        </p:txBody>
      </p:sp>
      <p:sp>
        <p:nvSpPr>
          <p:cNvPr id="41" name="Marcador de texto 49">
            <a:extLst>
              <a:ext uri="{FF2B5EF4-FFF2-40B4-BE49-F238E27FC236}">
                <a16:creationId xmlns:a16="http://schemas.microsoft.com/office/drawing/2014/main" id="{1958E19B-E1EC-4AC1-B917-EC7B1CCD0D8B}"/>
              </a:ext>
            </a:extLst>
          </p:cNvPr>
          <p:cNvSpPr>
            <a:spLocks noGrp="1"/>
          </p:cNvSpPr>
          <p:nvPr>
            <p:ph type="body" sz="quarter" idx="42" hasCustomPrompt="1"/>
          </p:nvPr>
        </p:nvSpPr>
        <p:spPr>
          <a:xfrm>
            <a:off x="9676986" y="4344177"/>
            <a:ext cx="2052000" cy="1097208"/>
          </a:xfrm>
          <a:noFill/>
        </p:spPr>
        <p:txBody>
          <a:bodyPr anchor="t">
            <a:noAutofit/>
          </a:bodyPr>
          <a:lstStyle>
            <a:lvl1pPr marL="0" indent="0">
              <a:buNone/>
              <a:defRPr sz="1200" b="0"/>
            </a:lvl1pPr>
          </a:lstStyle>
          <a:p>
            <a:pPr lvl="0"/>
            <a:r>
              <a:rPr lang="es-ES"/>
              <a:t>Texto</a:t>
            </a:r>
          </a:p>
        </p:txBody>
      </p:sp>
      <p:sp>
        <p:nvSpPr>
          <p:cNvPr id="42" name="Marcador de texto 49">
            <a:extLst>
              <a:ext uri="{FF2B5EF4-FFF2-40B4-BE49-F238E27FC236}">
                <a16:creationId xmlns:a16="http://schemas.microsoft.com/office/drawing/2014/main" id="{55BDC762-466B-D545-7C3D-B7E0F08D93C8}"/>
              </a:ext>
            </a:extLst>
          </p:cNvPr>
          <p:cNvSpPr>
            <a:spLocks noGrp="1"/>
          </p:cNvSpPr>
          <p:nvPr>
            <p:ph type="body" sz="quarter" idx="43" hasCustomPrompt="1"/>
          </p:nvPr>
        </p:nvSpPr>
        <p:spPr>
          <a:xfrm>
            <a:off x="7351173" y="3281441"/>
            <a:ext cx="2052000" cy="1097208"/>
          </a:xfrm>
          <a:noFill/>
        </p:spPr>
        <p:txBody>
          <a:bodyPr anchor="t">
            <a:noAutofit/>
          </a:bodyPr>
          <a:lstStyle>
            <a:lvl1pPr marL="0" indent="0">
              <a:buNone/>
              <a:defRPr sz="1200" b="0"/>
            </a:lvl1pPr>
          </a:lstStyle>
          <a:p>
            <a:pPr lvl="0"/>
            <a:r>
              <a:rPr lang="es-ES"/>
              <a:t>Texto</a:t>
            </a:r>
          </a:p>
        </p:txBody>
      </p:sp>
      <p:sp>
        <p:nvSpPr>
          <p:cNvPr id="43" name="Marcador de texto 49">
            <a:extLst>
              <a:ext uri="{FF2B5EF4-FFF2-40B4-BE49-F238E27FC236}">
                <a16:creationId xmlns:a16="http://schemas.microsoft.com/office/drawing/2014/main" id="{28F54150-1083-DA95-A448-CB39A207511F}"/>
              </a:ext>
            </a:extLst>
          </p:cNvPr>
          <p:cNvSpPr>
            <a:spLocks noGrp="1"/>
          </p:cNvSpPr>
          <p:nvPr>
            <p:ph type="body" sz="quarter" idx="44" hasCustomPrompt="1"/>
          </p:nvPr>
        </p:nvSpPr>
        <p:spPr>
          <a:xfrm>
            <a:off x="2761235" y="3281441"/>
            <a:ext cx="2052000" cy="1097208"/>
          </a:xfrm>
          <a:noFill/>
        </p:spPr>
        <p:txBody>
          <a:bodyPr anchor="t">
            <a:noAutofit/>
          </a:bodyPr>
          <a:lstStyle>
            <a:lvl1pPr marL="0" indent="0">
              <a:buNone/>
              <a:defRPr sz="1200" b="0"/>
            </a:lvl1pPr>
          </a:lstStyle>
          <a:p>
            <a:pPr lvl="0"/>
            <a:r>
              <a:rPr lang="es-ES"/>
              <a:t>Texto</a:t>
            </a:r>
          </a:p>
        </p:txBody>
      </p:sp>
      <p:sp>
        <p:nvSpPr>
          <p:cNvPr id="44" name="Marcador de texto 49">
            <a:extLst>
              <a:ext uri="{FF2B5EF4-FFF2-40B4-BE49-F238E27FC236}">
                <a16:creationId xmlns:a16="http://schemas.microsoft.com/office/drawing/2014/main" id="{88B882DD-CAC4-D272-177A-C4334BD90161}"/>
              </a:ext>
            </a:extLst>
          </p:cNvPr>
          <p:cNvSpPr>
            <a:spLocks noGrp="1"/>
          </p:cNvSpPr>
          <p:nvPr>
            <p:ph type="body" sz="quarter" idx="45" hasCustomPrompt="1"/>
          </p:nvPr>
        </p:nvSpPr>
        <p:spPr>
          <a:xfrm>
            <a:off x="454028" y="3821663"/>
            <a:ext cx="2052000" cy="472606"/>
          </a:xfrm>
          <a:solidFill>
            <a:schemeClr val="tx2"/>
          </a:solidFill>
        </p:spPr>
        <p:txBody>
          <a:bodyPr anchor="ctr">
            <a:noAutofit/>
          </a:bodyPr>
          <a:lstStyle>
            <a:lvl1pPr marL="0" indent="0">
              <a:buNone/>
              <a:defRPr sz="1200" b="1"/>
            </a:lvl1pPr>
          </a:lstStyle>
          <a:p>
            <a:pPr lvl="0"/>
            <a:r>
              <a:rPr lang="es-ES"/>
              <a:t>Texto</a:t>
            </a:r>
          </a:p>
        </p:txBody>
      </p:sp>
      <p:sp>
        <p:nvSpPr>
          <p:cNvPr id="45" name="Marcador de texto 49">
            <a:extLst>
              <a:ext uri="{FF2B5EF4-FFF2-40B4-BE49-F238E27FC236}">
                <a16:creationId xmlns:a16="http://schemas.microsoft.com/office/drawing/2014/main" id="{E6930F88-7465-93A0-9C40-8BDBD911A106}"/>
              </a:ext>
            </a:extLst>
          </p:cNvPr>
          <p:cNvSpPr>
            <a:spLocks noGrp="1"/>
          </p:cNvSpPr>
          <p:nvPr>
            <p:ph type="body" sz="quarter" idx="46" hasCustomPrompt="1"/>
          </p:nvPr>
        </p:nvSpPr>
        <p:spPr>
          <a:xfrm>
            <a:off x="5065508" y="3821663"/>
            <a:ext cx="2052000" cy="472606"/>
          </a:xfrm>
          <a:solidFill>
            <a:schemeClr val="tx2"/>
          </a:solidFill>
        </p:spPr>
        <p:txBody>
          <a:bodyPr anchor="ctr">
            <a:noAutofit/>
          </a:bodyPr>
          <a:lstStyle>
            <a:lvl1pPr marL="0" indent="0">
              <a:buNone/>
              <a:defRPr sz="1200" b="1"/>
            </a:lvl1pPr>
          </a:lstStyle>
          <a:p>
            <a:pPr lvl="0"/>
            <a:r>
              <a:rPr lang="es-ES"/>
              <a:t>Texto</a:t>
            </a:r>
          </a:p>
        </p:txBody>
      </p:sp>
      <p:sp>
        <p:nvSpPr>
          <p:cNvPr id="67" name="Marcador de texto 49">
            <a:extLst>
              <a:ext uri="{FF2B5EF4-FFF2-40B4-BE49-F238E27FC236}">
                <a16:creationId xmlns:a16="http://schemas.microsoft.com/office/drawing/2014/main" id="{A5FE6BE7-BB70-DB70-87EF-DE7FDFAB18E6}"/>
              </a:ext>
            </a:extLst>
          </p:cNvPr>
          <p:cNvSpPr>
            <a:spLocks noGrp="1"/>
          </p:cNvSpPr>
          <p:nvPr>
            <p:ph type="body" sz="quarter" idx="47" hasCustomPrompt="1"/>
          </p:nvPr>
        </p:nvSpPr>
        <p:spPr>
          <a:xfrm>
            <a:off x="9676986" y="3821663"/>
            <a:ext cx="2052000" cy="472606"/>
          </a:xfrm>
          <a:solidFill>
            <a:schemeClr val="accent1"/>
          </a:solidFill>
        </p:spPr>
        <p:txBody>
          <a:bodyPr anchor="ctr">
            <a:noAutofit/>
          </a:bodyPr>
          <a:lstStyle>
            <a:lvl1pPr marL="0" indent="0">
              <a:buNone/>
              <a:defRPr sz="1200" b="1">
                <a:ln>
                  <a:noFill/>
                </a:ln>
                <a:solidFill>
                  <a:schemeClr val="bg1"/>
                </a:solidFill>
              </a:defRPr>
            </a:lvl1pPr>
          </a:lstStyle>
          <a:p>
            <a:pPr lvl="0"/>
            <a:r>
              <a:rPr lang="es-ES"/>
              <a:t>Texto</a:t>
            </a:r>
          </a:p>
        </p:txBody>
      </p:sp>
      <p:sp>
        <p:nvSpPr>
          <p:cNvPr id="68" name="Marcador de texto 49">
            <a:extLst>
              <a:ext uri="{FF2B5EF4-FFF2-40B4-BE49-F238E27FC236}">
                <a16:creationId xmlns:a16="http://schemas.microsoft.com/office/drawing/2014/main" id="{56F5FD8D-690C-C02E-6D99-2727F64C6E81}"/>
              </a:ext>
            </a:extLst>
          </p:cNvPr>
          <p:cNvSpPr>
            <a:spLocks noGrp="1"/>
          </p:cNvSpPr>
          <p:nvPr>
            <p:ph type="body" sz="quarter" idx="48" hasCustomPrompt="1"/>
          </p:nvPr>
        </p:nvSpPr>
        <p:spPr>
          <a:xfrm>
            <a:off x="2759768" y="2755675"/>
            <a:ext cx="2052000" cy="472606"/>
          </a:xfrm>
          <a:solidFill>
            <a:schemeClr val="tx2"/>
          </a:solidFill>
        </p:spPr>
        <p:txBody>
          <a:bodyPr anchor="ctr">
            <a:noAutofit/>
          </a:bodyPr>
          <a:lstStyle>
            <a:lvl1pPr marL="0" indent="0">
              <a:buNone/>
              <a:defRPr sz="1200" b="1"/>
            </a:lvl1pPr>
          </a:lstStyle>
          <a:p>
            <a:pPr lvl="0"/>
            <a:r>
              <a:rPr lang="es-ES"/>
              <a:t>Texto</a:t>
            </a:r>
          </a:p>
        </p:txBody>
      </p:sp>
      <p:sp>
        <p:nvSpPr>
          <p:cNvPr id="69" name="Marcador de texto 49">
            <a:extLst>
              <a:ext uri="{FF2B5EF4-FFF2-40B4-BE49-F238E27FC236}">
                <a16:creationId xmlns:a16="http://schemas.microsoft.com/office/drawing/2014/main" id="{90FDF2AD-7C27-E2B2-5648-D7158B4D61F8}"/>
              </a:ext>
            </a:extLst>
          </p:cNvPr>
          <p:cNvSpPr>
            <a:spLocks noGrp="1"/>
          </p:cNvSpPr>
          <p:nvPr>
            <p:ph type="body" sz="quarter" idx="49" hasCustomPrompt="1"/>
          </p:nvPr>
        </p:nvSpPr>
        <p:spPr>
          <a:xfrm>
            <a:off x="7371248" y="2755675"/>
            <a:ext cx="2052000" cy="472606"/>
          </a:xfrm>
          <a:solidFill>
            <a:schemeClr val="accent1"/>
          </a:solidFill>
        </p:spPr>
        <p:txBody>
          <a:bodyPr anchor="ctr">
            <a:noAutofit/>
          </a:bodyPr>
          <a:lstStyle>
            <a:lvl1pPr marL="0" indent="0">
              <a:buNone/>
              <a:defRPr sz="1200" b="1">
                <a:ln>
                  <a:noFill/>
                </a:ln>
                <a:solidFill>
                  <a:schemeClr val="bg1"/>
                </a:solidFill>
              </a:defRPr>
            </a:lvl1pPr>
          </a:lstStyle>
          <a:p>
            <a:pPr lvl="0"/>
            <a:r>
              <a:rPr lang="es-ES"/>
              <a:t>Texto</a:t>
            </a:r>
          </a:p>
        </p:txBody>
      </p:sp>
      <p:sp>
        <p:nvSpPr>
          <p:cNvPr id="70" name="Marcador de texto 34">
            <a:extLst>
              <a:ext uri="{FF2B5EF4-FFF2-40B4-BE49-F238E27FC236}">
                <a16:creationId xmlns:a16="http://schemas.microsoft.com/office/drawing/2014/main" id="{B4A7D195-C102-F7F4-9B29-0C62CEC5C9AD}"/>
              </a:ext>
            </a:extLst>
          </p:cNvPr>
          <p:cNvSpPr>
            <a:spLocks noGrp="1"/>
          </p:cNvSpPr>
          <p:nvPr>
            <p:ph type="body" sz="quarter" idx="50" hasCustomPrompt="1"/>
          </p:nvPr>
        </p:nvSpPr>
        <p:spPr>
          <a:xfrm>
            <a:off x="435975" y="1844616"/>
            <a:ext cx="45719" cy="1897105"/>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1" name="Marcador de texto 34">
            <a:extLst>
              <a:ext uri="{FF2B5EF4-FFF2-40B4-BE49-F238E27FC236}">
                <a16:creationId xmlns:a16="http://schemas.microsoft.com/office/drawing/2014/main" id="{351C0F95-7835-B911-7CD7-B6E22072A277}"/>
              </a:ext>
            </a:extLst>
          </p:cNvPr>
          <p:cNvSpPr>
            <a:spLocks noGrp="1"/>
          </p:cNvSpPr>
          <p:nvPr>
            <p:ph type="body" sz="quarter" idx="51" hasCustomPrompt="1"/>
          </p:nvPr>
        </p:nvSpPr>
        <p:spPr>
          <a:xfrm flipH="1">
            <a:off x="2754254" y="1833692"/>
            <a:ext cx="45719" cy="868824"/>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2" name="Marcador de texto 34">
            <a:extLst>
              <a:ext uri="{FF2B5EF4-FFF2-40B4-BE49-F238E27FC236}">
                <a16:creationId xmlns:a16="http://schemas.microsoft.com/office/drawing/2014/main" id="{BC21A1D9-FA0E-57A2-CA6F-1AE6B295115C}"/>
              </a:ext>
            </a:extLst>
          </p:cNvPr>
          <p:cNvSpPr>
            <a:spLocks noGrp="1"/>
          </p:cNvSpPr>
          <p:nvPr>
            <p:ph type="body" sz="quarter" idx="52" hasCustomPrompt="1"/>
          </p:nvPr>
        </p:nvSpPr>
        <p:spPr>
          <a:xfrm>
            <a:off x="5072533" y="1833691"/>
            <a:ext cx="45719" cy="1897105"/>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3" name="Marcador de texto 34">
            <a:extLst>
              <a:ext uri="{FF2B5EF4-FFF2-40B4-BE49-F238E27FC236}">
                <a16:creationId xmlns:a16="http://schemas.microsoft.com/office/drawing/2014/main" id="{4B3C630F-6F19-60C1-7223-E12A2F337C15}"/>
              </a:ext>
            </a:extLst>
          </p:cNvPr>
          <p:cNvSpPr>
            <a:spLocks noGrp="1"/>
          </p:cNvSpPr>
          <p:nvPr>
            <p:ph type="body" sz="quarter" idx="53" hasCustomPrompt="1"/>
          </p:nvPr>
        </p:nvSpPr>
        <p:spPr>
          <a:xfrm flipH="1">
            <a:off x="7390812" y="1833692"/>
            <a:ext cx="45719" cy="868824"/>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4" name="Marcador de texto 34">
            <a:extLst>
              <a:ext uri="{FF2B5EF4-FFF2-40B4-BE49-F238E27FC236}">
                <a16:creationId xmlns:a16="http://schemas.microsoft.com/office/drawing/2014/main" id="{EC0A0E51-4049-ED4C-3E66-7D4E1587F0CE}"/>
              </a:ext>
            </a:extLst>
          </p:cNvPr>
          <p:cNvSpPr>
            <a:spLocks noGrp="1"/>
          </p:cNvSpPr>
          <p:nvPr>
            <p:ph type="body" sz="quarter" idx="54" hasCustomPrompt="1"/>
          </p:nvPr>
        </p:nvSpPr>
        <p:spPr>
          <a:xfrm>
            <a:off x="9709090" y="1833691"/>
            <a:ext cx="45719" cy="1897105"/>
          </a:xfrm>
          <a:prstGeom prst="downArrow">
            <a:avLst/>
          </a:prstGeom>
          <a:solidFill>
            <a:schemeClr val="tx1"/>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5" name="Marcador de texto 34">
            <a:extLst>
              <a:ext uri="{FF2B5EF4-FFF2-40B4-BE49-F238E27FC236}">
                <a16:creationId xmlns:a16="http://schemas.microsoft.com/office/drawing/2014/main" id="{BAAE7064-47DD-08BB-EDD5-6FF9EF5E8C90}"/>
              </a:ext>
            </a:extLst>
          </p:cNvPr>
          <p:cNvSpPr>
            <a:spLocks noGrp="1"/>
          </p:cNvSpPr>
          <p:nvPr>
            <p:ph type="body" sz="quarter" idx="36" hasCustomPrompt="1"/>
          </p:nvPr>
        </p:nvSpPr>
        <p:spPr>
          <a:xfrm>
            <a:off x="454028" y="1692713"/>
            <a:ext cx="11329985" cy="318177"/>
          </a:xfrm>
          <a:prstGeom prst="rightArrow">
            <a:avLst/>
          </a:prstGeom>
          <a:solidFill>
            <a:schemeClr val="accent2"/>
          </a:solidFill>
        </p:spPr>
        <p:txBody>
          <a:bodyPr lIns="0" tIns="0" rIns="0" bIns="0" anchor="ctr">
            <a:noAutofit/>
          </a:bodyPr>
          <a:lstStyle>
            <a:lvl1pPr marL="0" indent="0">
              <a:buNone/>
              <a:defRPr sz="1200" b="1">
                <a:solidFill>
                  <a:schemeClr val="tx1"/>
                </a:solidFill>
              </a:defRPr>
            </a:lvl1pPr>
          </a:lstStyle>
          <a:p>
            <a:pPr lvl="0"/>
            <a:r>
              <a:rPr lang="es-ES"/>
              <a:t>   </a:t>
            </a:r>
            <a:endParaRPr lang="es-CL"/>
          </a:p>
        </p:txBody>
      </p:sp>
      <p:sp>
        <p:nvSpPr>
          <p:cNvPr id="76" name="Marcador de texto 49">
            <a:extLst>
              <a:ext uri="{FF2B5EF4-FFF2-40B4-BE49-F238E27FC236}">
                <a16:creationId xmlns:a16="http://schemas.microsoft.com/office/drawing/2014/main" id="{74784AEC-0CB6-FB04-C4EA-1DA9016ADEC8}"/>
              </a:ext>
            </a:extLst>
          </p:cNvPr>
          <p:cNvSpPr>
            <a:spLocks noGrp="1"/>
          </p:cNvSpPr>
          <p:nvPr>
            <p:ph type="body" sz="quarter" idx="55" hasCustomPrompt="1"/>
          </p:nvPr>
        </p:nvSpPr>
        <p:spPr>
          <a:xfrm>
            <a:off x="444555" y="5621047"/>
            <a:ext cx="287997" cy="225206"/>
          </a:xfrm>
          <a:solidFill>
            <a:schemeClr val="tx2"/>
          </a:solidFill>
        </p:spPr>
        <p:txBody>
          <a:bodyPr anchor="ctr">
            <a:noAutofit/>
          </a:bodyPr>
          <a:lstStyle>
            <a:lvl1pPr marL="0" indent="0">
              <a:buNone/>
              <a:defRPr sz="1200" b="1"/>
            </a:lvl1pPr>
          </a:lstStyle>
          <a:p>
            <a:pPr lvl="0"/>
            <a:r>
              <a:rPr lang="es-ES"/>
              <a:t>  </a:t>
            </a:r>
          </a:p>
        </p:txBody>
      </p:sp>
      <p:sp>
        <p:nvSpPr>
          <p:cNvPr id="77" name="Marcador de texto 49">
            <a:extLst>
              <a:ext uri="{FF2B5EF4-FFF2-40B4-BE49-F238E27FC236}">
                <a16:creationId xmlns:a16="http://schemas.microsoft.com/office/drawing/2014/main" id="{2D4F006D-923D-223D-5356-3172AF617FB7}"/>
              </a:ext>
            </a:extLst>
          </p:cNvPr>
          <p:cNvSpPr>
            <a:spLocks noGrp="1"/>
          </p:cNvSpPr>
          <p:nvPr>
            <p:ph type="body" sz="quarter" idx="56" hasCustomPrompt="1"/>
          </p:nvPr>
        </p:nvSpPr>
        <p:spPr>
          <a:xfrm>
            <a:off x="444555" y="5940644"/>
            <a:ext cx="287997" cy="225206"/>
          </a:xfrm>
          <a:solidFill>
            <a:schemeClr val="accent1"/>
          </a:solidFill>
        </p:spPr>
        <p:txBody>
          <a:bodyPr anchor="ctr">
            <a:noAutofit/>
          </a:bodyPr>
          <a:lstStyle>
            <a:lvl1pPr marL="0" indent="0">
              <a:buNone/>
              <a:defRPr sz="1200" b="1"/>
            </a:lvl1pPr>
          </a:lstStyle>
          <a:p>
            <a:pPr lvl="0"/>
            <a:r>
              <a:rPr lang="es-ES"/>
              <a:t>  </a:t>
            </a:r>
          </a:p>
        </p:txBody>
      </p:sp>
      <p:sp>
        <p:nvSpPr>
          <p:cNvPr id="78" name="Marcador de texto 49">
            <a:extLst>
              <a:ext uri="{FF2B5EF4-FFF2-40B4-BE49-F238E27FC236}">
                <a16:creationId xmlns:a16="http://schemas.microsoft.com/office/drawing/2014/main" id="{65F8D072-821C-CD48-5168-97D110689B15}"/>
              </a:ext>
            </a:extLst>
          </p:cNvPr>
          <p:cNvSpPr>
            <a:spLocks noGrp="1"/>
          </p:cNvSpPr>
          <p:nvPr>
            <p:ph type="body" sz="quarter" idx="57" hasCustomPrompt="1"/>
          </p:nvPr>
        </p:nvSpPr>
        <p:spPr>
          <a:xfrm>
            <a:off x="793895" y="5621047"/>
            <a:ext cx="1702659" cy="225206"/>
          </a:xfrm>
          <a:noFill/>
        </p:spPr>
        <p:txBody>
          <a:bodyPr anchor="ctr">
            <a:noAutofit/>
          </a:bodyPr>
          <a:lstStyle>
            <a:lvl1pPr marL="0" indent="0">
              <a:buNone/>
              <a:defRPr sz="1200" b="0"/>
            </a:lvl1pPr>
          </a:lstStyle>
          <a:p>
            <a:pPr lvl="0"/>
            <a:r>
              <a:rPr lang="es-ES"/>
              <a:t>Texto</a:t>
            </a:r>
          </a:p>
        </p:txBody>
      </p:sp>
      <p:sp>
        <p:nvSpPr>
          <p:cNvPr id="79" name="Marcador de texto 49">
            <a:extLst>
              <a:ext uri="{FF2B5EF4-FFF2-40B4-BE49-F238E27FC236}">
                <a16:creationId xmlns:a16="http://schemas.microsoft.com/office/drawing/2014/main" id="{A0D8519B-380E-4C82-BF3E-327326C10252}"/>
              </a:ext>
            </a:extLst>
          </p:cNvPr>
          <p:cNvSpPr>
            <a:spLocks noGrp="1"/>
          </p:cNvSpPr>
          <p:nvPr>
            <p:ph type="body" sz="quarter" idx="58" hasCustomPrompt="1"/>
          </p:nvPr>
        </p:nvSpPr>
        <p:spPr>
          <a:xfrm>
            <a:off x="793895" y="5940644"/>
            <a:ext cx="1702659" cy="225206"/>
          </a:xfrm>
          <a:noFill/>
        </p:spPr>
        <p:txBody>
          <a:bodyPr anchor="ctr">
            <a:noAutofit/>
          </a:bodyPr>
          <a:lstStyle>
            <a:lvl1pPr marL="0" indent="0">
              <a:buNone/>
              <a:defRPr sz="1200" b="0"/>
            </a:lvl1pPr>
          </a:lstStyle>
          <a:p>
            <a:pPr lvl="0"/>
            <a:r>
              <a:rPr lang="es-ES"/>
              <a:t>Texto</a:t>
            </a:r>
          </a:p>
        </p:txBody>
      </p:sp>
      <p:sp>
        <p:nvSpPr>
          <p:cNvPr id="3" name="Marcador de pie de página 2"/>
          <p:cNvSpPr>
            <a:spLocks noGrp="1"/>
          </p:cNvSpPr>
          <p:nvPr>
            <p:ph type="ftr" sz="quarter" idx="59"/>
          </p:nvPr>
        </p:nvSpPr>
        <p:spPr/>
        <p:txBody>
          <a:bodyPr/>
          <a:lstStyle/>
          <a:p>
            <a:endParaRPr lang="es-CL"/>
          </a:p>
        </p:txBody>
      </p:sp>
      <p:sp>
        <p:nvSpPr>
          <p:cNvPr id="4" name="Marcador de número de diapositiva 3"/>
          <p:cNvSpPr>
            <a:spLocks noGrp="1"/>
          </p:cNvSpPr>
          <p:nvPr>
            <p:ph type="sldNum" sz="quarter" idx="60"/>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267677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rtada 5 con video">
    <p:bg>
      <p:bgPr>
        <a:solidFill>
          <a:schemeClr val="bg1"/>
        </a:solidFill>
        <a:effectLst/>
      </p:bgPr>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Marcador de texto 7">
            <a:extLst>
              <a:ext uri="{FF2B5EF4-FFF2-40B4-BE49-F238E27FC236}">
                <a16:creationId xmlns:a16="http://schemas.microsoft.com/office/drawing/2014/main" id="{6E2DA3E9-55EC-34EB-6661-D855024744B1}"/>
              </a:ext>
            </a:extLst>
          </p:cNvPr>
          <p:cNvSpPr>
            <a:spLocks noGrp="1"/>
          </p:cNvSpPr>
          <p:nvPr>
            <p:ph type="body" sz="quarter" idx="17" hasCustomPrompt="1"/>
          </p:nvPr>
        </p:nvSpPr>
        <p:spPr>
          <a:xfrm>
            <a:off x="609599" y="811342"/>
            <a:ext cx="3974593" cy="1591199"/>
          </a:xfrm>
          <a:prstGeom prst="rect">
            <a:avLst/>
          </a:prstGeom>
        </p:spPr>
        <p:txBody>
          <a:bodyPr lIns="0" tIns="0" rIns="0" bIns="0">
            <a:noAutofit/>
          </a:bodyPr>
          <a:lstStyle>
            <a:lvl1pPr marL="0" indent="0">
              <a:spcBef>
                <a:spcPts val="0"/>
              </a:spcBef>
              <a:buNone/>
              <a:tabLst/>
              <a:defRPr sz="3600" b="1">
                <a:solidFill>
                  <a:schemeClr val="tx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Título </a:t>
            </a:r>
            <a:br>
              <a:rPr lang="es-ES"/>
            </a:br>
            <a:r>
              <a:rPr lang="es-ES"/>
              <a:t>Máximo 3 líneas Arial - 36 puntos</a:t>
            </a:r>
            <a:endParaRPr lang="es-CL"/>
          </a:p>
        </p:txBody>
      </p:sp>
      <p:sp>
        <p:nvSpPr>
          <p:cNvPr id="8" name="Marcador de texto 7">
            <a:extLst>
              <a:ext uri="{FF2B5EF4-FFF2-40B4-BE49-F238E27FC236}">
                <a16:creationId xmlns:a16="http://schemas.microsoft.com/office/drawing/2014/main" id="{04BBC7BC-8DF5-7A55-6DE5-FF82D71ABDC1}"/>
              </a:ext>
            </a:extLst>
          </p:cNvPr>
          <p:cNvSpPr>
            <a:spLocks noGrp="1"/>
          </p:cNvSpPr>
          <p:nvPr>
            <p:ph type="body" sz="quarter" idx="19" hasCustomPrompt="1"/>
          </p:nvPr>
        </p:nvSpPr>
        <p:spPr>
          <a:xfrm>
            <a:off x="609599" y="2747718"/>
            <a:ext cx="3496235" cy="1591199"/>
          </a:xfrm>
          <a:prstGeom prst="rect">
            <a:avLst/>
          </a:prstGeom>
        </p:spPr>
        <p:txBody>
          <a:bodyPr lIns="0" tIns="0" rIns="0" bIns="0">
            <a:noAutofit/>
          </a:bodyPr>
          <a:lstStyle>
            <a:lvl1pPr marL="0" indent="0">
              <a:spcBef>
                <a:spcPts val="0"/>
              </a:spcBef>
              <a:buNone/>
              <a:tabLst/>
              <a:defRPr sz="24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a:t>Texto complementario Arial - 24 puntos</a:t>
            </a:r>
            <a:endParaRPr lang="es-CL"/>
          </a:p>
        </p:txBody>
      </p:sp>
      <p:sp>
        <p:nvSpPr>
          <p:cNvPr id="11" name="Marcador de medios 2">
            <a:extLst>
              <a:ext uri="{FF2B5EF4-FFF2-40B4-BE49-F238E27FC236}">
                <a16:creationId xmlns:a16="http://schemas.microsoft.com/office/drawing/2014/main" id="{EB2F4E9D-D8AF-7CE1-E65D-298040BE1DF2}"/>
              </a:ext>
            </a:extLst>
          </p:cNvPr>
          <p:cNvSpPr>
            <a:spLocks noGrp="1"/>
          </p:cNvSpPr>
          <p:nvPr>
            <p:ph type="media" sz="quarter" idx="18" hasCustomPrompt="1"/>
          </p:nvPr>
        </p:nvSpPr>
        <p:spPr>
          <a:xfrm>
            <a:off x="4805080" y="0"/>
            <a:ext cx="7386919" cy="6858000"/>
          </a:xfrm>
          <a:prstGeom prst="rect">
            <a:avLst/>
          </a:prstGeom>
        </p:spPr>
        <p:txBody>
          <a:bodyPr/>
          <a:lstStyle>
            <a:lvl1pPr marL="0" indent="0">
              <a:buNone/>
              <a:defRPr sz="1600">
                <a:solidFill>
                  <a:schemeClr val="bg1">
                    <a:lumMod val="50000"/>
                  </a:schemeClr>
                </a:solidFill>
              </a:defRPr>
            </a:lvl1pPr>
          </a:lstStyle>
          <a:p>
            <a:r>
              <a:rPr lang="es-CL"/>
              <a:t>Doble clic para incorporar un video</a:t>
            </a:r>
          </a:p>
        </p:txBody>
      </p:sp>
      <p:pic>
        <p:nvPicPr>
          <p:cNvPr id="9" name="Gráfico 7">
            <a:extLst>
              <a:ext uri="{FF2B5EF4-FFF2-40B4-BE49-F238E27FC236}">
                <a16:creationId xmlns:a16="http://schemas.microsoft.com/office/drawing/2014/main" id="{FDEC0ABD-6C88-E5D1-ED52-F3677C45D7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2913" y="5946684"/>
            <a:ext cx="1223790" cy="506504"/>
          </a:xfrm>
          <a:prstGeom prst="rect">
            <a:avLst/>
          </a:prstGeom>
        </p:spPr>
      </p:pic>
    </p:spTree>
    <p:extLst>
      <p:ext uri="{BB962C8B-B14F-4D97-AF65-F5344CB8AC3E}">
        <p14:creationId xmlns:p14="http://schemas.microsoft.com/office/powerpoint/2010/main" val="2499410052"/>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1" pos="6584">
          <p15:clr>
            <a:srgbClr val="FBAE40"/>
          </p15:clr>
        </p15:guide>
        <p15:guide id="2" pos="3597">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seño personalizado 19">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21" name="Marcador de texto 31">
            <a:extLst>
              <a:ext uri="{FF2B5EF4-FFF2-40B4-BE49-F238E27FC236}">
                <a16:creationId xmlns:a16="http://schemas.microsoft.com/office/drawing/2014/main" id="{F4F6B9BA-24E9-5D5B-C793-058B61EF60CD}"/>
              </a:ext>
            </a:extLst>
          </p:cNvPr>
          <p:cNvSpPr>
            <a:spLocks noGrp="1"/>
          </p:cNvSpPr>
          <p:nvPr>
            <p:ph type="body" sz="quarter" idx="36" hasCustomPrompt="1"/>
          </p:nvPr>
        </p:nvSpPr>
        <p:spPr>
          <a:xfrm>
            <a:off x="712204" y="1647712"/>
            <a:ext cx="4446000" cy="4446000"/>
          </a:xfrm>
          <a:prstGeom prst="ellipse">
            <a:avLst/>
          </a:prstGeom>
          <a:solidFill>
            <a:schemeClr val="tx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sz="5400" b="1">
                <a:solidFill>
                  <a:schemeClr val="tx1"/>
                </a:solidFill>
              </a:defRPr>
            </a:lvl1pPr>
            <a:lvl5pPr>
              <a:defRPr/>
            </a:lvl5pPr>
          </a:lstStyle>
          <a:p>
            <a:pPr lvl="0"/>
            <a:r>
              <a:rPr lang="es-ES"/>
              <a:t>Texto</a:t>
            </a:r>
            <a:endParaRPr lang="es-CL"/>
          </a:p>
        </p:txBody>
      </p:sp>
      <p:sp>
        <p:nvSpPr>
          <p:cNvPr id="22" name="Marcador de texto 31">
            <a:extLst>
              <a:ext uri="{FF2B5EF4-FFF2-40B4-BE49-F238E27FC236}">
                <a16:creationId xmlns:a16="http://schemas.microsoft.com/office/drawing/2014/main" id="{C408C058-A33C-DE29-A4BA-8F34D6D1D7A0}"/>
              </a:ext>
            </a:extLst>
          </p:cNvPr>
          <p:cNvSpPr>
            <a:spLocks noGrp="1"/>
          </p:cNvSpPr>
          <p:nvPr>
            <p:ph type="body" sz="quarter" idx="37" hasCustomPrompt="1"/>
          </p:nvPr>
        </p:nvSpPr>
        <p:spPr>
          <a:xfrm>
            <a:off x="5576216" y="1589537"/>
            <a:ext cx="1224000" cy="1224000"/>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sz="4800" b="1">
                <a:solidFill>
                  <a:schemeClr val="bg1"/>
                </a:solidFill>
              </a:defRPr>
            </a:lvl1pPr>
            <a:lvl5pPr>
              <a:defRPr/>
            </a:lvl5pPr>
          </a:lstStyle>
          <a:p>
            <a:pPr lvl="0"/>
            <a:r>
              <a:rPr lang="es-ES"/>
              <a:t>N</a:t>
            </a:r>
            <a:endParaRPr lang="es-CL"/>
          </a:p>
        </p:txBody>
      </p:sp>
      <p:sp>
        <p:nvSpPr>
          <p:cNvPr id="23" name="Marcador de texto 31">
            <a:extLst>
              <a:ext uri="{FF2B5EF4-FFF2-40B4-BE49-F238E27FC236}">
                <a16:creationId xmlns:a16="http://schemas.microsoft.com/office/drawing/2014/main" id="{C4845896-B9E6-B145-475C-119B4CC164DD}"/>
              </a:ext>
            </a:extLst>
          </p:cNvPr>
          <p:cNvSpPr>
            <a:spLocks noGrp="1"/>
          </p:cNvSpPr>
          <p:nvPr>
            <p:ph type="body" sz="quarter" idx="38" hasCustomPrompt="1"/>
          </p:nvPr>
        </p:nvSpPr>
        <p:spPr>
          <a:xfrm>
            <a:off x="6096000" y="3265693"/>
            <a:ext cx="1224000" cy="1224000"/>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sz="4800" b="1">
                <a:solidFill>
                  <a:schemeClr val="bg1"/>
                </a:solidFill>
              </a:defRPr>
            </a:lvl1pPr>
            <a:lvl5pPr>
              <a:defRPr/>
            </a:lvl5pPr>
          </a:lstStyle>
          <a:p>
            <a:pPr lvl="0"/>
            <a:r>
              <a:rPr lang="es-ES"/>
              <a:t>N</a:t>
            </a:r>
            <a:endParaRPr lang="es-CL"/>
          </a:p>
        </p:txBody>
      </p:sp>
      <p:sp>
        <p:nvSpPr>
          <p:cNvPr id="24" name="Marcador de texto 31">
            <a:extLst>
              <a:ext uri="{FF2B5EF4-FFF2-40B4-BE49-F238E27FC236}">
                <a16:creationId xmlns:a16="http://schemas.microsoft.com/office/drawing/2014/main" id="{AA6D4207-CAB7-80F6-F0E4-4B1B7384F397}"/>
              </a:ext>
            </a:extLst>
          </p:cNvPr>
          <p:cNvSpPr>
            <a:spLocks noGrp="1"/>
          </p:cNvSpPr>
          <p:nvPr>
            <p:ph type="body" sz="quarter" idx="39" hasCustomPrompt="1"/>
          </p:nvPr>
        </p:nvSpPr>
        <p:spPr>
          <a:xfrm>
            <a:off x="5576216" y="4941850"/>
            <a:ext cx="1224000" cy="1224000"/>
          </a:xfrm>
          <a:prstGeom prst="ellipse">
            <a:avLst/>
          </a:prstGeom>
          <a:solidFill>
            <a:schemeClr val="bg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sz="4800" b="1">
                <a:solidFill>
                  <a:schemeClr val="bg1"/>
                </a:solidFill>
              </a:defRPr>
            </a:lvl1pPr>
            <a:lvl5pPr>
              <a:defRPr/>
            </a:lvl5pPr>
          </a:lstStyle>
          <a:p>
            <a:pPr lvl="0"/>
            <a:r>
              <a:rPr lang="es-ES"/>
              <a:t>N</a:t>
            </a:r>
            <a:endParaRPr lang="es-CL"/>
          </a:p>
        </p:txBody>
      </p:sp>
      <p:sp>
        <p:nvSpPr>
          <p:cNvPr id="25" name="Marcador de texto 34">
            <a:extLst>
              <a:ext uri="{FF2B5EF4-FFF2-40B4-BE49-F238E27FC236}">
                <a16:creationId xmlns:a16="http://schemas.microsoft.com/office/drawing/2014/main" id="{B795E8F0-235C-42B7-616B-E560D25BA584}"/>
              </a:ext>
            </a:extLst>
          </p:cNvPr>
          <p:cNvSpPr>
            <a:spLocks noGrp="1"/>
          </p:cNvSpPr>
          <p:nvPr>
            <p:ph type="body" sz="quarter" idx="32" hasCustomPrompt="1"/>
          </p:nvPr>
        </p:nvSpPr>
        <p:spPr>
          <a:xfrm>
            <a:off x="7031171" y="1880510"/>
            <a:ext cx="3516805" cy="759282"/>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26" name="Marcador de texto 34">
            <a:extLst>
              <a:ext uri="{FF2B5EF4-FFF2-40B4-BE49-F238E27FC236}">
                <a16:creationId xmlns:a16="http://schemas.microsoft.com/office/drawing/2014/main" id="{7D571604-E0BE-DE6A-7F0A-F7A28C04B798}"/>
              </a:ext>
            </a:extLst>
          </p:cNvPr>
          <p:cNvSpPr>
            <a:spLocks noGrp="1"/>
          </p:cNvSpPr>
          <p:nvPr>
            <p:ph type="body" sz="quarter" idx="40" hasCustomPrompt="1"/>
          </p:nvPr>
        </p:nvSpPr>
        <p:spPr>
          <a:xfrm>
            <a:off x="7550955" y="3556666"/>
            <a:ext cx="3516805" cy="759282"/>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27" name="Marcador de texto 34">
            <a:extLst>
              <a:ext uri="{FF2B5EF4-FFF2-40B4-BE49-F238E27FC236}">
                <a16:creationId xmlns:a16="http://schemas.microsoft.com/office/drawing/2014/main" id="{171BCFC5-40FE-A27D-30A3-454159999D0E}"/>
              </a:ext>
            </a:extLst>
          </p:cNvPr>
          <p:cNvSpPr>
            <a:spLocks noGrp="1"/>
          </p:cNvSpPr>
          <p:nvPr>
            <p:ph type="body" sz="quarter" idx="41" hasCustomPrompt="1"/>
          </p:nvPr>
        </p:nvSpPr>
        <p:spPr>
          <a:xfrm>
            <a:off x="7031171" y="5232822"/>
            <a:ext cx="3516805" cy="759282"/>
          </a:xfrm>
          <a:noFill/>
        </p:spPr>
        <p:txBody>
          <a:bodyPr lIns="0" tIns="0" rIns="0" bIns="0" anchor="t">
            <a:noAutofit/>
          </a:bodyPr>
          <a:lstStyle>
            <a:lvl1pPr marL="0" indent="0">
              <a:buNone/>
              <a:defRPr sz="1200" b="1">
                <a:solidFill>
                  <a:schemeClr val="tx1"/>
                </a:solidFill>
              </a:defRPr>
            </a:lvl1pPr>
          </a:lstStyle>
          <a:p>
            <a:pPr lvl="0"/>
            <a:r>
              <a:rPr lang="es-ES"/>
              <a:t>Texto</a:t>
            </a:r>
            <a:endParaRPr lang="es-CL"/>
          </a:p>
        </p:txBody>
      </p:sp>
      <p:sp>
        <p:nvSpPr>
          <p:cNvPr id="3" name="Marcador de pie de página 2"/>
          <p:cNvSpPr>
            <a:spLocks noGrp="1"/>
          </p:cNvSpPr>
          <p:nvPr>
            <p:ph type="ftr" sz="quarter" idx="42"/>
          </p:nvPr>
        </p:nvSpPr>
        <p:spPr/>
        <p:txBody>
          <a:bodyPr/>
          <a:lstStyle/>
          <a:p>
            <a:endParaRPr lang="es-CL"/>
          </a:p>
        </p:txBody>
      </p:sp>
      <p:sp>
        <p:nvSpPr>
          <p:cNvPr id="4" name="Marcador de número de diapositiva 3"/>
          <p:cNvSpPr>
            <a:spLocks noGrp="1"/>
          </p:cNvSpPr>
          <p:nvPr>
            <p:ph type="sldNum" sz="quarter" idx="43"/>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4795500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seño personalizado 20">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25065210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1" name="Gráfico 3">
            <a:extLst>
              <a:ext uri="{FF2B5EF4-FFF2-40B4-BE49-F238E27FC236}">
                <a16:creationId xmlns:a16="http://schemas.microsoft.com/office/drawing/2014/main" id="{DE8C5804-0487-8079-B88A-7DFFFFF6F81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953888" y="1818218"/>
            <a:ext cx="8284224" cy="2738796"/>
          </a:xfrm>
          <a:prstGeom prst="rect">
            <a:avLst/>
          </a:prstGeom>
        </p:spPr>
      </p:pic>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14" name="Subtítulo 2">
            <a:extLst>
              <a:ext uri="{FF2B5EF4-FFF2-40B4-BE49-F238E27FC236}">
                <a16:creationId xmlns:a16="http://schemas.microsoft.com/office/drawing/2014/main" id="{78C8E64F-AC30-D2D0-7028-0E33E13B507F}"/>
              </a:ext>
            </a:extLst>
          </p:cNvPr>
          <p:cNvSpPr>
            <a:spLocks noGrp="1"/>
          </p:cNvSpPr>
          <p:nvPr>
            <p:ph type="subTitle" idx="1"/>
          </p:nvPr>
        </p:nvSpPr>
        <p:spPr>
          <a:xfrm>
            <a:off x="447577" y="1148262"/>
            <a:ext cx="9792000" cy="360000"/>
          </a:xfrm>
        </p:spPr>
        <p:txBody>
          <a:bodyPr lIns="0" tIns="0" rIns="0" bIns="0">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16" name="Marcador de texto 31">
            <a:extLst>
              <a:ext uri="{FF2B5EF4-FFF2-40B4-BE49-F238E27FC236}">
                <a16:creationId xmlns:a16="http://schemas.microsoft.com/office/drawing/2014/main" id="{0AD32CDB-1227-D0C7-505C-82845CC78984}"/>
              </a:ext>
            </a:extLst>
          </p:cNvPr>
          <p:cNvSpPr>
            <a:spLocks noGrp="1"/>
          </p:cNvSpPr>
          <p:nvPr>
            <p:ph type="body" sz="quarter" idx="36" hasCustomPrompt="1"/>
          </p:nvPr>
        </p:nvSpPr>
        <p:spPr>
          <a:xfrm>
            <a:off x="5566944" y="1744031"/>
            <a:ext cx="357188" cy="357188"/>
          </a:xfrm>
          <a:prstGeom prst="ellipse">
            <a:avLst/>
          </a:pr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1"/>
                </a:solidFill>
              </a:defRPr>
            </a:lvl1pPr>
            <a:lvl5pPr>
              <a:defRPr/>
            </a:lvl5pPr>
          </a:lstStyle>
          <a:p>
            <a:pPr lvl="0"/>
            <a:r>
              <a:rPr lang="es-ES"/>
              <a:t>N</a:t>
            </a:r>
            <a:endParaRPr lang="es-CL"/>
          </a:p>
        </p:txBody>
      </p:sp>
      <p:sp>
        <p:nvSpPr>
          <p:cNvPr id="17" name="Marcador de texto 31">
            <a:extLst>
              <a:ext uri="{FF2B5EF4-FFF2-40B4-BE49-F238E27FC236}">
                <a16:creationId xmlns:a16="http://schemas.microsoft.com/office/drawing/2014/main" id="{CC888898-535B-E024-B74B-14C4D8BA6233}"/>
              </a:ext>
            </a:extLst>
          </p:cNvPr>
          <p:cNvSpPr>
            <a:spLocks noGrp="1"/>
          </p:cNvSpPr>
          <p:nvPr>
            <p:ph type="body" sz="quarter" idx="37" hasCustomPrompt="1"/>
          </p:nvPr>
        </p:nvSpPr>
        <p:spPr>
          <a:xfrm>
            <a:off x="2202277" y="3889308"/>
            <a:ext cx="357188" cy="357188"/>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1"/>
                </a:solidFill>
              </a:defRPr>
            </a:lvl1pPr>
            <a:lvl5pPr>
              <a:defRPr/>
            </a:lvl5pPr>
          </a:lstStyle>
          <a:p>
            <a:pPr lvl="0"/>
            <a:r>
              <a:rPr lang="es-ES"/>
              <a:t>N</a:t>
            </a:r>
            <a:endParaRPr lang="es-CL"/>
          </a:p>
        </p:txBody>
      </p:sp>
      <p:sp>
        <p:nvSpPr>
          <p:cNvPr id="18" name="Marcador de texto 31">
            <a:extLst>
              <a:ext uri="{FF2B5EF4-FFF2-40B4-BE49-F238E27FC236}">
                <a16:creationId xmlns:a16="http://schemas.microsoft.com/office/drawing/2014/main" id="{FAE2C23C-8B34-CC07-905A-C99D6A540B82}"/>
              </a:ext>
            </a:extLst>
          </p:cNvPr>
          <p:cNvSpPr>
            <a:spLocks noGrp="1"/>
          </p:cNvSpPr>
          <p:nvPr>
            <p:ph type="body" sz="quarter" idx="38" hasCustomPrompt="1"/>
          </p:nvPr>
        </p:nvSpPr>
        <p:spPr>
          <a:xfrm>
            <a:off x="9630212" y="3889308"/>
            <a:ext cx="357188" cy="357188"/>
          </a:xfrm>
          <a:prstGeom prst="ellipse">
            <a:avLst/>
          </a:prstGeom>
          <a:solidFill>
            <a:schemeClr val="tx1"/>
          </a:solidFill>
          <a:ln>
            <a:noFill/>
          </a:ln>
        </p:spPr>
        <p:style>
          <a:lnRef idx="2">
            <a:schemeClr val="accent4">
              <a:shade val="15000"/>
            </a:schemeClr>
          </a:lnRef>
          <a:fillRef idx="1">
            <a:schemeClr val="accent4"/>
          </a:fillRef>
          <a:effectRef idx="0">
            <a:schemeClr val="accent4"/>
          </a:effectRef>
          <a:fontRef idx="minor">
            <a:schemeClr val="lt1"/>
          </a:fontRef>
        </p:style>
        <p:txBody>
          <a:bodyPr anchor="ctr">
            <a:noAutofit/>
          </a:bodyPr>
          <a:lstStyle>
            <a:lvl1pPr marL="0" indent="0" algn="ctr">
              <a:buNone/>
              <a:defRPr b="1">
                <a:solidFill>
                  <a:schemeClr val="bg1"/>
                </a:solidFill>
              </a:defRPr>
            </a:lvl1pPr>
            <a:lvl5pPr>
              <a:defRPr/>
            </a:lvl5pPr>
          </a:lstStyle>
          <a:p>
            <a:pPr lvl="0"/>
            <a:r>
              <a:rPr lang="es-ES"/>
              <a:t>N</a:t>
            </a:r>
            <a:endParaRPr lang="es-CL"/>
          </a:p>
        </p:txBody>
      </p:sp>
      <p:sp>
        <p:nvSpPr>
          <p:cNvPr id="19" name="Marcador de texto 49">
            <a:extLst>
              <a:ext uri="{FF2B5EF4-FFF2-40B4-BE49-F238E27FC236}">
                <a16:creationId xmlns:a16="http://schemas.microsoft.com/office/drawing/2014/main" id="{3B2F53D3-2892-E394-A035-405645BA448A}"/>
              </a:ext>
            </a:extLst>
          </p:cNvPr>
          <p:cNvSpPr>
            <a:spLocks noGrp="1"/>
          </p:cNvSpPr>
          <p:nvPr>
            <p:ph type="body" sz="quarter" idx="45" hasCustomPrompt="1"/>
          </p:nvPr>
        </p:nvSpPr>
        <p:spPr>
          <a:xfrm>
            <a:off x="2380871" y="2958406"/>
            <a:ext cx="2052000" cy="472606"/>
          </a:xfrm>
          <a:noFill/>
        </p:spPr>
        <p:txBody>
          <a:bodyPr anchor="ctr">
            <a:noAutofit/>
          </a:bodyPr>
          <a:lstStyle>
            <a:lvl1pPr marL="0" indent="0" algn="ctr">
              <a:buNone/>
              <a:defRPr sz="1400" b="1"/>
            </a:lvl1pPr>
          </a:lstStyle>
          <a:p>
            <a:pPr lvl="0"/>
            <a:r>
              <a:rPr lang="es-ES"/>
              <a:t>Texto</a:t>
            </a:r>
          </a:p>
        </p:txBody>
      </p:sp>
      <p:sp>
        <p:nvSpPr>
          <p:cNvPr id="20" name="Marcador de texto 49">
            <a:extLst>
              <a:ext uri="{FF2B5EF4-FFF2-40B4-BE49-F238E27FC236}">
                <a16:creationId xmlns:a16="http://schemas.microsoft.com/office/drawing/2014/main" id="{7425D436-3CC7-81AD-5C5D-83F222A17DA0}"/>
              </a:ext>
            </a:extLst>
          </p:cNvPr>
          <p:cNvSpPr>
            <a:spLocks noGrp="1"/>
          </p:cNvSpPr>
          <p:nvPr>
            <p:ph type="body" sz="quarter" idx="46" hasCustomPrompt="1"/>
          </p:nvPr>
        </p:nvSpPr>
        <p:spPr>
          <a:xfrm>
            <a:off x="5070000" y="2958406"/>
            <a:ext cx="2052000" cy="472606"/>
          </a:xfrm>
          <a:noFill/>
        </p:spPr>
        <p:txBody>
          <a:bodyPr anchor="ctr">
            <a:noAutofit/>
          </a:bodyPr>
          <a:lstStyle>
            <a:lvl1pPr marL="0" indent="0" algn="ctr">
              <a:buNone/>
              <a:defRPr sz="1400" b="1"/>
            </a:lvl1pPr>
          </a:lstStyle>
          <a:p>
            <a:pPr lvl="0"/>
            <a:r>
              <a:rPr lang="es-ES"/>
              <a:t>Texto</a:t>
            </a:r>
          </a:p>
        </p:txBody>
      </p:sp>
      <p:sp>
        <p:nvSpPr>
          <p:cNvPr id="28" name="Marcador de texto 49">
            <a:extLst>
              <a:ext uri="{FF2B5EF4-FFF2-40B4-BE49-F238E27FC236}">
                <a16:creationId xmlns:a16="http://schemas.microsoft.com/office/drawing/2014/main" id="{C44875E4-3B21-CD98-9350-148E637CBD13}"/>
              </a:ext>
            </a:extLst>
          </p:cNvPr>
          <p:cNvSpPr>
            <a:spLocks noGrp="1"/>
          </p:cNvSpPr>
          <p:nvPr>
            <p:ph type="body" sz="quarter" idx="47" hasCustomPrompt="1"/>
          </p:nvPr>
        </p:nvSpPr>
        <p:spPr>
          <a:xfrm>
            <a:off x="7729485" y="2958406"/>
            <a:ext cx="2052000" cy="472606"/>
          </a:xfrm>
          <a:noFill/>
        </p:spPr>
        <p:txBody>
          <a:bodyPr anchor="ctr">
            <a:noAutofit/>
          </a:bodyPr>
          <a:lstStyle>
            <a:lvl1pPr marL="0" indent="0" algn="ctr">
              <a:buNone/>
              <a:defRPr sz="1400" b="1"/>
            </a:lvl1pPr>
          </a:lstStyle>
          <a:p>
            <a:pPr lvl="0"/>
            <a:r>
              <a:rPr lang="es-ES"/>
              <a:t>Texto</a:t>
            </a:r>
          </a:p>
        </p:txBody>
      </p:sp>
      <p:sp>
        <p:nvSpPr>
          <p:cNvPr id="30" name="Marcador de texto 49">
            <a:extLst>
              <a:ext uri="{FF2B5EF4-FFF2-40B4-BE49-F238E27FC236}">
                <a16:creationId xmlns:a16="http://schemas.microsoft.com/office/drawing/2014/main" id="{D283CFB5-CC73-6C6A-D2D4-4525C702EE81}"/>
              </a:ext>
            </a:extLst>
          </p:cNvPr>
          <p:cNvSpPr>
            <a:spLocks noGrp="1"/>
          </p:cNvSpPr>
          <p:nvPr>
            <p:ph type="body" sz="quarter" idx="48" hasCustomPrompt="1"/>
          </p:nvPr>
        </p:nvSpPr>
        <p:spPr>
          <a:xfrm>
            <a:off x="2380871" y="4804660"/>
            <a:ext cx="2052000" cy="1359476"/>
          </a:xfrm>
          <a:noFill/>
        </p:spPr>
        <p:txBody>
          <a:bodyPr anchor="t">
            <a:noAutofit/>
          </a:bodyPr>
          <a:lstStyle>
            <a:lvl1pPr marL="0" indent="0" algn="ctr">
              <a:buNone/>
              <a:defRPr sz="1400" b="0"/>
            </a:lvl1pPr>
          </a:lstStyle>
          <a:p>
            <a:pPr lvl="0"/>
            <a:r>
              <a:rPr lang="es-ES"/>
              <a:t>Texto</a:t>
            </a:r>
          </a:p>
        </p:txBody>
      </p:sp>
      <p:sp>
        <p:nvSpPr>
          <p:cNvPr id="31" name="Marcador de texto 49">
            <a:extLst>
              <a:ext uri="{FF2B5EF4-FFF2-40B4-BE49-F238E27FC236}">
                <a16:creationId xmlns:a16="http://schemas.microsoft.com/office/drawing/2014/main" id="{51E9C9EA-C5EF-6648-E9F0-18FCFAB171E2}"/>
              </a:ext>
            </a:extLst>
          </p:cNvPr>
          <p:cNvSpPr>
            <a:spLocks noGrp="1"/>
          </p:cNvSpPr>
          <p:nvPr>
            <p:ph type="body" sz="quarter" idx="49" hasCustomPrompt="1"/>
          </p:nvPr>
        </p:nvSpPr>
        <p:spPr>
          <a:xfrm>
            <a:off x="5070000" y="4804660"/>
            <a:ext cx="2052000" cy="1359476"/>
          </a:xfrm>
          <a:noFill/>
        </p:spPr>
        <p:txBody>
          <a:bodyPr anchor="t">
            <a:noAutofit/>
          </a:bodyPr>
          <a:lstStyle>
            <a:lvl1pPr marL="0" indent="0" algn="ctr">
              <a:buNone/>
              <a:defRPr sz="1400" b="0"/>
            </a:lvl1pPr>
          </a:lstStyle>
          <a:p>
            <a:pPr lvl="0"/>
            <a:r>
              <a:rPr lang="es-ES"/>
              <a:t>Texto</a:t>
            </a:r>
          </a:p>
        </p:txBody>
      </p:sp>
      <p:sp>
        <p:nvSpPr>
          <p:cNvPr id="32" name="Marcador de texto 49">
            <a:extLst>
              <a:ext uri="{FF2B5EF4-FFF2-40B4-BE49-F238E27FC236}">
                <a16:creationId xmlns:a16="http://schemas.microsoft.com/office/drawing/2014/main" id="{EC84790D-781E-2CF5-BDA8-B453AB6773C5}"/>
              </a:ext>
            </a:extLst>
          </p:cNvPr>
          <p:cNvSpPr>
            <a:spLocks noGrp="1"/>
          </p:cNvSpPr>
          <p:nvPr>
            <p:ph type="body" sz="quarter" idx="50" hasCustomPrompt="1"/>
          </p:nvPr>
        </p:nvSpPr>
        <p:spPr>
          <a:xfrm>
            <a:off x="7729485" y="4804660"/>
            <a:ext cx="2052000" cy="1359476"/>
          </a:xfrm>
          <a:noFill/>
        </p:spPr>
        <p:txBody>
          <a:bodyPr anchor="t">
            <a:noAutofit/>
          </a:bodyPr>
          <a:lstStyle>
            <a:lvl1pPr marL="0" indent="0" algn="ctr">
              <a:buNone/>
              <a:defRPr sz="1400" b="0"/>
            </a:lvl1pPr>
          </a:lstStyle>
          <a:p>
            <a:pPr lvl="0"/>
            <a:r>
              <a:rPr lang="es-ES"/>
              <a:t>Texto</a:t>
            </a:r>
          </a:p>
        </p:txBody>
      </p:sp>
      <p:sp>
        <p:nvSpPr>
          <p:cNvPr id="3" name="Marcador de pie de página 2"/>
          <p:cNvSpPr>
            <a:spLocks noGrp="1"/>
          </p:cNvSpPr>
          <p:nvPr>
            <p:ph type="ftr" sz="quarter" idx="51"/>
          </p:nvPr>
        </p:nvSpPr>
        <p:spPr/>
        <p:txBody>
          <a:bodyPr/>
          <a:lstStyle/>
          <a:p>
            <a:endParaRPr lang="es-CL"/>
          </a:p>
        </p:txBody>
      </p:sp>
      <p:sp>
        <p:nvSpPr>
          <p:cNvPr id="4" name="Marcador de número de diapositiva 3"/>
          <p:cNvSpPr>
            <a:spLocks noGrp="1"/>
          </p:cNvSpPr>
          <p:nvPr>
            <p:ph type="sldNum" sz="quarter" idx="52"/>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31179984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seño personalizado 21">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17" name="Marcador de texto 49">
            <a:extLst>
              <a:ext uri="{FF2B5EF4-FFF2-40B4-BE49-F238E27FC236}">
                <a16:creationId xmlns:a16="http://schemas.microsoft.com/office/drawing/2014/main" id="{A4E4D986-E94C-7FD4-C5CF-1EBA6739AA00}"/>
              </a:ext>
            </a:extLst>
          </p:cNvPr>
          <p:cNvSpPr>
            <a:spLocks noGrp="1"/>
          </p:cNvSpPr>
          <p:nvPr>
            <p:ph type="body" sz="quarter" idx="49" hasCustomPrompt="1"/>
          </p:nvPr>
        </p:nvSpPr>
        <p:spPr>
          <a:xfrm>
            <a:off x="1607005" y="1557338"/>
            <a:ext cx="4113906" cy="901884"/>
          </a:xfrm>
          <a:solidFill>
            <a:schemeClr val="accent1"/>
          </a:solidFill>
        </p:spPr>
        <p:txBody>
          <a:bodyPr lIns="180000" tIns="180000" rIns="180000" bIns="180000" anchor="ctr">
            <a:noAutofit/>
          </a:bodyPr>
          <a:lstStyle>
            <a:lvl1pPr marL="0" indent="0" algn="ctr">
              <a:buNone/>
              <a:defRPr sz="2000" b="1">
                <a:ln>
                  <a:noFill/>
                </a:ln>
                <a:solidFill>
                  <a:schemeClr val="bg1"/>
                </a:solidFill>
              </a:defRPr>
            </a:lvl1pPr>
          </a:lstStyle>
          <a:p>
            <a:pPr lvl="0"/>
            <a:r>
              <a:rPr lang="es-ES"/>
              <a:t>Texto</a:t>
            </a:r>
          </a:p>
        </p:txBody>
      </p:sp>
      <p:sp>
        <p:nvSpPr>
          <p:cNvPr id="18" name="Marcador de texto 49">
            <a:extLst>
              <a:ext uri="{FF2B5EF4-FFF2-40B4-BE49-F238E27FC236}">
                <a16:creationId xmlns:a16="http://schemas.microsoft.com/office/drawing/2014/main" id="{126D0BE3-DB84-6691-B96D-7C2B3E46B45A}"/>
              </a:ext>
            </a:extLst>
          </p:cNvPr>
          <p:cNvSpPr>
            <a:spLocks noGrp="1"/>
          </p:cNvSpPr>
          <p:nvPr>
            <p:ph type="body" sz="quarter" idx="50" hasCustomPrompt="1"/>
          </p:nvPr>
        </p:nvSpPr>
        <p:spPr>
          <a:xfrm>
            <a:off x="5915958" y="1557338"/>
            <a:ext cx="5484729" cy="901884"/>
          </a:xfrm>
          <a:noFill/>
        </p:spPr>
        <p:txBody>
          <a:bodyPr lIns="180000" tIns="180000" rIns="180000" bIns="180000" anchor="ctr">
            <a:noAutofit/>
          </a:bodyPr>
          <a:lstStyle>
            <a:lvl1pPr marL="0" indent="0" algn="l">
              <a:buNone/>
              <a:defRPr sz="1400" b="0">
                <a:ln>
                  <a:noFill/>
                </a:ln>
                <a:solidFill>
                  <a:schemeClr val="tx1"/>
                </a:solidFill>
              </a:defRPr>
            </a:lvl1pPr>
          </a:lstStyle>
          <a:p>
            <a:pPr lvl="0"/>
            <a:r>
              <a:rPr lang="es-ES"/>
              <a:t>Texto</a:t>
            </a:r>
          </a:p>
        </p:txBody>
      </p:sp>
      <p:sp>
        <p:nvSpPr>
          <p:cNvPr id="19" name="Marcador de posición de imagen 86">
            <a:extLst>
              <a:ext uri="{FF2B5EF4-FFF2-40B4-BE49-F238E27FC236}">
                <a16:creationId xmlns:a16="http://schemas.microsoft.com/office/drawing/2014/main" id="{8A7C46C9-1F5E-C1B4-18F9-45A30F6AE62D}"/>
              </a:ext>
            </a:extLst>
          </p:cNvPr>
          <p:cNvSpPr>
            <a:spLocks noGrp="1"/>
          </p:cNvSpPr>
          <p:nvPr>
            <p:ph type="pic" sz="quarter" idx="26" hasCustomPrompt="1"/>
          </p:nvPr>
        </p:nvSpPr>
        <p:spPr>
          <a:xfrm>
            <a:off x="494108" y="1559192"/>
            <a:ext cx="963613" cy="900030"/>
          </a:xfrm>
        </p:spPr>
        <p:txBody>
          <a:bodyPr/>
          <a:lstStyle>
            <a:lvl1pPr>
              <a:defRPr/>
            </a:lvl1pPr>
          </a:lstStyle>
          <a:p>
            <a:r>
              <a:rPr lang="es-ES"/>
              <a:t>ícono</a:t>
            </a:r>
            <a:endParaRPr lang="es-CL"/>
          </a:p>
        </p:txBody>
      </p:sp>
      <p:sp>
        <p:nvSpPr>
          <p:cNvPr id="20" name="Marcador de texto 49">
            <a:extLst>
              <a:ext uri="{FF2B5EF4-FFF2-40B4-BE49-F238E27FC236}">
                <a16:creationId xmlns:a16="http://schemas.microsoft.com/office/drawing/2014/main" id="{7ECABA93-1390-2D67-73EF-70040420B248}"/>
              </a:ext>
            </a:extLst>
          </p:cNvPr>
          <p:cNvSpPr>
            <a:spLocks noGrp="1"/>
          </p:cNvSpPr>
          <p:nvPr>
            <p:ph type="body" sz="quarter" idx="51" hasCustomPrompt="1"/>
          </p:nvPr>
        </p:nvSpPr>
        <p:spPr>
          <a:xfrm>
            <a:off x="1607005" y="2789431"/>
            <a:ext cx="4113906" cy="901884"/>
          </a:xfrm>
          <a:solidFill>
            <a:schemeClr val="accent1"/>
          </a:solidFill>
        </p:spPr>
        <p:txBody>
          <a:bodyPr lIns="180000" tIns="180000" rIns="180000" bIns="180000" anchor="ctr">
            <a:noAutofit/>
          </a:bodyPr>
          <a:lstStyle>
            <a:lvl1pPr marL="0" indent="0" algn="ctr">
              <a:buNone/>
              <a:defRPr sz="2000" b="1">
                <a:ln>
                  <a:noFill/>
                </a:ln>
                <a:solidFill>
                  <a:schemeClr val="bg1"/>
                </a:solidFill>
              </a:defRPr>
            </a:lvl1pPr>
          </a:lstStyle>
          <a:p>
            <a:pPr lvl="0"/>
            <a:r>
              <a:rPr lang="es-ES"/>
              <a:t>Texto</a:t>
            </a:r>
          </a:p>
        </p:txBody>
      </p:sp>
      <p:sp>
        <p:nvSpPr>
          <p:cNvPr id="21" name="Marcador de texto 49">
            <a:extLst>
              <a:ext uri="{FF2B5EF4-FFF2-40B4-BE49-F238E27FC236}">
                <a16:creationId xmlns:a16="http://schemas.microsoft.com/office/drawing/2014/main" id="{B3373153-E85F-B310-EA98-E9D5B32E4274}"/>
              </a:ext>
            </a:extLst>
          </p:cNvPr>
          <p:cNvSpPr>
            <a:spLocks noGrp="1"/>
          </p:cNvSpPr>
          <p:nvPr>
            <p:ph type="body" sz="quarter" idx="52" hasCustomPrompt="1"/>
          </p:nvPr>
        </p:nvSpPr>
        <p:spPr>
          <a:xfrm>
            <a:off x="5915958" y="2789431"/>
            <a:ext cx="5484729" cy="901884"/>
          </a:xfrm>
          <a:noFill/>
        </p:spPr>
        <p:txBody>
          <a:bodyPr lIns="180000" tIns="180000" rIns="180000" bIns="180000" anchor="ctr">
            <a:noAutofit/>
          </a:bodyPr>
          <a:lstStyle>
            <a:lvl1pPr marL="0" indent="0" algn="l">
              <a:buNone/>
              <a:defRPr sz="1400" b="0">
                <a:ln>
                  <a:noFill/>
                </a:ln>
                <a:solidFill>
                  <a:schemeClr val="tx1"/>
                </a:solidFill>
              </a:defRPr>
            </a:lvl1pPr>
          </a:lstStyle>
          <a:p>
            <a:pPr lvl="0"/>
            <a:r>
              <a:rPr lang="es-ES"/>
              <a:t>Texto</a:t>
            </a:r>
          </a:p>
        </p:txBody>
      </p:sp>
      <p:sp>
        <p:nvSpPr>
          <p:cNvPr id="22" name="Marcador de posición de imagen 86">
            <a:extLst>
              <a:ext uri="{FF2B5EF4-FFF2-40B4-BE49-F238E27FC236}">
                <a16:creationId xmlns:a16="http://schemas.microsoft.com/office/drawing/2014/main" id="{6B82B949-AD19-3848-4F9C-A26A59A12640}"/>
              </a:ext>
            </a:extLst>
          </p:cNvPr>
          <p:cNvSpPr>
            <a:spLocks noGrp="1"/>
          </p:cNvSpPr>
          <p:nvPr>
            <p:ph type="pic" sz="quarter" idx="53" hasCustomPrompt="1"/>
          </p:nvPr>
        </p:nvSpPr>
        <p:spPr>
          <a:xfrm>
            <a:off x="494108" y="2791285"/>
            <a:ext cx="963613" cy="900030"/>
          </a:xfrm>
        </p:spPr>
        <p:txBody>
          <a:bodyPr/>
          <a:lstStyle>
            <a:lvl1pPr>
              <a:defRPr/>
            </a:lvl1pPr>
          </a:lstStyle>
          <a:p>
            <a:r>
              <a:rPr lang="es-ES"/>
              <a:t>ícono</a:t>
            </a:r>
            <a:endParaRPr lang="es-CL"/>
          </a:p>
        </p:txBody>
      </p:sp>
      <p:sp>
        <p:nvSpPr>
          <p:cNvPr id="23" name="Marcador de texto 49">
            <a:extLst>
              <a:ext uri="{FF2B5EF4-FFF2-40B4-BE49-F238E27FC236}">
                <a16:creationId xmlns:a16="http://schemas.microsoft.com/office/drawing/2014/main" id="{D826A53D-1111-5D35-28EE-7E4C19DA5F0B}"/>
              </a:ext>
            </a:extLst>
          </p:cNvPr>
          <p:cNvSpPr>
            <a:spLocks noGrp="1"/>
          </p:cNvSpPr>
          <p:nvPr>
            <p:ph type="body" sz="quarter" idx="54" hasCustomPrompt="1"/>
          </p:nvPr>
        </p:nvSpPr>
        <p:spPr>
          <a:xfrm>
            <a:off x="1607005" y="4021524"/>
            <a:ext cx="4113906" cy="901884"/>
          </a:xfrm>
          <a:solidFill>
            <a:schemeClr val="accent1"/>
          </a:solidFill>
        </p:spPr>
        <p:txBody>
          <a:bodyPr lIns="180000" tIns="180000" rIns="180000" bIns="180000" anchor="ctr">
            <a:noAutofit/>
          </a:bodyPr>
          <a:lstStyle>
            <a:lvl1pPr marL="0" indent="0" algn="ctr">
              <a:buNone/>
              <a:defRPr sz="2000" b="1">
                <a:ln>
                  <a:noFill/>
                </a:ln>
                <a:solidFill>
                  <a:schemeClr val="bg1"/>
                </a:solidFill>
              </a:defRPr>
            </a:lvl1pPr>
          </a:lstStyle>
          <a:p>
            <a:pPr lvl="0"/>
            <a:r>
              <a:rPr lang="es-ES"/>
              <a:t>Texto</a:t>
            </a:r>
          </a:p>
        </p:txBody>
      </p:sp>
      <p:sp>
        <p:nvSpPr>
          <p:cNvPr id="24" name="Marcador de texto 49">
            <a:extLst>
              <a:ext uri="{FF2B5EF4-FFF2-40B4-BE49-F238E27FC236}">
                <a16:creationId xmlns:a16="http://schemas.microsoft.com/office/drawing/2014/main" id="{F43F043C-DB58-8E83-F537-FC0E09226BD2}"/>
              </a:ext>
            </a:extLst>
          </p:cNvPr>
          <p:cNvSpPr>
            <a:spLocks noGrp="1"/>
          </p:cNvSpPr>
          <p:nvPr>
            <p:ph type="body" sz="quarter" idx="55" hasCustomPrompt="1"/>
          </p:nvPr>
        </p:nvSpPr>
        <p:spPr>
          <a:xfrm>
            <a:off x="5915958" y="4021524"/>
            <a:ext cx="5484729" cy="901884"/>
          </a:xfrm>
          <a:noFill/>
        </p:spPr>
        <p:txBody>
          <a:bodyPr lIns="180000" tIns="180000" rIns="180000" bIns="180000" anchor="ctr">
            <a:noAutofit/>
          </a:bodyPr>
          <a:lstStyle>
            <a:lvl1pPr marL="0" indent="0" algn="l">
              <a:buNone/>
              <a:defRPr sz="1400" b="0">
                <a:ln>
                  <a:noFill/>
                </a:ln>
                <a:solidFill>
                  <a:schemeClr val="tx1"/>
                </a:solidFill>
              </a:defRPr>
            </a:lvl1pPr>
          </a:lstStyle>
          <a:p>
            <a:pPr lvl="0"/>
            <a:r>
              <a:rPr lang="es-ES"/>
              <a:t>Texto</a:t>
            </a:r>
          </a:p>
        </p:txBody>
      </p:sp>
      <p:sp>
        <p:nvSpPr>
          <p:cNvPr id="25" name="Marcador de posición de imagen 86">
            <a:extLst>
              <a:ext uri="{FF2B5EF4-FFF2-40B4-BE49-F238E27FC236}">
                <a16:creationId xmlns:a16="http://schemas.microsoft.com/office/drawing/2014/main" id="{715A5DD4-7AA5-1E4B-53C9-DF5726861BFA}"/>
              </a:ext>
            </a:extLst>
          </p:cNvPr>
          <p:cNvSpPr>
            <a:spLocks noGrp="1"/>
          </p:cNvSpPr>
          <p:nvPr>
            <p:ph type="pic" sz="quarter" idx="56" hasCustomPrompt="1"/>
          </p:nvPr>
        </p:nvSpPr>
        <p:spPr>
          <a:xfrm>
            <a:off x="494108" y="4023378"/>
            <a:ext cx="963613" cy="900030"/>
          </a:xfrm>
        </p:spPr>
        <p:txBody>
          <a:bodyPr/>
          <a:lstStyle>
            <a:lvl1pPr>
              <a:defRPr/>
            </a:lvl1pPr>
          </a:lstStyle>
          <a:p>
            <a:r>
              <a:rPr lang="es-ES"/>
              <a:t>ícono</a:t>
            </a:r>
            <a:endParaRPr lang="es-CL"/>
          </a:p>
        </p:txBody>
      </p:sp>
      <p:sp>
        <p:nvSpPr>
          <p:cNvPr id="26" name="Marcador de texto 49">
            <a:extLst>
              <a:ext uri="{FF2B5EF4-FFF2-40B4-BE49-F238E27FC236}">
                <a16:creationId xmlns:a16="http://schemas.microsoft.com/office/drawing/2014/main" id="{EF8FC757-8585-B948-A3AE-8A8597837748}"/>
              </a:ext>
            </a:extLst>
          </p:cNvPr>
          <p:cNvSpPr>
            <a:spLocks noGrp="1"/>
          </p:cNvSpPr>
          <p:nvPr>
            <p:ph type="body" sz="quarter" idx="57" hasCustomPrompt="1"/>
          </p:nvPr>
        </p:nvSpPr>
        <p:spPr>
          <a:xfrm>
            <a:off x="1607005" y="5253617"/>
            <a:ext cx="4113906" cy="901884"/>
          </a:xfrm>
          <a:solidFill>
            <a:schemeClr val="accent1"/>
          </a:solidFill>
        </p:spPr>
        <p:txBody>
          <a:bodyPr lIns="180000" tIns="180000" rIns="180000" bIns="180000" anchor="ctr">
            <a:noAutofit/>
          </a:bodyPr>
          <a:lstStyle>
            <a:lvl1pPr marL="0" indent="0" algn="ctr">
              <a:buNone/>
              <a:defRPr sz="2000" b="1">
                <a:ln>
                  <a:noFill/>
                </a:ln>
                <a:solidFill>
                  <a:schemeClr val="bg1"/>
                </a:solidFill>
              </a:defRPr>
            </a:lvl1pPr>
          </a:lstStyle>
          <a:p>
            <a:pPr lvl="0"/>
            <a:r>
              <a:rPr lang="es-ES"/>
              <a:t>Texto</a:t>
            </a:r>
          </a:p>
        </p:txBody>
      </p:sp>
      <p:sp>
        <p:nvSpPr>
          <p:cNvPr id="27" name="Marcador de texto 49">
            <a:extLst>
              <a:ext uri="{FF2B5EF4-FFF2-40B4-BE49-F238E27FC236}">
                <a16:creationId xmlns:a16="http://schemas.microsoft.com/office/drawing/2014/main" id="{5C2B6A10-590C-BF6B-229A-D906DCDB8E45}"/>
              </a:ext>
            </a:extLst>
          </p:cNvPr>
          <p:cNvSpPr>
            <a:spLocks noGrp="1"/>
          </p:cNvSpPr>
          <p:nvPr>
            <p:ph type="body" sz="quarter" idx="58" hasCustomPrompt="1"/>
          </p:nvPr>
        </p:nvSpPr>
        <p:spPr>
          <a:xfrm>
            <a:off x="5915958" y="5253617"/>
            <a:ext cx="5484729" cy="901884"/>
          </a:xfrm>
          <a:noFill/>
        </p:spPr>
        <p:txBody>
          <a:bodyPr lIns="180000" tIns="180000" rIns="180000" bIns="180000" anchor="ctr">
            <a:noAutofit/>
          </a:bodyPr>
          <a:lstStyle>
            <a:lvl1pPr marL="0" indent="0" algn="l">
              <a:buNone/>
              <a:defRPr sz="1400" b="0">
                <a:ln>
                  <a:noFill/>
                </a:ln>
                <a:solidFill>
                  <a:schemeClr val="tx1"/>
                </a:solidFill>
              </a:defRPr>
            </a:lvl1pPr>
          </a:lstStyle>
          <a:p>
            <a:pPr lvl="0"/>
            <a:r>
              <a:rPr lang="es-ES"/>
              <a:t>Texto</a:t>
            </a:r>
          </a:p>
        </p:txBody>
      </p:sp>
      <p:sp>
        <p:nvSpPr>
          <p:cNvPr id="28" name="Marcador de posición de imagen 86">
            <a:extLst>
              <a:ext uri="{FF2B5EF4-FFF2-40B4-BE49-F238E27FC236}">
                <a16:creationId xmlns:a16="http://schemas.microsoft.com/office/drawing/2014/main" id="{98505E1D-3652-8BCC-556E-7BE76B1807ED}"/>
              </a:ext>
            </a:extLst>
          </p:cNvPr>
          <p:cNvSpPr>
            <a:spLocks noGrp="1"/>
          </p:cNvSpPr>
          <p:nvPr>
            <p:ph type="pic" sz="quarter" idx="59" hasCustomPrompt="1"/>
          </p:nvPr>
        </p:nvSpPr>
        <p:spPr>
          <a:xfrm>
            <a:off x="494108" y="5255471"/>
            <a:ext cx="963613" cy="900030"/>
          </a:xfrm>
        </p:spPr>
        <p:txBody>
          <a:bodyPr/>
          <a:lstStyle>
            <a:lvl1pPr>
              <a:defRPr/>
            </a:lvl1pPr>
          </a:lstStyle>
          <a:p>
            <a:r>
              <a:rPr lang="es-ES"/>
              <a:t>ícono</a:t>
            </a:r>
            <a:endParaRPr lang="es-CL"/>
          </a:p>
        </p:txBody>
      </p:sp>
      <p:sp>
        <p:nvSpPr>
          <p:cNvPr id="3" name="Marcador de pie de página 2"/>
          <p:cNvSpPr>
            <a:spLocks noGrp="1"/>
          </p:cNvSpPr>
          <p:nvPr>
            <p:ph type="ftr" sz="quarter" idx="60"/>
          </p:nvPr>
        </p:nvSpPr>
        <p:spPr/>
        <p:txBody>
          <a:bodyPr/>
          <a:lstStyle/>
          <a:p>
            <a:endParaRPr lang="es-CL"/>
          </a:p>
        </p:txBody>
      </p:sp>
      <p:sp>
        <p:nvSpPr>
          <p:cNvPr id="4" name="Marcador de número de diapositiva 3"/>
          <p:cNvSpPr>
            <a:spLocks noGrp="1"/>
          </p:cNvSpPr>
          <p:nvPr>
            <p:ph type="sldNum" sz="quarter" idx="61"/>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40242861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seño personalizado 22">
    <p:bg>
      <p:bgPr>
        <a:solidFill>
          <a:schemeClr val="tx2"/>
        </a:solidFill>
        <a:effectLst/>
      </p:bgPr>
    </p:bg>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10370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16" name="Marcador de texto 34">
            <a:extLst>
              <a:ext uri="{FF2B5EF4-FFF2-40B4-BE49-F238E27FC236}">
                <a16:creationId xmlns:a16="http://schemas.microsoft.com/office/drawing/2014/main" id="{D3872FAB-EA4D-B6F0-926C-C0C8E2973C69}"/>
              </a:ext>
            </a:extLst>
          </p:cNvPr>
          <p:cNvSpPr>
            <a:spLocks noGrp="1"/>
          </p:cNvSpPr>
          <p:nvPr>
            <p:ph type="body" sz="quarter" idx="13" hasCustomPrompt="1"/>
          </p:nvPr>
        </p:nvSpPr>
        <p:spPr>
          <a:xfrm>
            <a:off x="447578" y="1336544"/>
            <a:ext cx="5538345" cy="792000"/>
          </a:xfrm>
          <a:solidFill>
            <a:schemeClr val="accent1"/>
          </a:solidFill>
        </p:spPr>
        <p:txBody>
          <a:bodyPr lIns="180000" tIns="180000" rIns="180000" bIns="180000" anchor="t">
            <a:noAutofit/>
          </a:bodyPr>
          <a:lstStyle>
            <a:lvl1pPr marL="0" indent="0">
              <a:buNone/>
              <a:defRPr b="0">
                <a:solidFill>
                  <a:schemeClr val="bg1"/>
                </a:solidFill>
              </a:defRPr>
            </a:lvl1pPr>
          </a:lstStyle>
          <a:p>
            <a:pPr lvl="0"/>
            <a:r>
              <a:rPr lang="es-ES"/>
              <a:t>Texto</a:t>
            </a:r>
            <a:endParaRPr lang="es-CL"/>
          </a:p>
        </p:txBody>
      </p:sp>
      <p:sp>
        <p:nvSpPr>
          <p:cNvPr id="17" name="Marcador de texto 34">
            <a:extLst>
              <a:ext uri="{FF2B5EF4-FFF2-40B4-BE49-F238E27FC236}">
                <a16:creationId xmlns:a16="http://schemas.microsoft.com/office/drawing/2014/main" id="{BB1C435A-2AF8-6141-9D7E-7BED58F2D7D7}"/>
              </a:ext>
            </a:extLst>
          </p:cNvPr>
          <p:cNvSpPr>
            <a:spLocks noGrp="1"/>
          </p:cNvSpPr>
          <p:nvPr>
            <p:ph type="body" sz="quarter" idx="14" hasCustomPrompt="1"/>
          </p:nvPr>
        </p:nvSpPr>
        <p:spPr>
          <a:xfrm>
            <a:off x="447578" y="2257177"/>
            <a:ext cx="5538345" cy="2163815"/>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18" name="Marcador de texto 34">
            <a:extLst>
              <a:ext uri="{FF2B5EF4-FFF2-40B4-BE49-F238E27FC236}">
                <a16:creationId xmlns:a16="http://schemas.microsoft.com/office/drawing/2014/main" id="{DF7DAD86-D0CB-1A4D-2F4F-AA18F26A13F4}"/>
              </a:ext>
            </a:extLst>
          </p:cNvPr>
          <p:cNvSpPr>
            <a:spLocks noGrp="1"/>
          </p:cNvSpPr>
          <p:nvPr>
            <p:ph type="body" sz="quarter" idx="15" hasCustomPrompt="1"/>
          </p:nvPr>
        </p:nvSpPr>
        <p:spPr>
          <a:xfrm>
            <a:off x="6096001" y="2257177"/>
            <a:ext cx="5648422" cy="2163815"/>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19" name="Marcador de texto 34">
            <a:extLst>
              <a:ext uri="{FF2B5EF4-FFF2-40B4-BE49-F238E27FC236}">
                <a16:creationId xmlns:a16="http://schemas.microsoft.com/office/drawing/2014/main" id="{FA2E44B1-578A-AE99-9FC5-8284E259217F}"/>
              </a:ext>
            </a:extLst>
          </p:cNvPr>
          <p:cNvSpPr>
            <a:spLocks noGrp="1"/>
          </p:cNvSpPr>
          <p:nvPr>
            <p:ph type="body" sz="quarter" idx="16" hasCustomPrompt="1"/>
          </p:nvPr>
        </p:nvSpPr>
        <p:spPr>
          <a:xfrm>
            <a:off x="6096001" y="4549625"/>
            <a:ext cx="5648422" cy="1616225"/>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20" name="Marcador de texto 34">
            <a:extLst>
              <a:ext uri="{FF2B5EF4-FFF2-40B4-BE49-F238E27FC236}">
                <a16:creationId xmlns:a16="http://schemas.microsoft.com/office/drawing/2014/main" id="{C71E9E98-22B1-EFA1-56BF-0F9E5F33D66A}"/>
              </a:ext>
            </a:extLst>
          </p:cNvPr>
          <p:cNvSpPr>
            <a:spLocks noGrp="1"/>
          </p:cNvSpPr>
          <p:nvPr>
            <p:ph type="body" sz="quarter" idx="17" hasCustomPrompt="1"/>
          </p:nvPr>
        </p:nvSpPr>
        <p:spPr>
          <a:xfrm>
            <a:off x="2356207" y="4549625"/>
            <a:ext cx="3629716" cy="1616225"/>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21" name="Marcador de texto 34">
            <a:extLst>
              <a:ext uri="{FF2B5EF4-FFF2-40B4-BE49-F238E27FC236}">
                <a16:creationId xmlns:a16="http://schemas.microsoft.com/office/drawing/2014/main" id="{78F6F172-C151-F378-6D8A-CA7597979C10}"/>
              </a:ext>
            </a:extLst>
          </p:cNvPr>
          <p:cNvSpPr>
            <a:spLocks noGrp="1"/>
          </p:cNvSpPr>
          <p:nvPr>
            <p:ph type="body" sz="quarter" idx="18" hasCustomPrompt="1"/>
          </p:nvPr>
        </p:nvSpPr>
        <p:spPr>
          <a:xfrm>
            <a:off x="455488" y="4549625"/>
            <a:ext cx="1790641" cy="1616225"/>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24" name="Marcador de texto 34">
            <a:extLst>
              <a:ext uri="{FF2B5EF4-FFF2-40B4-BE49-F238E27FC236}">
                <a16:creationId xmlns:a16="http://schemas.microsoft.com/office/drawing/2014/main" id="{E57F485E-94AC-32C6-58B0-B508FA1FDE76}"/>
              </a:ext>
            </a:extLst>
          </p:cNvPr>
          <p:cNvSpPr>
            <a:spLocks noGrp="1"/>
          </p:cNvSpPr>
          <p:nvPr>
            <p:ph type="body" sz="quarter" idx="19" hasCustomPrompt="1"/>
          </p:nvPr>
        </p:nvSpPr>
        <p:spPr>
          <a:xfrm>
            <a:off x="6096000" y="1336544"/>
            <a:ext cx="2773399" cy="798513"/>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25" name="Marcador de texto 34">
            <a:extLst>
              <a:ext uri="{FF2B5EF4-FFF2-40B4-BE49-F238E27FC236}">
                <a16:creationId xmlns:a16="http://schemas.microsoft.com/office/drawing/2014/main" id="{BF59992B-B8E6-235B-79BC-3A77F89E11A9}"/>
              </a:ext>
            </a:extLst>
          </p:cNvPr>
          <p:cNvSpPr>
            <a:spLocks noGrp="1"/>
          </p:cNvSpPr>
          <p:nvPr>
            <p:ph type="body" sz="quarter" idx="20" hasCustomPrompt="1"/>
          </p:nvPr>
        </p:nvSpPr>
        <p:spPr>
          <a:xfrm>
            <a:off x="8969339" y="1336544"/>
            <a:ext cx="2773400" cy="798513"/>
          </a:xfrm>
          <a:solidFill>
            <a:schemeClr val="bg1"/>
          </a:solidFill>
        </p:spPr>
        <p:txBody>
          <a:bodyPr lIns="180000" tIns="180000" rIns="180000" bIns="180000" anchor="t">
            <a:noAutofit/>
          </a:bodyPr>
          <a:lstStyle>
            <a:lvl1pPr marL="0" indent="0">
              <a:buNone/>
              <a:defRPr b="0">
                <a:solidFill>
                  <a:schemeClr val="tx1"/>
                </a:solidFill>
              </a:defRPr>
            </a:lvl1pPr>
          </a:lstStyle>
          <a:p>
            <a:pPr lvl="0"/>
            <a:r>
              <a:rPr lang="es-ES"/>
              <a:t>Texto</a:t>
            </a:r>
            <a:endParaRPr lang="es-CL"/>
          </a:p>
        </p:txBody>
      </p:sp>
      <p:sp>
        <p:nvSpPr>
          <p:cNvPr id="3" name="Marcador de pie de página 2"/>
          <p:cNvSpPr>
            <a:spLocks noGrp="1"/>
          </p:cNvSpPr>
          <p:nvPr>
            <p:ph type="ftr" sz="quarter" idx="21"/>
          </p:nvPr>
        </p:nvSpPr>
        <p:spPr/>
        <p:txBody>
          <a:bodyPr/>
          <a:lstStyle/>
          <a:p>
            <a:endParaRPr lang="es-CL"/>
          </a:p>
        </p:txBody>
      </p:sp>
      <p:sp>
        <p:nvSpPr>
          <p:cNvPr id="4" name="Marcador de número de diapositiva 3"/>
          <p:cNvSpPr>
            <a:spLocks noGrp="1"/>
          </p:cNvSpPr>
          <p:nvPr>
            <p:ph type="sldNum" sz="quarter" idx="22"/>
          </p:nvPr>
        </p:nvSpPr>
        <p:spPr/>
        <p:txBody>
          <a:bodyPr/>
          <a:lstStyle/>
          <a:p>
            <a:fld id="{4B90B3AC-360D-4C0F-BB2D-EFC963FB8AB1}" type="slidenum">
              <a:rPr lang="es-CL" smtClean="0"/>
              <a:pPr/>
              <a:t>‹Nº›</a:t>
            </a:fld>
            <a:endParaRPr lang="es-CL"/>
          </a:p>
        </p:txBody>
      </p:sp>
    </p:spTree>
    <p:extLst>
      <p:ext uri="{BB962C8B-B14F-4D97-AF65-F5344CB8AC3E}">
        <p14:creationId xmlns:p14="http://schemas.microsoft.com/office/powerpoint/2010/main" val="40705332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seño personalizado 23">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F10A64CD-8DD8-45CA-81EB-EAD9AEAA92D7}"/>
              </a:ext>
            </a:extLst>
          </p:cNvPr>
          <p:cNvGraphicFramePr>
            <a:graphicFrameLocks noChangeAspect="1"/>
          </p:cNvGraphicFramePr>
          <p:nvPr userDrawn="1">
            <p:custDataLst>
              <p:tags r:id="rId1"/>
            </p:custDataLst>
            <p:extLst>
              <p:ext uri="{D42A27DB-BD31-4B8C-83A1-F6EECF244321}">
                <p14:modId xmlns:p14="http://schemas.microsoft.com/office/powerpoint/2010/main" val="42874023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19" imgW="395" imgH="396" progId="TCLayout.ActiveDocument.1">
                  <p:embed/>
                </p:oleObj>
              </mc:Choice>
              <mc:Fallback>
                <p:oleObj name="Diapositiva de think-cell" r:id="rId19" imgW="395" imgH="396" progId="TCLayout.ActiveDocument.1">
                  <p:embed/>
                  <p:pic>
                    <p:nvPicPr>
                      <p:cNvPr id="15" name="Objeto 14" hidden="1">
                        <a:extLst>
                          <a:ext uri="{FF2B5EF4-FFF2-40B4-BE49-F238E27FC236}">
                            <a16:creationId xmlns:a16="http://schemas.microsoft.com/office/drawing/2014/main" id="{F10A64CD-8DD8-45CA-81EB-EAD9AEAA92D7}"/>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9DD609-3848-1A58-181F-8574EA59BFCA}"/>
              </a:ext>
            </a:extLst>
          </p:cNvPr>
          <p:cNvSpPr>
            <a:spLocks noGrp="1"/>
          </p:cNvSpPr>
          <p:nvPr>
            <p:ph type="title" hasCustomPrompt="1"/>
          </p:nvPr>
        </p:nvSpPr>
        <p:spPr/>
        <p:txBody>
          <a:bodyPr vert="horz"/>
          <a:lstStyle>
            <a:lvl1pPr>
              <a:defRPr/>
            </a:lvl1pPr>
          </a:lstStyle>
          <a:p>
            <a:r>
              <a:rPr lang="es-ES"/>
              <a:t>Haga clic para modificar el estilo de título del patrón</a:t>
            </a:r>
            <a:br>
              <a:rPr lang="es-ES"/>
            </a:br>
            <a:endParaRPr lang="es-CL"/>
          </a:p>
        </p:txBody>
      </p:sp>
      <p:sp>
        <p:nvSpPr>
          <p:cNvPr id="3" name="Marcador de pie de página 2"/>
          <p:cNvSpPr>
            <a:spLocks noGrp="1"/>
          </p:cNvSpPr>
          <p:nvPr>
            <p:ph type="ftr" sz="quarter" idx="28"/>
          </p:nvPr>
        </p:nvSpPr>
        <p:spPr/>
        <p:txBody>
          <a:bodyPr/>
          <a:lstStyle/>
          <a:p>
            <a:endParaRPr lang="es-CL"/>
          </a:p>
        </p:txBody>
      </p:sp>
      <p:sp>
        <p:nvSpPr>
          <p:cNvPr id="4" name="Marcador de número de diapositiva 3"/>
          <p:cNvSpPr>
            <a:spLocks noGrp="1"/>
          </p:cNvSpPr>
          <p:nvPr>
            <p:ph type="sldNum" sz="quarter" idx="29"/>
          </p:nvPr>
        </p:nvSpPr>
        <p:spPr/>
        <p:txBody>
          <a:bodyPr/>
          <a:lstStyle/>
          <a:p>
            <a:fld id="{4B90B3AC-360D-4C0F-BB2D-EFC963FB8AB1}" type="slidenum">
              <a:rPr lang="es-CL" smtClean="0"/>
              <a:pPr/>
              <a:t>‹Nº›</a:t>
            </a:fld>
            <a:endParaRPr lang="es-CL"/>
          </a:p>
        </p:txBody>
      </p:sp>
      <p:sp>
        <p:nvSpPr>
          <p:cNvPr id="57" name="Rectángulo 56">
            <a:extLst>
              <a:ext uri="{FF2B5EF4-FFF2-40B4-BE49-F238E27FC236}">
                <a16:creationId xmlns:a16="http://schemas.microsoft.com/office/drawing/2014/main" id="{AFA28392-D42B-F722-9584-719962085B5D}"/>
              </a:ext>
            </a:extLst>
          </p:cNvPr>
          <p:cNvSpPr/>
          <p:nvPr userDrawn="1">
            <p:custDataLst>
              <p:tags r:id="rId2"/>
            </p:custDataLst>
          </p:nvPr>
        </p:nvSpPr>
        <p:spPr bwMode="auto">
          <a:xfrm>
            <a:off x="443948" y="3855513"/>
            <a:ext cx="11340064" cy="527050"/>
          </a:xfrm>
          <a:prstGeom prst="rect">
            <a:avLst/>
          </a:prstGeom>
          <a:solidFill>
            <a:schemeClr val="tx2"/>
          </a:solidFill>
          <a:ln w="9525" algn="ctr">
            <a:solidFill>
              <a:schemeClr val="tx1"/>
            </a:solidFill>
          </a:ln>
          <a:effectLst/>
        </p:spPr>
        <p:txBody>
          <a:bodyPr vert="horz" wrap="none" lIns="90000" tIns="90000" rIns="90000" bIns="90000" numCol="1" spcCol="0" rtlCol="0" anchor="t" anchorCtr="0">
            <a:noAutofit/>
          </a:bodyPr>
          <a:lstStyle/>
          <a:p>
            <a:pPr lvl="0" indent="0">
              <a:lnSpc>
                <a:spcPct val="90000"/>
              </a:lnSpc>
              <a:spcBef>
                <a:spcPct val="0"/>
              </a:spcBef>
              <a:spcAft>
                <a:spcPct val="0"/>
              </a:spcAft>
              <a:buClr>
                <a:schemeClr val="accent1"/>
              </a:buClr>
              <a:buFont typeface="Wingdings" panose="05000000000000000000" pitchFamily="2" charset="2"/>
              <a:buNone/>
            </a:pPr>
            <a:r>
              <a:rPr lang="es-CL" sz="1400" b="1">
                <a:solidFill>
                  <a:schemeClr val="tx1"/>
                </a:solidFill>
                <a:sym typeface="Helvetica Neue Medium"/>
              </a:rPr>
              <a:t>Texto</a:t>
            </a:r>
          </a:p>
        </p:txBody>
      </p:sp>
      <p:sp>
        <p:nvSpPr>
          <p:cNvPr id="58" name="Rectángulo 57">
            <a:extLst>
              <a:ext uri="{FF2B5EF4-FFF2-40B4-BE49-F238E27FC236}">
                <a16:creationId xmlns:a16="http://schemas.microsoft.com/office/drawing/2014/main" id="{AFA28392-D42B-F722-9584-719962085B5D}"/>
              </a:ext>
            </a:extLst>
          </p:cNvPr>
          <p:cNvSpPr/>
          <p:nvPr userDrawn="1">
            <p:custDataLst>
              <p:tags r:id="rId3"/>
            </p:custDataLst>
          </p:nvPr>
        </p:nvSpPr>
        <p:spPr bwMode="auto">
          <a:xfrm>
            <a:off x="443948" y="1557338"/>
            <a:ext cx="11341479" cy="527050"/>
          </a:xfrm>
          <a:prstGeom prst="rect">
            <a:avLst/>
          </a:prstGeom>
          <a:solidFill>
            <a:schemeClr val="tx2"/>
          </a:solidFill>
          <a:ln w="9525" algn="ctr">
            <a:solidFill>
              <a:schemeClr val="tx1"/>
            </a:solidFill>
          </a:ln>
          <a:effectLst/>
        </p:spPr>
        <p:txBody>
          <a:bodyPr vert="horz" wrap="none" lIns="90000" tIns="90000" rIns="90000" bIns="90000" numCol="1" spcCol="0" rtlCol="0" anchor="t" anchorCtr="0">
            <a:noAutofit/>
          </a:bodyPr>
          <a:lstStyle/>
          <a:p>
            <a:pPr lvl="0" indent="0">
              <a:lnSpc>
                <a:spcPct val="90000"/>
              </a:lnSpc>
              <a:spcBef>
                <a:spcPct val="0"/>
              </a:spcBef>
              <a:spcAft>
                <a:spcPct val="0"/>
              </a:spcAft>
              <a:buClr>
                <a:schemeClr val="accent1"/>
              </a:buClr>
              <a:buFont typeface="Wingdings" panose="05000000000000000000" pitchFamily="2" charset="2"/>
              <a:buNone/>
            </a:pPr>
            <a:r>
              <a:rPr lang="es-CL" sz="1400" b="1">
                <a:solidFill>
                  <a:schemeClr val="tx1"/>
                </a:solidFill>
                <a:sym typeface="Helvetica Neue Medium"/>
              </a:rPr>
              <a:t>Texto</a:t>
            </a:r>
          </a:p>
        </p:txBody>
      </p:sp>
      <p:cxnSp>
        <p:nvCxnSpPr>
          <p:cNvPr id="59" name="Conector recto 58">
            <a:extLst>
              <a:ext uri="{FF2B5EF4-FFF2-40B4-BE49-F238E27FC236}">
                <a16:creationId xmlns:a16="http://schemas.microsoft.com/office/drawing/2014/main" id="{18795959-A4E8-8B11-BE59-2D0E42C4FD83}"/>
              </a:ext>
            </a:extLst>
          </p:cNvPr>
          <p:cNvCxnSpPr/>
          <p:nvPr userDrawn="1">
            <p:custDataLst>
              <p:tags r:id="rId4"/>
            </p:custDataLst>
          </p:nvPr>
        </p:nvCxnSpPr>
        <p:spPr bwMode="auto">
          <a:xfrm>
            <a:off x="6578531" y="1345098"/>
            <a:ext cx="0" cy="4824000"/>
          </a:xfrm>
          <a:prstGeom prst="line">
            <a:avLst/>
          </a:prstGeom>
          <a:ln w="317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1" name="Conector recto 60">
            <a:extLst>
              <a:ext uri="{FF2B5EF4-FFF2-40B4-BE49-F238E27FC236}">
                <a16:creationId xmlns:a16="http://schemas.microsoft.com/office/drawing/2014/main" id="{8EED8BA4-EF73-3E41-3496-042093C3539F}"/>
              </a:ext>
            </a:extLst>
          </p:cNvPr>
          <p:cNvCxnSpPr/>
          <p:nvPr userDrawn="1">
            <p:custDataLst>
              <p:tags r:id="rId5"/>
            </p:custDataLst>
          </p:nvPr>
        </p:nvCxnSpPr>
        <p:spPr bwMode="auto">
          <a:xfrm>
            <a:off x="4533798" y="1342551"/>
            <a:ext cx="0" cy="4824000"/>
          </a:xfrm>
          <a:prstGeom prst="line">
            <a:avLst/>
          </a:prstGeom>
          <a:ln w="317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 name="Conector recto 61">
            <a:extLst>
              <a:ext uri="{FF2B5EF4-FFF2-40B4-BE49-F238E27FC236}">
                <a16:creationId xmlns:a16="http://schemas.microsoft.com/office/drawing/2014/main" id="{6B2B4871-15BA-068E-D6C3-DC43A100EA9E}"/>
              </a:ext>
            </a:extLst>
          </p:cNvPr>
          <p:cNvCxnSpPr/>
          <p:nvPr userDrawn="1">
            <p:custDataLst>
              <p:tags r:id="rId6"/>
            </p:custDataLst>
          </p:nvPr>
        </p:nvCxnSpPr>
        <p:spPr bwMode="auto">
          <a:xfrm>
            <a:off x="8623264" y="1345098"/>
            <a:ext cx="0" cy="4824000"/>
          </a:xfrm>
          <a:prstGeom prst="line">
            <a:avLst/>
          </a:prstGeom>
          <a:ln w="317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 name="Conector recto 63">
            <a:extLst>
              <a:ext uri="{FF2B5EF4-FFF2-40B4-BE49-F238E27FC236}">
                <a16:creationId xmlns:a16="http://schemas.microsoft.com/office/drawing/2014/main" id="{742D62C7-056E-A1FB-FAFD-D9E8B2D18178}"/>
              </a:ext>
            </a:extLst>
          </p:cNvPr>
          <p:cNvCxnSpPr/>
          <p:nvPr userDrawn="1">
            <p:custDataLst>
              <p:tags r:id="rId7"/>
            </p:custDataLst>
          </p:nvPr>
        </p:nvCxnSpPr>
        <p:spPr bwMode="auto">
          <a:xfrm>
            <a:off x="444331" y="1557518"/>
            <a:ext cx="0" cy="460800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 name="Conector recto 64">
            <a:extLst>
              <a:ext uri="{FF2B5EF4-FFF2-40B4-BE49-F238E27FC236}">
                <a16:creationId xmlns:a16="http://schemas.microsoft.com/office/drawing/2014/main" id="{828D9CCD-E121-A024-BAD5-6247DF8ED423}"/>
              </a:ext>
            </a:extLst>
          </p:cNvPr>
          <p:cNvCxnSpPr/>
          <p:nvPr userDrawn="1">
            <p:custDataLst>
              <p:tags r:id="rId8"/>
            </p:custDataLst>
          </p:nvPr>
        </p:nvCxnSpPr>
        <p:spPr bwMode="auto">
          <a:xfrm>
            <a:off x="2489064" y="1452418"/>
            <a:ext cx="1" cy="4714133"/>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8" name="Conector recto 67">
            <a:extLst>
              <a:ext uri="{FF2B5EF4-FFF2-40B4-BE49-F238E27FC236}">
                <a16:creationId xmlns:a16="http://schemas.microsoft.com/office/drawing/2014/main" id="{962C4893-076D-60A5-6E77-3630B92E13DD}"/>
              </a:ext>
            </a:extLst>
          </p:cNvPr>
          <p:cNvCxnSpPr/>
          <p:nvPr userDrawn="1">
            <p:custDataLst>
              <p:tags r:id="rId9"/>
            </p:custDataLst>
          </p:nvPr>
        </p:nvCxnSpPr>
        <p:spPr bwMode="auto">
          <a:xfrm>
            <a:off x="10667998" y="1345993"/>
            <a:ext cx="2" cy="481680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1" name="Conector recto 70">
            <a:extLst>
              <a:ext uri="{FF2B5EF4-FFF2-40B4-BE49-F238E27FC236}">
                <a16:creationId xmlns:a16="http://schemas.microsoft.com/office/drawing/2014/main" id="{A1233ACE-71E0-7B32-C169-3789258DF077}"/>
              </a:ext>
            </a:extLst>
          </p:cNvPr>
          <p:cNvCxnSpPr/>
          <p:nvPr userDrawn="1">
            <p:custDataLst>
              <p:tags r:id="rId10"/>
            </p:custDataLst>
          </p:nvPr>
        </p:nvCxnSpPr>
        <p:spPr bwMode="auto">
          <a:xfrm flipH="1">
            <a:off x="11784013" y="1557338"/>
            <a:ext cx="1413" cy="4608512"/>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3" name="Conector recto 72">
            <a:extLst>
              <a:ext uri="{FF2B5EF4-FFF2-40B4-BE49-F238E27FC236}">
                <a16:creationId xmlns:a16="http://schemas.microsoft.com/office/drawing/2014/main" id="{13B33B83-0247-4E39-AA84-898C0D25F801}"/>
              </a:ext>
            </a:extLst>
          </p:cNvPr>
          <p:cNvCxnSpPr/>
          <p:nvPr userDrawn="1">
            <p:custDataLst>
              <p:tags r:id="rId11"/>
            </p:custDataLst>
          </p:nvPr>
        </p:nvCxnSpPr>
        <p:spPr bwMode="auto">
          <a:xfrm>
            <a:off x="444715" y="3855513"/>
            <a:ext cx="11232000" cy="0"/>
          </a:xfrm>
          <a:prstGeom prst="line">
            <a:avLst/>
          </a:prstGeom>
          <a:ln w="317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4" name="Conector recto 73">
            <a:extLst>
              <a:ext uri="{FF2B5EF4-FFF2-40B4-BE49-F238E27FC236}">
                <a16:creationId xmlns:a16="http://schemas.microsoft.com/office/drawing/2014/main" id="{9E752F60-3DAA-1726-F721-345BA060B7A7}"/>
              </a:ext>
            </a:extLst>
          </p:cNvPr>
          <p:cNvCxnSpPr/>
          <p:nvPr userDrawn="1">
            <p:custDataLst>
              <p:tags r:id="rId12"/>
            </p:custDataLst>
          </p:nvPr>
        </p:nvCxnSpPr>
        <p:spPr bwMode="auto">
          <a:xfrm>
            <a:off x="436545" y="6165850"/>
            <a:ext cx="11347468" cy="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5" name="Conector recto 74">
            <a:extLst>
              <a:ext uri="{FF2B5EF4-FFF2-40B4-BE49-F238E27FC236}">
                <a16:creationId xmlns:a16="http://schemas.microsoft.com/office/drawing/2014/main" id="{9097AA11-136E-FE5C-B2D9-9D24153B1592}"/>
              </a:ext>
            </a:extLst>
          </p:cNvPr>
          <p:cNvCxnSpPr/>
          <p:nvPr userDrawn="1">
            <p:custDataLst>
              <p:tags r:id="rId13"/>
            </p:custDataLst>
          </p:nvPr>
        </p:nvCxnSpPr>
        <p:spPr bwMode="auto">
          <a:xfrm>
            <a:off x="444331" y="1557338"/>
            <a:ext cx="11347468" cy="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76" name="Marcador de texto 49">
            <a:extLst>
              <a:ext uri="{FF2B5EF4-FFF2-40B4-BE49-F238E27FC236}">
                <a16:creationId xmlns:a16="http://schemas.microsoft.com/office/drawing/2014/main" id="{6C44EA9F-4BE5-4D63-ADEE-6AE9A99BC8DA}"/>
              </a:ext>
            </a:extLst>
          </p:cNvPr>
          <p:cNvSpPr>
            <a:spLocks noGrp="1"/>
          </p:cNvSpPr>
          <p:nvPr>
            <p:ph type="body" sz="quarter" idx="25" hasCustomPrompt="1"/>
          </p:nvPr>
        </p:nvSpPr>
        <p:spPr>
          <a:xfrm>
            <a:off x="10667996" y="1324044"/>
            <a:ext cx="1111061" cy="233294"/>
          </a:xfrm>
          <a:noFill/>
        </p:spPr>
        <p:txBody>
          <a:bodyPr anchor="ctr" anchorCtr="0">
            <a:noAutofit/>
          </a:bodyPr>
          <a:lstStyle>
            <a:lvl1pPr marL="0" indent="0">
              <a:buNone/>
              <a:defRPr sz="900" b="1">
                <a:solidFill>
                  <a:schemeClr val="tx1"/>
                </a:solidFill>
              </a:defRPr>
            </a:lvl1pPr>
          </a:lstStyle>
          <a:p>
            <a:pPr lvl="0"/>
            <a:r>
              <a:rPr lang="es-ES"/>
              <a:t>Texto</a:t>
            </a:r>
          </a:p>
        </p:txBody>
      </p:sp>
      <p:sp>
        <p:nvSpPr>
          <p:cNvPr id="77" name="Marcador de texto 6">
            <a:extLst>
              <a:ext uri="{FF2B5EF4-FFF2-40B4-BE49-F238E27FC236}">
                <a16:creationId xmlns:a16="http://schemas.microsoft.com/office/drawing/2014/main" id="{27B0F344-1CCC-237A-6BD4-0F6C2AB1CD4D}"/>
              </a:ext>
            </a:extLst>
          </p:cNvPr>
          <p:cNvSpPr>
            <a:spLocks noGrp="1"/>
          </p:cNvSpPr>
          <p:nvPr userDrawn="1">
            <p:custDataLst>
              <p:tags r:id="rId14"/>
            </p:custDataLst>
          </p:nvPr>
        </p:nvSpPr>
        <p:spPr bwMode="auto">
          <a:xfrm>
            <a:off x="2489064" y="1324044"/>
            <a:ext cx="2043112" cy="233294"/>
          </a:xfrm>
          <a:prstGeom prst="rect">
            <a:avLst/>
          </a:prstGeom>
          <a:solidFill>
            <a:schemeClr val="bg2"/>
          </a:solidFill>
          <a:ln w="9525" algn="ctr">
            <a:solidFill>
              <a:schemeClr val="tx1"/>
            </a:solidFill>
          </a:ln>
          <a:effectLst/>
        </p:spPr>
        <p:txBody>
          <a:bodyPr vert="horz" wrap="none" lIns="90000" tIns="20638" rIns="0" bIns="20638" numCol="1" spcCol="0" rtlCol="0" anchor="ctr" anchorCtr="0">
            <a:noAutofit/>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1600" b="0" kern="1200">
                <a:solidFill>
                  <a:schemeClr val="accent3">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ct val="0"/>
              </a:spcBef>
              <a:spcAft>
                <a:spcPct val="0"/>
              </a:spcAft>
              <a:buNone/>
            </a:pPr>
            <a:r>
              <a:rPr lang="es-CL" sz="1200" b="1">
                <a:solidFill>
                  <a:schemeClr val="bg1"/>
                </a:solidFill>
                <a:sym typeface="+mn-lt"/>
              </a:rPr>
              <a:t>Texto</a:t>
            </a:r>
          </a:p>
        </p:txBody>
      </p:sp>
      <p:sp>
        <p:nvSpPr>
          <p:cNvPr id="78" name="Marcador de texto 6">
            <a:extLst>
              <a:ext uri="{FF2B5EF4-FFF2-40B4-BE49-F238E27FC236}">
                <a16:creationId xmlns:a16="http://schemas.microsoft.com/office/drawing/2014/main" id="{27B0F344-1CCC-237A-6BD4-0F6C2AB1CD4D}"/>
              </a:ext>
            </a:extLst>
          </p:cNvPr>
          <p:cNvSpPr>
            <a:spLocks noGrp="1"/>
          </p:cNvSpPr>
          <p:nvPr userDrawn="1">
            <p:custDataLst>
              <p:tags r:id="rId15"/>
            </p:custDataLst>
          </p:nvPr>
        </p:nvSpPr>
        <p:spPr bwMode="auto">
          <a:xfrm>
            <a:off x="4534339" y="1324044"/>
            <a:ext cx="2043112" cy="233294"/>
          </a:xfrm>
          <a:prstGeom prst="rect">
            <a:avLst/>
          </a:prstGeom>
          <a:solidFill>
            <a:schemeClr val="bg2"/>
          </a:solidFill>
          <a:ln w="9525" algn="ctr">
            <a:solidFill>
              <a:schemeClr val="tx1"/>
            </a:solidFill>
          </a:ln>
          <a:effectLst/>
        </p:spPr>
        <p:txBody>
          <a:bodyPr vert="horz" wrap="none" lIns="90000" tIns="20638" rIns="0" bIns="20638" numCol="1" spcCol="0" rtlCol="0" anchor="ctr" anchorCtr="0">
            <a:noAutofit/>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1600" b="0" kern="1200">
                <a:solidFill>
                  <a:schemeClr val="accent3">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ct val="0"/>
              </a:spcBef>
              <a:spcAft>
                <a:spcPct val="0"/>
              </a:spcAft>
              <a:buNone/>
            </a:pPr>
            <a:r>
              <a:rPr lang="es-CL" sz="1200" b="1">
                <a:solidFill>
                  <a:schemeClr val="bg1"/>
                </a:solidFill>
                <a:sym typeface="+mn-lt"/>
              </a:rPr>
              <a:t>Texto</a:t>
            </a:r>
          </a:p>
        </p:txBody>
      </p:sp>
      <p:sp>
        <p:nvSpPr>
          <p:cNvPr id="79" name="Marcador de texto 6">
            <a:extLst>
              <a:ext uri="{FF2B5EF4-FFF2-40B4-BE49-F238E27FC236}">
                <a16:creationId xmlns:a16="http://schemas.microsoft.com/office/drawing/2014/main" id="{27B0F344-1CCC-237A-6BD4-0F6C2AB1CD4D}"/>
              </a:ext>
            </a:extLst>
          </p:cNvPr>
          <p:cNvSpPr>
            <a:spLocks noGrp="1"/>
          </p:cNvSpPr>
          <p:nvPr userDrawn="1">
            <p:custDataLst>
              <p:tags r:id="rId16"/>
            </p:custDataLst>
          </p:nvPr>
        </p:nvSpPr>
        <p:spPr bwMode="auto">
          <a:xfrm>
            <a:off x="6579614" y="1324044"/>
            <a:ext cx="2043112" cy="233294"/>
          </a:xfrm>
          <a:prstGeom prst="rect">
            <a:avLst/>
          </a:prstGeom>
          <a:solidFill>
            <a:schemeClr val="bg2"/>
          </a:solidFill>
          <a:ln w="9525" algn="ctr">
            <a:solidFill>
              <a:schemeClr val="tx1"/>
            </a:solidFill>
          </a:ln>
          <a:effectLst/>
        </p:spPr>
        <p:txBody>
          <a:bodyPr vert="horz" wrap="none" lIns="90000" tIns="20638" rIns="0" bIns="20638" numCol="1" spcCol="0" rtlCol="0" anchor="ctr" anchorCtr="0">
            <a:noAutofit/>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1600" b="0" kern="1200">
                <a:solidFill>
                  <a:schemeClr val="accent3">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ct val="0"/>
              </a:spcBef>
              <a:spcAft>
                <a:spcPct val="0"/>
              </a:spcAft>
              <a:buNone/>
            </a:pPr>
            <a:r>
              <a:rPr lang="es-CL" sz="1200" b="1">
                <a:solidFill>
                  <a:schemeClr val="bg1"/>
                </a:solidFill>
                <a:sym typeface="+mn-lt"/>
              </a:rPr>
              <a:t>Texto</a:t>
            </a:r>
          </a:p>
        </p:txBody>
      </p:sp>
      <p:sp>
        <p:nvSpPr>
          <p:cNvPr id="80" name="Marcador de texto 6">
            <a:extLst>
              <a:ext uri="{FF2B5EF4-FFF2-40B4-BE49-F238E27FC236}">
                <a16:creationId xmlns:a16="http://schemas.microsoft.com/office/drawing/2014/main" id="{27B0F344-1CCC-237A-6BD4-0F6C2AB1CD4D}"/>
              </a:ext>
            </a:extLst>
          </p:cNvPr>
          <p:cNvSpPr>
            <a:spLocks noGrp="1"/>
          </p:cNvSpPr>
          <p:nvPr userDrawn="1">
            <p:custDataLst>
              <p:tags r:id="rId17"/>
            </p:custDataLst>
          </p:nvPr>
        </p:nvSpPr>
        <p:spPr bwMode="auto">
          <a:xfrm>
            <a:off x="8624886" y="1324044"/>
            <a:ext cx="2043112" cy="233294"/>
          </a:xfrm>
          <a:prstGeom prst="rect">
            <a:avLst/>
          </a:prstGeom>
          <a:solidFill>
            <a:schemeClr val="bg2"/>
          </a:solidFill>
          <a:ln w="9525" algn="ctr">
            <a:solidFill>
              <a:schemeClr val="tx1"/>
            </a:solidFill>
          </a:ln>
          <a:effectLst/>
        </p:spPr>
        <p:txBody>
          <a:bodyPr vert="horz" wrap="none" lIns="90000" tIns="20638" rIns="0" bIns="20638" numCol="1" spcCol="0" rtlCol="0" anchor="ctr" anchorCtr="0">
            <a:noAutofit/>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1600" b="0" kern="1200">
                <a:solidFill>
                  <a:schemeClr val="accent3">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b="0" kern="1200">
                <a:solidFill>
                  <a:schemeClr val="accent3">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ct val="0"/>
              </a:spcBef>
              <a:spcAft>
                <a:spcPct val="0"/>
              </a:spcAft>
              <a:buNone/>
            </a:pPr>
            <a:r>
              <a:rPr lang="es-CL" sz="1200" b="1">
                <a:solidFill>
                  <a:schemeClr val="bg1"/>
                </a:solidFill>
                <a:sym typeface="+mn-lt"/>
              </a:rPr>
              <a:t>Texto</a:t>
            </a:r>
          </a:p>
        </p:txBody>
      </p:sp>
    </p:spTree>
    <p:extLst>
      <p:ext uri="{BB962C8B-B14F-4D97-AF65-F5344CB8AC3E}">
        <p14:creationId xmlns:p14="http://schemas.microsoft.com/office/powerpoint/2010/main" val="120766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Cierre 1">
    <p:bg>
      <p:bgPr>
        <a:solidFill>
          <a:schemeClr val="accent1"/>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custDataLst>
              <p:tags r:id="rId1"/>
            </p:custDataLst>
            <p:extLst>
              <p:ext uri="{D42A27DB-BD31-4B8C-83A1-F6EECF244321}">
                <p14:modId xmlns:p14="http://schemas.microsoft.com/office/powerpoint/2010/main" val="770295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6" progId="TCLayout.ActiveDocument.1">
                  <p:embed/>
                </p:oleObj>
              </mc:Choice>
              <mc:Fallback>
                <p:oleObj name="Diapositiva de think-cell" r:id="rId3" imgW="395" imgH="396" progId="TCLayout.ActiveDocument.1">
                  <p:embed/>
                  <p:pic>
                    <p:nvPicPr>
                      <p:cNvPr id="2" name="Objeto 1"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Gráfico 1">
            <a:extLst>
              <a:ext uri="{FF2B5EF4-FFF2-40B4-BE49-F238E27FC236}">
                <a16:creationId xmlns:a16="http://schemas.microsoft.com/office/drawing/2014/main" id="{55A1FD02-61B9-9362-9931-2500DDF39A2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81331" y="2512390"/>
            <a:ext cx="4429338" cy="1833217"/>
          </a:xfrm>
          <a:prstGeom prst="rect">
            <a:avLst/>
          </a:prstGeom>
        </p:spPr>
      </p:pic>
    </p:spTree>
    <p:extLst>
      <p:ext uri="{BB962C8B-B14F-4D97-AF65-F5344CB8AC3E}">
        <p14:creationId xmlns:p14="http://schemas.microsoft.com/office/powerpoint/2010/main" val="2508229537"/>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erre 2">
    <p:bg>
      <p:bgPr>
        <a:solidFill>
          <a:schemeClr val="tx2"/>
        </a:solidFill>
        <a:effectLst/>
      </p:bgPr>
    </p:bg>
    <p:spTree>
      <p:nvGrpSpPr>
        <p:cNvPr id="1" name=""/>
        <p:cNvGrpSpPr/>
        <p:nvPr/>
      </p:nvGrpSpPr>
      <p:grpSpPr>
        <a:xfrm>
          <a:off x="0" y="0"/>
          <a:ext cx="0" cy="0"/>
          <a:chOff x="0" y="0"/>
          <a:chExt cx="0" cy="0"/>
        </a:xfrm>
      </p:grpSpPr>
      <p:graphicFrame>
        <p:nvGraphicFramePr>
          <p:cNvPr id="4" name="3 Objeto" hidden="1"/>
          <p:cNvGraphicFramePr>
            <a:graphicFrameLocks noChangeAspect="1"/>
          </p:cNvGraphicFramePr>
          <p:nvPr userDrawn="1">
            <p:custDataLst>
              <p:tags r:id="rId1"/>
            </p:custDataLst>
            <p:extLst>
              <p:ext uri="{D42A27DB-BD31-4B8C-83A1-F6EECF244321}">
                <p14:modId xmlns:p14="http://schemas.microsoft.com/office/powerpoint/2010/main" val="4241084120"/>
              </p:ext>
            </p:ext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Diapositiva de think-cell" r:id="rId3" imgW="270" imgH="270" progId="TCLayout.ActiveDocument.1">
                  <p:embed/>
                </p:oleObj>
              </mc:Choice>
              <mc:Fallback>
                <p:oleObj name="Diapositiva de think-cell" r:id="rId3" imgW="270" imgH="270" progId="TCLayout.ActiveDocument.1">
                  <p:embed/>
                  <p:pic>
                    <p:nvPicPr>
                      <p:cNvPr id="4" name="3 Objeto" hidden="1"/>
                      <p:cNvPicPr/>
                      <p:nvPr/>
                    </p:nvPicPr>
                    <p:blipFill>
                      <a:blip r:embed="rId4"/>
                      <a:stretch>
                        <a:fillRect/>
                      </a:stretch>
                    </p:blipFill>
                    <p:spPr>
                      <a:xfrm>
                        <a:off x="1" y="0"/>
                        <a:ext cx="211667" cy="158750"/>
                      </a:xfrm>
                      <a:prstGeom prst="rect">
                        <a:avLst/>
                      </a:prstGeom>
                    </p:spPr>
                  </p:pic>
                </p:oleObj>
              </mc:Fallback>
            </mc:AlternateContent>
          </a:graphicData>
        </a:graphic>
      </p:graphicFrame>
      <p:pic>
        <p:nvPicPr>
          <p:cNvPr id="5" name="Gráfico 1">
            <a:extLst>
              <a:ext uri="{FF2B5EF4-FFF2-40B4-BE49-F238E27FC236}">
                <a16:creationId xmlns:a16="http://schemas.microsoft.com/office/drawing/2014/main" id="{0379CD50-C859-A3A9-6E4D-42577F123917}"/>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81338" y="2512391"/>
            <a:ext cx="4429324" cy="1833217"/>
          </a:xfrm>
          <a:prstGeom prst="rect">
            <a:avLst/>
          </a:prstGeom>
        </p:spPr>
      </p:pic>
    </p:spTree>
    <p:extLst>
      <p:ext uri="{BB962C8B-B14F-4D97-AF65-F5344CB8AC3E}">
        <p14:creationId xmlns:p14="http://schemas.microsoft.com/office/powerpoint/2010/main" val="1958325503"/>
      </p:ext>
    </p:extLst>
  </p:cSld>
  <p:clrMapOvr>
    <a:masterClrMapping/>
  </p:clrMapOvr>
  <p:transition spd="med"/>
  <p:extLst>
    <p:ext uri="{DCECCB84-F9BA-43D5-87BE-67443E8EF086}">
      <p15:sldGuideLst xmlns:p15="http://schemas.microsoft.com/office/powerpoint/2012/main">
        <p15:guide id="1"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erre 3">
    <p:bg>
      <p:bgPr>
        <a:solidFill>
          <a:schemeClr val="tx2"/>
        </a:solidFill>
        <a:effectLst/>
      </p:bgPr>
    </p:bg>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7D264631-F2A2-F64D-95FE-2D276C78EEC7}"/>
              </a:ext>
            </a:extLst>
          </p:cNvPr>
          <p:cNvGraphicFramePr>
            <a:graphicFrameLocks noChangeAspect="1"/>
          </p:cNvGraphicFramePr>
          <p:nvPr userDrawn="1">
            <p:custDataLst>
              <p:tags r:id="rId1"/>
            </p:custDataLst>
            <p:extLst>
              <p:ext uri="{D42A27DB-BD31-4B8C-83A1-F6EECF244321}">
                <p14:modId xmlns:p14="http://schemas.microsoft.com/office/powerpoint/2010/main" val="21028685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7772400" imgH="10058400" progId="TCLayout.ActiveDocument.1">
                  <p:embed/>
                </p:oleObj>
              </mc:Choice>
              <mc:Fallback>
                <p:oleObj name="Diapositiva de think-cell" r:id="rId3" imgW="7772400" imgH="10058400" progId="TCLayout.ActiveDocument.1">
                  <p:embed/>
                  <p:pic>
                    <p:nvPicPr>
                      <p:cNvPr id="2" name="Objeto 1" hidden="1">
                        <a:extLst>
                          <a:ext uri="{FF2B5EF4-FFF2-40B4-BE49-F238E27FC236}">
                            <a16:creationId xmlns:a16="http://schemas.microsoft.com/office/drawing/2014/main" id="{7D264631-F2A2-F64D-95FE-2D276C78EEC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Marcador de texto 7">
            <a:extLst>
              <a:ext uri="{FF2B5EF4-FFF2-40B4-BE49-F238E27FC236}">
                <a16:creationId xmlns:a16="http://schemas.microsoft.com/office/drawing/2014/main" id="{53813F30-C9BF-C3FA-97C6-539F7B586CDD}"/>
              </a:ext>
            </a:extLst>
          </p:cNvPr>
          <p:cNvSpPr>
            <a:spLocks noGrp="1"/>
          </p:cNvSpPr>
          <p:nvPr>
            <p:ph type="body" sz="quarter" idx="17" hasCustomPrompt="1"/>
          </p:nvPr>
        </p:nvSpPr>
        <p:spPr>
          <a:xfrm>
            <a:off x="4866002" y="1325117"/>
            <a:ext cx="5340927" cy="3293365"/>
          </a:xfrm>
          <a:prstGeom prst="rect">
            <a:avLst/>
          </a:prstGeom>
        </p:spPr>
        <p:txBody>
          <a:bodyPr lIns="0" tIns="0" rIns="0" bIns="0">
            <a:noAutofit/>
          </a:bodyPr>
          <a:lstStyle>
            <a:lvl1pPr marL="0" indent="0">
              <a:spcBef>
                <a:spcPts val="0"/>
              </a:spcBef>
              <a:buNone/>
              <a:tabLst/>
              <a:defRPr sz="11500" b="0">
                <a:solidFill>
                  <a:schemeClr val="accent1"/>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CL"/>
              <a:t>Texto</a:t>
            </a:r>
          </a:p>
        </p:txBody>
      </p:sp>
      <p:sp>
        <p:nvSpPr>
          <p:cNvPr id="10" name="Marcador de texto 7">
            <a:extLst>
              <a:ext uri="{FF2B5EF4-FFF2-40B4-BE49-F238E27FC236}">
                <a16:creationId xmlns:a16="http://schemas.microsoft.com/office/drawing/2014/main" id="{6FB70D57-6140-544B-66BD-B9086F39FEA3}"/>
              </a:ext>
            </a:extLst>
          </p:cNvPr>
          <p:cNvSpPr>
            <a:spLocks noGrp="1"/>
          </p:cNvSpPr>
          <p:nvPr>
            <p:ph type="body" sz="quarter" idx="19" hasCustomPrompt="1"/>
          </p:nvPr>
        </p:nvSpPr>
        <p:spPr>
          <a:xfrm>
            <a:off x="4866002" y="4903909"/>
            <a:ext cx="2138711" cy="239485"/>
          </a:xfrm>
          <a:prstGeom prst="rect">
            <a:avLst/>
          </a:prstGeom>
        </p:spPr>
        <p:txBody>
          <a:bodyPr lIns="0" tIns="0" rIns="0" bIns="0">
            <a:noAutofit/>
          </a:bodyPr>
          <a:lstStyle>
            <a:lvl1pPr marL="0" indent="0">
              <a:buNone/>
              <a:defRPr sz="1200" b="0">
                <a:solidFill>
                  <a:schemeClr val="accent3"/>
                </a:solidFill>
                <a:latin typeface="Arial" panose="020B0604020202020204" pitchFamily="34" charset="0"/>
                <a:cs typeface="Arial" panose="020B0604020202020204" pitchFamily="34" charset="0"/>
              </a:defRPr>
            </a:lvl1pPr>
            <a:lvl2pPr marL="304800" indent="0">
              <a:buNone/>
              <a:defRPr/>
            </a:lvl2pPr>
            <a:lvl3pPr marL="609600" indent="0">
              <a:buNone/>
              <a:defRPr/>
            </a:lvl3pPr>
            <a:lvl4pPr marL="914400" indent="0">
              <a:buNone/>
              <a:defRPr/>
            </a:lvl4pPr>
            <a:lvl5pPr marL="1219200" indent="0">
              <a:buNone/>
              <a:defRPr/>
            </a:lvl5pPr>
          </a:lstStyle>
          <a:p>
            <a:pPr lvl="0"/>
            <a:r>
              <a:rPr lang="es-ES" err="1"/>
              <a:t>www.achs.cl</a:t>
            </a:r>
            <a:endParaRPr lang="es-CL"/>
          </a:p>
        </p:txBody>
      </p:sp>
      <p:pic>
        <p:nvPicPr>
          <p:cNvPr id="7" name="Picture 6">
            <a:extLst>
              <a:ext uri="{FF2B5EF4-FFF2-40B4-BE49-F238E27FC236}">
                <a16:creationId xmlns:a16="http://schemas.microsoft.com/office/drawing/2014/main" id="{D9B54E3A-1114-3FDB-72FE-1E2602E9D0B6}"/>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9356" t="-1005" r="24290" b="18450"/>
          <a:stretch/>
        </p:blipFill>
        <p:spPr>
          <a:xfrm>
            <a:off x="379957" y="696191"/>
            <a:ext cx="5954232" cy="6161809"/>
          </a:xfrm>
          <a:prstGeom prst="rect">
            <a:avLst/>
          </a:prstGeom>
        </p:spPr>
      </p:pic>
      <p:pic>
        <p:nvPicPr>
          <p:cNvPr id="8" name="Gráfico 2">
            <a:extLst>
              <a:ext uri="{FF2B5EF4-FFF2-40B4-BE49-F238E27FC236}">
                <a16:creationId xmlns:a16="http://schemas.microsoft.com/office/drawing/2014/main" id="{E3F7E20D-B774-856A-0346-DD0814DF82B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66002" y="5428821"/>
            <a:ext cx="1225207" cy="507091"/>
          </a:xfrm>
          <a:prstGeom prst="rect">
            <a:avLst/>
          </a:prstGeom>
        </p:spPr>
      </p:pic>
    </p:spTree>
    <p:extLst>
      <p:ext uri="{BB962C8B-B14F-4D97-AF65-F5344CB8AC3E}">
        <p14:creationId xmlns:p14="http://schemas.microsoft.com/office/powerpoint/2010/main" val="2741311882"/>
      </p:ext>
    </p:extLst>
  </p:cSld>
  <p:clrMapOvr>
    <a:overrideClrMapping bg1="lt1" tx1="dk1" bg2="lt2" tx2="dk2" accent1="accent1" accent2="accent2" accent3="accent3" accent4="accent4" accent5="accent5" accent6="accent6" hlink="hlink" folHlink="folHlink"/>
  </p:clrMapOvr>
  <p:transition spd="med"/>
  <p:extLst>
    <p:ext uri="{DCECCB84-F9BA-43D5-87BE-67443E8EF086}">
      <p15:sldGuideLst xmlns:p15="http://schemas.microsoft.com/office/powerpoint/2012/main">
        <p15:guide id="2" pos="6584">
          <p15:clr>
            <a:srgbClr val="FBAE40"/>
          </p15:clr>
        </p15:guide>
        <p15:guide id="3" pos="359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oleObject" Target="../embeddings/oleObject5.bin"/><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theme" Target="../theme/theme2.xml"/><Relationship Id="rId5" Type="http://schemas.openxmlformats.org/officeDocument/2006/relationships/slideLayout" Target="../slideLayouts/slideLayout17.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image" Target="../media/image1.emf"/><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tags" Target="../tags/tag13.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image" Target="../media/image3.svg"/><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7E22C0DD-7EC0-CB13-19EE-F05783A24E2B}"/>
              </a:ext>
            </a:extLst>
          </p:cNvPr>
          <p:cNvGraphicFramePr>
            <a:graphicFrameLocks noChangeAspect="1"/>
          </p:cNvGraphicFramePr>
          <p:nvPr userDrawn="1">
            <p:custDataLst>
              <p:tags r:id="rId14"/>
            </p:custDataLst>
            <p:extLst>
              <p:ext uri="{D42A27DB-BD31-4B8C-83A1-F6EECF244321}">
                <p14:modId xmlns:p14="http://schemas.microsoft.com/office/powerpoint/2010/main" val="13284056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15" imgW="395" imgH="396" progId="TCLayout.ActiveDocument.1">
                  <p:embed/>
                </p:oleObj>
              </mc:Choice>
              <mc:Fallback>
                <p:oleObj name="Diapositiva de think-cell" r:id="rId15" imgW="395" imgH="396" progId="TCLayout.ActiveDocument.1">
                  <p:embed/>
                  <p:pic>
                    <p:nvPicPr>
                      <p:cNvPr id="7" name="Objeto 6" hidden="1">
                        <a:extLst>
                          <a:ext uri="{FF2B5EF4-FFF2-40B4-BE49-F238E27FC236}">
                            <a16:creationId xmlns:a16="http://schemas.microsoft.com/office/drawing/2014/main" id="{7E22C0DD-7EC0-CB13-19EE-F05783A24E2B}"/>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59" name="Círculo">
            <a:extLst>
              <a:ext uri="{FF2B5EF4-FFF2-40B4-BE49-F238E27FC236}">
                <a16:creationId xmlns:a16="http://schemas.microsoft.com/office/drawing/2014/main" id="{67F123AF-3418-CD01-A636-AEBDFD32BE7D}"/>
              </a:ext>
            </a:extLst>
          </p:cNvPr>
          <p:cNvSpPr/>
          <p:nvPr userDrawn="1"/>
        </p:nvSpPr>
        <p:spPr>
          <a:xfrm>
            <a:off x="-1841728" y="384450"/>
            <a:ext cx="493539" cy="493239"/>
          </a:xfrm>
          <a:prstGeom prst="ellipse">
            <a:avLst/>
          </a:prstGeom>
          <a:solidFill>
            <a:srgbClr val="000000"/>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a:t>
            </a:r>
            <a:r>
              <a:rPr lang="es-ES" sz="800" kern="0">
                <a:solidFill>
                  <a:srgbClr val="FFFFFF"/>
                </a:solidFill>
                <a:ea typeface="Arial"/>
                <a:cs typeface="Arial"/>
                <a:sym typeface="Arial"/>
              </a:rPr>
              <a:t>0</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0</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0</a:t>
            </a:r>
            <a:endParaRPr lang="es-ES" sz="800" kern="0">
              <a:solidFill>
                <a:srgbClr val="FFFFFF"/>
              </a:solidFill>
              <a:ea typeface="Arial"/>
              <a:cs typeface="Arial"/>
              <a:sym typeface="Arial"/>
            </a:endParaRPr>
          </a:p>
        </p:txBody>
      </p:sp>
      <p:sp>
        <p:nvSpPr>
          <p:cNvPr id="60" name="Círculo">
            <a:extLst>
              <a:ext uri="{FF2B5EF4-FFF2-40B4-BE49-F238E27FC236}">
                <a16:creationId xmlns:a16="http://schemas.microsoft.com/office/drawing/2014/main" id="{B379EE92-FC6D-694B-393C-5211BF945D3E}"/>
              </a:ext>
            </a:extLst>
          </p:cNvPr>
          <p:cNvSpPr/>
          <p:nvPr userDrawn="1"/>
        </p:nvSpPr>
        <p:spPr>
          <a:xfrm>
            <a:off x="-1232410" y="385201"/>
            <a:ext cx="491737" cy="491737"/>
          </a:xfrm>
          <a:prstGeom prst="ellipse">
            <a:avLst/>
          </a:prstGeom>
          <a:solidFill>
            <a:srgbClr val="EAEADE"/>
          </a:solidFill>
          <a:ln w="12700">
            <a:miter lim="400000"/>
          </a:ln>
        </p:spPr>
        <p:txBody>
          <a:bodyPr wrap="none" lIns="25400" tIns="25400" rIns="25400" bIns="25400" anchor="t"/>
          <a:lstStyle/>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000000"/>
                </a:solidFill>
                <a:ea typeface="Arial"/>
                <a:cs typeface="Arial"/>
                <a:sym typeface="Arial"/>
              </a:rPr>
              <a:t>R 234</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000000"/>
                </a:solidFill>
                <a:ea typeface="Arial"/>
                <a:cs typeface="Arial"/>
                <a:sym typeface="Arial"/>
              </a:rPr>
              <a:t>G 234</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000000"/>
                </a:solidFill>
                <a:ea typeface="Arial"/>
                <a:cs typeface="Arial"/>
                <a:sym typeface="Arial"/>
              </a:rPr>
              <a:t>B 222</a:t>
            </a:r>
            <a:endParaRPr sz="800" kern="0">
              <a:solidFill>
                <a:srgbClr val="000000"/>
              </a:solidFill>
              <a:ea typeface="Arial"/>
              <a:cs typeface="Arial"/>
              <a:sym typeface="Arial"/>
            </a:endParaRPr>
          </a:p>
        </p:txBody>
      </p:sp>
      <p:sp>
        <p:nvSpPr>
          <p:cNvPr id="64" name="Círculo">
            <a:extLst>
              <a:ext uri="{FF2B5EF4-FFF2-40B4-BE49-F238E27FC236}">
                <a16:creationId xmlns:a16="http://schemas.microsoft.com/office/drawing/2014/main" id="{FE4169A0-295E-427F-5DB5-7BCBC8CF4469}"/>
              </a:ext>
            </a:extLst>
          </p:cNvPr>
          <p:cNvSpPr/>
          <p:nvPr userDrawn="1"/>
        </p:nvSpPr>
        <p:spPr>
          <a:xfrm>
            <a:off x="-621291" y="385201"/>
            <a:ext cx="491737" cy="491737"/>
          </a:xfrm>
          <a:prstGeom prst="ellipse">
            <a:avLst/>
          </a:prstGeom>
          <a:solidFill>
            <a:srgbClr val="7EFF45"/>
          </a:solidFill>
          <a:ln w="12700">
            <a:miter lim="400000"/>
          </a:ln>
        </p:spPr>
        <p:txBody>
          <a:bodyPr wrap="none" lIns="25400" tIns="25400" rIns="25400" bIns="25400" anchor="t"/>
          <a:lstStyle/>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FFFFFF"/>
                </a:solidFill>
                <a:ea typeface="Arial"/>
                <a:cs typeface="Arial"/>
                <a:sym typeface="Arial"/>
              </a:rPr>
              <a:t>R 126</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FFFFFF"/>
                </a:solidFill>
                <a:ea typeface="Arial"/>
                <a:cs typeface="Arial"/>
                <a:sym typeface="Arial"/>
              </a:rPr>
              <a:t>G 255</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FFFFFF"/>
                </a:solidFill>
                <a:ea typeface="Arial"/>
                <a:cs typeface="Arial"/>
                <a:sym typeface="Arial"/>
              </a:rPr>
              <a:t>B 69</a:t>
            </a:r>
            <a:endParaRPr sz="800" kern="0">
              <a:solidFill>
                <a:srgbClr val="FFFFFF"/>
              </a:solidFill>
              <a:ea typeface="Arial"/>
              <a:cs typeface="Arial"/>
              <a:sym typeface="Arial"/>
            </a:endParaRPr>
          </a:p>
        </p:txBody>
      </p:sp>
      <p:sp>
        <p:nvSpPr>
          <p:cNvPr id="2" name="Círculo">
            <a:extLst>
              <a:ext uri="{FF2B5EF4-FFF2-40B4-BE49-F238E27FC236}">
                <a16:creationId xmlns:a16="http://schemas.microsoft.com/office/drawing/2014/main" id="{3F032DAC-D4C0-2FF5-3316-09E5B8694499}"/>
              </a:ext>
            </a:extLst>
          </p:cNvPr>
          <p:cNvSpPr/>
          <p:nvPr userDrawn="1"/>
        </p:nvSpPr>
        <p:spPr>
          <a:xfrm>
            <a:off x="-1843005" y="2925985"/>
            <a:ext cx="493539" cy="493239"/>
          </a:xfrm>
          <a:prstGeom prst="ellipse">
            <a:avLst/>
          </a:prstGeom>
          <a:solidFill>
            <a:srgbClr val="FC952E"/>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252</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149</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46</a:t>
            </a:r>
            <a:endParaRPr lang="es-ES" sz="800" kern="0">
              <a:solidFill>
                <a:srgbClr val="FFFFFF"/>
              </a:solidFill>
              <a:ea typeface="Arial"/>
              <a:cs typeface="Arial"/>
              <a:sym typeface="Arial"/>
            </a:endParaRPr>
          </a:p>
        </p:txBody>
      </p:sp>
      <p:sp>
        <p:nvSpPr>
          <p:cNvPr id="3" name="Rectángulo 2">
            <a:extLst>
              <a:ext uri="{FF2B5EF4-FFF2-40B4-BE49-F238E27FC236}">
                <a16:creationId xmlns:a16="http://schemas.microsoft.com/office/drawing/2014/main" id="{28DBAAE0-9E07-BDBA-B3A2-8F33E561BFB0}"/>
              </a:ext>
            </a:extLst>
          </p:cNvPr>
          <p:cNvSpPr/>
          <p:nvPr userDrawn="1"/>
        </p:nvSpPr>
        <p:spPr>
          <a:xfrm>
            <a:off x="-1892756" y="2669783"/>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Meta</a:t>
            </a:r>
            <a:endParaRPr lang="es-CL" sz="1000" kern="0">
              <a:solidFill>
                <a:schemeClr val="tx1"/>
              </a:solidFill>
              <a:ea typeface="Helvetica Neue Medium"/>
              <a:cs typeface="Helvetica Neue Medium"/>
              <a:sym typeface="Helvetica Neue Medium"/>
            </a:endParaRPr>
          </a:p>
        </p:txBody>
      </p:sp>
      <p:sp>
        <p:nvSpPr>
          <p:cNvPr id="4" name="Círculo">
            <a:extLst>
              <a:ext uri="{FF2B5EF4-FFF2-40B4-BE49-F238E27FC236}">
                <a16:creationId xmlns:a16="http://schemas.microsoft.com/office/drawing/2014/main" id="{1C53349F-C271-ACB3-FA20-F1F408AEE342}"/>
              </a:ext>
            </a:extLst>
          </p:cNvPr>
          <p:cNvSpPr/>
          <p:nvPr userDrawn="1"/>
        </p:nvSpPr>
        <p:spPr>
          <a:xfrm>
            <a:off x="-1841728" y="2925985"/>
            <a:ext cx="493539" cy="493239"/>
          </a:xfrm>
          <a:prstGeom prst="ellipse">
            <a:avLst/>
          </a:prstGeom>
          <a:solidFill>
            <a:srgbClr val="FC952E"/>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252</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149</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46</a:t>
            </a:r>
            <a:endParaRPr lang="es-ES" sz="800" kern="0">
              <a:solidFill>
                <a:srgbClr val="FFFFFF"/>
              </a:solidFill>
              <a:ea typeface="Arial"/>
              <a:cs typeface="Arial"/>
              <a:sym typeface="Arial"/>
            </a:endParaRPr>
          </a:p>
        </p:txBody>
      </p:sp>
      <p:sp>
        <p:nvSpPr>
          <p:cNvPr id="6" name="Círculo">
            <a:extLst>
              <a:ext uri="{FF2B5EF4-FFF2-40B4-BE49-F238E27FC236}">
                <a16:creationId xmlns:a16="http://schemas.microsoft.com/office/drawing/2014/main" id="{1E4CF4FB-7117-AC0E-BEC5-3F11BD83BF8F}"/>
              </a:ext>
            </a:extLst>
          </p:cNvPr>
          <p:cNvSpPr/>
          <p:nvPr userDrawn="1"/>
        </p:nvSpPr>
        <p:spPr>
          <a:xfrm>
            <a:off x="-1841728" y="3715362"/>
            <a:ext cx="493539" cy="493239"/>
          </a:xfrm>
          <a:prstGeom prst="ellipse">
            <a:avLst/>
          </a:prstGeom>
          <a:solidFill>
            <a:srgbClr val="969696"/>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150</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150</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150</a:t>
            </a:r>
            <a:endParaRPr lang="es-ES" sz="800" kern="0">
              <a:solidFill>
                <a:srgbClr val="FFFFFF"/>
              </a:solidFill>
              <a:ea typeface="Arial"/>
              <a:cs typeface="Arial"/>
              <a:sym typeface="Arial"/>
            </a:endParaRPr>
          </a:p>
        </p:txBody>
      </p:sp>
      <p:sp>
        <p:nvSpPr>
          <p:cNvPr id="8" name="Rectángulo 7">
            <a:extLst>
              <a:ext uri="{FF2B5EF4-FFF2-40B4-BE49-F238E27FC236}">
                <a16:creationId xmlns:a16="http://schemas.microsoft.com/office/drawing/2014/main" id="{DA2E5E78-709C-6BCD-6E11-58923CE21CDF}"/>
              </a:ext>
            </a:extLst>
          </p:cNvPr>
          <p:cNvSpPr/>
          <p:nvPr userDrawn="1"/>
        </p:nvSpPr>
        <p:spPr>
          <a:xfrm>
            <a:off x="-1892756" y="3459160"/>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Años anteriores</a:t>
            </a:r>
            <a:endParaRPr lang="es-CL" sz="1000" kern="0">
              <a:solidFill>
                <a:schemeClr val="tx1"/>
              </a:solidFill>
              <a:ea typeface="Helvetica Neue Medium"/>
              <a:cs typeface="Helvetica Neue Medium"/>
              <a:sym typeface="Helvetica Neue Medium"/>
            </a:endParaRPr>
          </a:p>
        </p:txBody>
      </p:sp>
      <p:sp>
        <p:nvSpPr>
          <p:cNvPr id="10" name="Rectángulo 9">
            <a:extLst>
              <a:ext uri="{FF2B5EF4-FFF2-40B4-BE49-F238E27FC236}">
                <a16:creationId xmlns:a16="http://schemas.microsoft.com/office/drawing/2014/main" id="{70F140E7-9772-A38F-279B-52E77D1C3CB8}"/>
              </a:ext>
            </a:extLst>
          </p:cNvPr>
          <p:cNvSpPr/>
          <p:nvPr userDrawn="1"/>
        </p:nvSpPr>
        <p:spPr>
          <a:xfrm>
            <a:off x="-1892756" y="4248537"/>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Años actual</a:t>
            </a:r>
            <a:endParaRPr lang="es-CL" sz="1000" kern="0">
              <a:solidFill>
                <a:schemeClr val="tx1"/>
              </a:solidFill>
              <a:ea typeface="Helvetica Neue Medium"/>
              <a:cs typeface="Helvetica Neue Medium"/>
              <a:sym typeface="Helvetica Neue Medium"/>
            </a:endParaRPr>
          </a:p>
        </p:txBody>
      </p:sp>
      <p:sp>
        <p:nvSpPr>
          <p:cNvPr id="11" name="Rectángulo 10">
            <a:extLst>
              <a:ext uri="{FF2B5EF4-FFF2-40B4-BE49-F238E27FC236}">
                <a16:creationId xmlns:a16="http://schemas.microsoft.com/office/drawing/2014/main" id="{BBE48E80-4061-E99A-55AC-E94154AD7987}"/>
              </a:ext>
            </a:extLst>
          </p:cNvPr>
          <p:cNvSpPr/>
          <p:nvPr userDrawn="1"/>
        </p:nvSpPr>
        <p:spPr>
          <a:xfrm>
            <a:off x="-1892756" y="5110737"/>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Unidades de medida</a:t>
            </a:r>
            <a:endParaRPr lang="es-CL" sz="1000" kern="0">
              <a:solidFill>
                <a:schemeClr val="tx1"/>
              </a:solidFill>
              <a:ea typeface="Helvetica Neue Medium"/>
              <a:cs typeface="Helvetica Neue Medium"/>
              <a:sym typeface="Helvetica Neue Medium"/>
            </a:endParaRPr>
          </a:p>
        </p:txBody>
      </p:sp>
      <p:sp>
        <p:nvSpPr>
          <p:cNvPr id="12" name="CuadroTexto 11">
            <a:extLst>
              <a:ext uri="{FF2B5EF4-FFF2-40B4-BE49-F238E27FC236}">
                <a16:creationId xmlns:a16="http://schemas.microsoft.com/office/drawing/2014/main" id="{FEB5DFF8-EDDD-DC5D-D0C3-113C1D35CEA3}"/>
              </a:ext>
            </a:extLst>
          </p:cNvPr>
          <p:cNvSpPr txBox="1"/>
          <p:nvPr userDrawn="1"/>
        </p:nvSpPr>
        <p:spPr>
          <a:xfrm>
            <a:off x="-1838731" y="5327003"/>
            <a:ext cx="1135535" cy="351987"/>
          </a:xfrm>
          <a:prstGeom prst="rect">
            <a:avLst/>
          </a:prstGeom>
          <a:noFill/>
        </p:spPr>
        <p:txBody>
          <a:bodyPr wrap="square" lIns="0" tIns="0" rIns="0" bIns="0" rtlCol="0">
            <a:noAutofit/>
          </a:bodyPr>
          <a:lstStyle/>
          <a:p>
            <a:pPr algn="l"/>
            <a:r>
              <a:rPr lang="es-CL" sz="1100">
                <a:solidFill>
                  <a:schemeClr val="tx1"/>
                </a:solidFill>
              </a:rPr>
              <a:t>XX MM$</a:t>
            </a:r>
          </a:p>
          <a:p>
            <a:pPr algn="l"/>
            <a:endParaRPr lang="es-CL" sz="1200" err="1">
              <a:solidFill>
                <a:schemeClr val="tx1"/>
              </a:solidFill>
            </a:endParaRPr>
          </a:p>
        </p:txBody>
      </p:sp>
      <p:sp>
        <p:nvSpPr>
          <p:cNvPr id="13" name="Rectángulo 12">
            <a:extLst>
              <a:ext uri="{FF2B5EF4-FFF2-40B4-BE49-F238E27FC236}">
                <a16:creationId xmlns:a16="http://schemas.microsoft.com/office/drawing/2014/main" id="{E346D4BE-3DA6-0295-2565-114E949768C4}"/>
              </a:ext>
            </a:extLst>
          </p:cNvPr>
          <p:cNvSpPr/>
          <p:nvPr userDrawn="1"/>
        </p:nvSpPr>
        <p:spPr>
          <a:xfrm>
            <a:off x="-1892756" y="5619819"/>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¿Cómo escribir un pie de página?</a:t>
            </a:r>
            <a:endParaRPr lang="es-CL" sz="1000" kern="0">
              <a:solidFill>
                <a:schemeClr val="tx1"/>
              </a:solidFill>
              <a:ea typeface="Helvetica Neue Medium"/>
              <a:cs typeface="Helvetica Neue Medium"/>
              <a:sym typeface="Helvetica Neue Medium"/>
            </a:endParaRPr>
          </a:p>
        </p:txBody>
      </p:sp>
      <p:sp>
        <p:nvSpPr>
          <p:cNvPr id="28" name="Rectángulo 27">
            <a:extLst>
              <a:ext uri="{FF2B5EF4-FFF2-40B4-BE49-F238E27FC236}">
                <a16:creationId xmlns:a16="http://schemas.microsoft.com/office/drawing/2014/main" id="{7EE3EE48-AC04-0F4B-646B-D4C4CFFC37A7}"/>
              </a:ext>
            </a:extLst>
          </p:cNvPr>
          <p:cNvSpPr/>
          <p:nvPr userDrawn="1"/>
        </p:nvSpPr>
        <p:spPr>
          <a:xfrm>
            <a:off x="-1892756" y="129594"/>
            <a:ext cx="1620000" cy="273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rgbClr val="000000"/>
                </a:solidFill>
                <a:ea typeface="Helvetica Neue Medium"/>
                <a:cs typeface="Helvetica Neue Medium"/>
                <a:sym typeface="Helvetica Neue Medium"/>
              </a:rPr>
              <a:t>Transversales</a:t>
            </a:r>
            <a:r>
              <a:rPr lang="es-ES" sz="1000" kern="0" baseline="0">
                <a:solidFill>
                  <a:srgbClr val="000000"/>
                </a:solidFill>
                <a:ea typeface="Helvetica Neue Medium"/>
                <a:cs typeface="Helvetica Neue Medium"/>
                <a:sym typeface="Helvetica Neue Medium"/>
              </a:rPr>
              <a:t> </a:t>
            </a:r>
            <a:endParaRPr lang="es-CL" sz="1000" kern="0">
              <a:solidFill>
                <a:srgbClr val="000000"/>
              </a:solidFill>
              <a:ea typeface="Helvetica Neue Medium"/>
              <a:cs typeface="Helvetica Neue Medium"/>
              <a:sym typeface="Helvetica Neue Medium"/>
            </a:endParaRPr>
          </a:p>
        </p:txBody>
      </p:sp>
      <p:sp>
        <p:nvSpPr>
          <p:cNvPr id="29" name="CuadroTexto 28">
            <a:extLst>
              <a:ext uri="{FF2B5EF4-FFF2-40B4-BE49-F238E27FC236}">
                <a16:creationId xmlns:a16="http://schemas.microsoft.com/office/drawing/2014/main" id="{1A8C27A4-2B0A-94C6-B229-A24DCE3B085B}"/>
              </a:ext>
            </a:extLst>
          </p:cNvPr>
          <p:cNvSpPr txBox="1"/>
          <p:nvPr userDrawn="1"/>
        </p:nvSpPr>
        <p:spPr>
          <a:xfrm>
            <a:off x="-1851660" y="5942963"/>
            <a:ext cx="1722106" cy="234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050">
                <a:solidFill>
                  <a:schemeClr val="tx1"/>
                </a:solidFill>
              </a:rPr>
              <a:t>(1) Achs; (2) Achs; (3) Achs</a:t>
            </a:r>
          </a:p>
          <a:p>
            <a:pPr algn="l"/>
            <a:endParaRPr lang="es-CL" sz="1050">
              <a:solidFill>
                <a:schemeClr val="tx1"/>
              </a:solidFill>
            </a:endParaRPr>
          </a:p>
        </p:txBody>
      </p:sp>
      <p:sp>
        <p:nvSpPr>
          <p:cNvPr id="27" name="Rectángulo 26">
            <a:extLst>
              <a:ext uri="{FF2B5EF4-FFF2-40B4-BE49-F238E27FC236}">
                <a16:creationId xmlns:a16="http://schemas.microsoft.com/office/drawing/2014/main" id="{5D700805-865F-F74D-A6EC-3717453F91CB}"/>
              </a:ext>
            </a:extLst>
          </p:cNvPr>
          <p:cNvSpPr/>
          <p:nvPr userDrawn="1"/>
        </p:nvSpPr>
        <p:spPr>
          <a:xfrm>
            <a:off x="-1892756" y="865746"/>
            <a:ext cx="1872000" cy="273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err="1">
                <a:solidFill>
                  <a:schemeClr val="tx1"/>
                </a:solidFill>
                <a:ea typeface="Helvetica Neue Medium"/>
                <a:cs typeface="Helvetica Neue Medium"/>
                <a:sym typeface="Helvetica Neue Medium"/>
              </a:rPr>
              <a:t>Masterbrand</a:t>
            </a:r>
            <a:r>
              <a:rPr lang="es-CL" sz="1000" kern="0">
                <a:solidFill>
                  <a:schemeClr val="tx1"/>
                </a:solidFill>
                <a:ea typeface="Helvetica Neue Medium"/>
                <a:cs typeface="Helvetica Neue Medium"/>
                <a:sym typeface="Helvetica Neue Medium"/>
              </a:rPr>
              <a:t> y Laboral</a:t>
            </a:r>
            <a:endParaRPr lang="es-ES" sz="1000" kern="0">
              <a:solidFill>
                <a:schemeClr val="tx1"/>
              </a:solidFill>
              <a:ea typeface="Helvetica Neue Medium"/>
              <a:cs typeface="Helvetica Neue Medium"/>
              <a:sym typeface="Helvetica Neue Medium"/>
            </a:endParaRPr>
          </a:p>
        </p:txBody>
      </p:sp>
      <p:sp>
        <p:nvSpPr>
          <p:cNvPr id="33" name="Círculo">
            <a:extLst>
              <a:ext uri="{FF2B5EF4-FFF2-40B4-BE49-F238E27FC236}">
                <a16:creationId xmlns:a16="http://schemas.microsoft.com/office/drawing/2014/main" id="{6B0A7D2B-7729-3C9E-030D-F07D288B3C1C}"/>
              </a:ext>
            </a:extLst>
          </p:cNvPr>
          <p:cNvSpPr/>
          <p:nvPr userDrawn="1"/>
        </p:nvSpPr>
        <p:spPr>
          <a:xfrm>
            <a:off x="-1841728" y="1126061"/>
            <a:ext cx="493538" cy="493239"/>
          </a:xfrm>
          <a:prstGeom prst="ellipse">
            <a:avLst/>
          </a:prstGeom>
          <a:solidFill>
            <a:srgbClr val="13C045"/>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 19</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 192</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 69</a:t>
            </a:r>
            <a:endParaRPr sz="800" kern="0">
              <a:solidFill>
                <a:srgbClr val="FFFFFF"/>
              </a:solidFill>
              <a:ea typeface="Arial"/>
              <a:cs typeface="Arial"/>
              <a:sym typeface="Arial"/>
            </a:endParaRPr>
          </a:p>
        </p:txBody>
      </p:sp>
      <p:sp>
        <p:nvSpPr>
          <p:cNvPr id="34" name="Círculo">
            <a:extLst>
              <a:ext uri="{FF2B5EF4-FFF2-40B4-BE49-F238E27FC236}">
                <a16:creationId xmlns:a16="http://schemas.microsoft.com/office/drawing/2014/main" id="{88EF2449-2A49-499E-6F80-C48E8C65AE89}"/>
              </a:ext>
            </a:extLst>
          </p:cNvPr>
          <p:cNvSpPr/>
          <p:nvPr userDrawn="1"/>
        </p:nvSpPr>
        <p:spPr>
          <a:xfrm>
            <a:off x="-1232410" y="1126580"/>
            <a:ext cx="493539" cy="493239"/>
          </a:xfrm>
          <a:prstGeom prst="ellipse">
            <a:avLst/>
          </a:prstGeom>
          <a:solidFill>
            <a:srgbClr val="004C14"/>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R 0</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G 76</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B 20</a:t>
            </a:r>
            <a:endParaRPr sz="800" kern="0">
              <a:solidFill>
                <a:srgbClr val="FFFFFF"/>
              </a:solidFill>
              <a:latin typeface="Helvetica Neue Medium"/>
              <a:ea typeface="Helvetica Neue Medium"/>
              <a:cs typeface="Arial" panose="020B0604020202020204" pitchFamily="34" charset="0"/>
              <a:sym typeface="Helvetica Neue Medium"/>
            </a:endParaRPr>
          </a:p>
        </p:txBody>
      </p:sp>
      <p:sp>
        <p:nvSpPr>
          <p:cNvPr id="40" name="Círculo">
            <a:extLst>
              <a:ext uri="{FF2B5EF4-FFF2-40B4-BE49-F238E27FC236}">
                <a16:creationId xmlns:a16="http://schemas.microsoft.com/office/drawing/2014/main" id="{41C49AC9-6BF7-E83C-A8F1-CD272DD365B6}"/>
              </a:ext>
            </a:extLst>
          </p:cNvPr>
          <p:cNvSpPr/>
          <p:nvPr userDrawn="1"/>
        </p:nvSpPr>
        <p:spPr>
          <a:xfrm>
            <a:off x="-1841728" y="1798860"/>
            <a:ext cx="493538" cy="493239"/>
          </a:xfrm>
          <a:prstGeom prst="ellipse">
            <a:avLst/>
          </a:prstGeom>
          <a:solidFill>
            <a:srgbClr val="81D877"/>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 129</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 216</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 119</a:t>
            </a:r>
            <a:endParaRPr sz="800" kern="0">
              <a:solidFill>
                <a:srgbClr val="FFFFFF"/>
              </a:solidFill>
              <a:ea typeface="Arial"/>
              <a:cs typeface="Arial"/>
              <a:sym typeface="Arial"/>
            </a:endParaRPr>
          </a:p>
        </p:txBody>
      </p:sp>
      <p:sp>
        <p:nvSpPr>
          <p:cNvPr id="42" name="Círculo">
            <a:extLst>
              <a:ext uri="{FF2B5EF4-FFF2-40B4-BE49-F238E27FC236}">
                <a16:creationId xmlns:a16="http://schemas.microsoft.com/office/drawing/2014/main" id="{93F27D3D-8F44-FD61-1DAD-F4236E27CBC9}"/>
              </a:ext>
            </a:extLst>
          </p:cNvPr>
          <p:cNvSpPr/>
          <p:nvPr userDrawn="1"/>
        </p:nvSpPr>
        <p:spPr>
          <a:xfrm>
            <a:off x="-1232410" y="1799378"/>
            <a:ext cx="493539" cy="493239"/>
          </a:xfrm>
          <a:prstGeom prst="ellipse">
            <a:avLst/>
          </a:prstGeom>
          <a:solidFill>
            <a:srgbClr val="27933E"/>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R 39</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G 147</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B 62</a:t>
            </a:r>
            <a:endParaRPr sz="800" kern="0">
              <a:solidFill>
                <a:srgbClr val="FFFFFF"/>
              </a:solidFill>
              <a:latin typeface="Helvetica Neue Medium"/>
              <a:ea typeface="Helvetica Neue Medium"/>
              <a:cs typeface="Arial" panose="020B0604020202020204" pitchFamily="34" charset="0"/>
              <a:sym typeface="Helvetica Neue Medium"/>
            </a:endParaRPr>
          </a:p>
        </p:txBody>
      </p:sp>
      <p:sp>
        <p:nvSpPr>
          <p:cNvPr id="44" name="Círculo">
            <a:extLst>
              <a:ext uri="{FF2B5EF4-FFF2-40B4-BE49-F238E27FC236}">
                <a16:creationId xmlns:a16="http://schemas.microsoft.com/office/drawing/2014/main" id="{6B0A7D2B-7729-3C9E-030D-F07D288B3C1C}"/>
              </a:ext>
            </a:extLst>
          </p:cNvPr>
          <p:cNvSpPr/>
          <p:nvPr userDrawn="1"/>
        </p:nvSpPr>
        <p:spPr>
          <a:xfrm>
            <a:off x="-1841728" y="4509368"/>
            <a:ext cx="493538" cy="493239"/>
          </a:xfrm>
          <a:prstGeom prst="ellipse">
            <a:avLst/>
          </a:prstGeom>
          <a:solidFill>
            <a:srgbClr val="13C045"/>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 19</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 192</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 69</a:t>
            </a:r>
            <a:endParaRPr sz="800" kern="0">
              <a:solidFill>
                <a:srgbClr val="FFFFFF"/>
              </a:solidFill>
              <a:ea typeface="Arial"/>
              <a:cs typeface="Arial"/>
              <a:sym typeface="Arial"/>
            </a:endParaRPr>
          </a:p>
        </p:txBody>
      </p:sp>
      <p:sp>
        <p:nvSpPr>
          <p:cNvPr id="23" name="Rectángulo 22">
            <a:extLst>
              <a:ext uri="{FF2B5EF4-FFF2-40B4-BE49-F238E27FC236}">
                <a16:creationId xmlns:a16="http://schemas.microsoft.com/office/drawing/2014/main" id="{BE59B478-5DBC-324F-BC54-24A62693B07E}"/>
              </a:ext>
            </a:extLst>
          </p:cNvPr>
          <p:cNvSpPr/>
          <p:nvPr userDrawn="1"/>
        </p:nvSpPr>
        <p:spPr>
          <a:xfrm>
            <a:off x="-1892756" y="1630561"/>
            <a:ext cx="1872000" cy="1677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Complementarios</a:t>
            </a:r>
            <a:endParaRPr lang="es-CL" sz="1000" kern="0">
              <a:solidFill>
                <a:schemeClr val="tx1"/>
              </a:solidFill>
              <a:ea typeface="Helvetica Neue Medium"/>
              <a:cs typeface="Helvetica Neue Medium"/>
              <a:sym typeface="Helvetica Neue Medium"/>
            </a:endParaRPr>
          </a:p>
        </p:txBody>
      </p:sp>
    </p:spTree>
    <p:extLst>
      <p:ext uri="{BB962C8B-B14F-4D97-AF65-F5344CB8AC3E}">
        <p14:creationId xmlns:p14="http://schemas.microsoft.com/office/powerpoint/2010/main" val="567810667"/>
      </p:ext>
    </p:extLst>
  </p:cSld>
  <p:clrMap bg1="lt1" tx1="dk1" bg2="lt2" tx2="dk2" accent1="accent1" accent2="accent2" accent3="accent3" accent4="accent4" accent5="accent5" accent6="accent6" hlink="hlink" folHlink="folHlink"/>
  <p:sldLayoutIdLst>
    <p:sldLayoutId id="2147483929" r:id="rId1"/>
    <p:sldLayoutId id="2147483723" r:id="rId2"/>
    <p:sldLayoutId id="2147483721" r:id="rId3"/>
    <p:sldLayoutId id="2147483722" r:id="rId4"/>
    <p:sldLayoutId id="2147483726" r:id="rId5"/>
    <p:sldLayoutId id="2147484000" r:id="rId6"/>
    <p:sldLayoutId id="2147483724" r:id="rId7"/>
    <p:sldLayoutId id="2147483725" r:id="rId8"/>
    <p:sldLayoutId id="2147483932" r:id="rId9"/>
    <p:sldLayoutId id="2147483739" r:id="rId10"/>
    <p:sldLayoutId id="2147483930" r:id="rId11"/>
    <p:sldLayoutId id="2147483931" r:id="rId12"/>
  </p:sldLayoutIdLst>
  <p:hf hdr="0" dt="0"/>
  <p:txStyles>
    <p:titleStyle>
      <a:lvl1pPr algn="l" defTabSz="914400" rtl="0" eaLnBrk="1" latinLnBrk="0" hangingPunct="1">
        <a:lnSpc>
          <a:spcPct val="90000"/>
        </a:lnSpc>
        <a:spcBef>
          <a:spcPct val="0"/>
        </a:spcBef>
        <a:buNone/>
        <a:defRPr kumimoji="0" lang="es-ES" sz="2000" b="0" i="0" u="none" strike="noStrike" kern="1200" cap="none" spc="0" normalizeH="0" baseline="0" dirty="0" smtClean="0">
          <a:ln>
            <a:noFill/>
          </a:ln>
          <a:solidFill>
            <a:srgbClr val="15BF45"/>
          </a:solidFill>
          <a:effectLst/>
          <a:uLnTx/>
          <a:uFillTx/>
          <a:latin typeface="Arial" panose="020B0604020202020204" pitchFamily="34" charset="0"/>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279">
          <p15:clr>
            <a:srgbClr val="F26B43"/>
          </p15:clr>
        </p15:guide>
        <p15:guide id="3" pos="7423">
          <p15:clr>
            <a:srgbClr val="F26B43"/>
          </p15:clr>
        </p15:guide>
        <p15:guide id="4" orient="horz" pos="3884">
          <p15:clr>
            <a:srgbClr val="F26B43"/>
          </p15:clr>
        </p15:guide>
        <p15:guide id="5" orient="horz" pos="232" userDrawn="1">
          <p15:clr>
            <a:srgbClr val="F26B43"/>
          </p15:clr>
        </p15:guide>
        <p15:guide id="6" orient="horz" pos="323" userDrawn="1">
          <p15:clr>
            <a:srgbClr val="F26B43"/>
          </p15:clr>
        </p15:guide>
        <p15:guide id="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7E22C0DD-7EC0-CB13-19EE-F05783A24E2B}"/>
              </a:ext>
            </a:extLst>
          </p:cNvPr>
          <p:cNvGraphicFramePr>
            <a:graphicFrameLocks noChangeAspect="1"/>
          </p:cNvGraphicFramePr>
          <p:nvPr userDrawn="1">
            <p:custDataLst>
              <p:tags r:id="rId54"/>
            </p:custDataLst>
            <p:extLst>
              <p:ext uri="{D42A27DB-BD31-4B8C-83A1-F6EECF244321}">
                <p14:modId xmlns:p14="http://schemas.microsoft.com/office/powerpoint/2010/main" val="3646199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5" imgW="395" imgH="396" progId="TCLayout.ActiveDocument.1">
                  <p:embed/>
                </p:oleObj>
              </mc:Choice>
              <mc:Fallback>
                <p:oleObj name="Diapositiva de think-cell" r:id="rId55" imgW="395" imgH="396" progId="TCLayout.ActiveDocument.1">
                  <p:embed/>
                  <p:pic>
                    <p:nvPicPr>
                      <p:cNvPr id="7" name="Objeto 6" hidden="1">
                        <a:extLst>
                          <a:ext uri="{FF2B5EF4-FFF2-40B4-BE49-F238E27FC236}">
                            <a16:creationId xmlns:a16="http://schemas.microsoft.com/office/drawing/2014/main" id="{7E22C0DD-7EC0-CB13-19EE-F05783A24E2B}"/>
                          </a:ext>
                        </a:extLst>
                      </p:cNvPr>
                      <p:cNvPicPr/>
                      <p:nvPr/>
                    </p:nvPicPr>
                    <p:blipFill>
                      <a:blip r:embed="rId56"/>
                      <a:stretch>
                        <a:fillRect/>
                      </a:stretch>
                    </p:blipFill>
                    <p:spPr>
                      <a:xfrm>
                        <a:off x="1588" y="1588"/>
                        <a:ext cx="1588" cy="1588"/>
                      </a:xfrm>
                      <a:prstGeom prst="rect">
                        <a:avLst/>
                      </a:prstGeom>
                    </p:spPr>
                  </p:pic>
                </p:oleObj>
              </mc:Fallback>
            </mc:AlternateContent>
          </a:graphicData>
        </a:graphic>
      </p:graphicFrame>
      <p:cxnSp>
        <p:nvCxnSpPr>
          <p:cNvPr id="19" name="Conector recto 18">
            <a:extLst>
              <a:ext uri="{FF2B5EF4-FFF2-40B4-BE49-F238E27FC236}">
                <a16:creationId xmlns:a16="http://schemas.microsoft.com/office/drawing/2014/main" id="{0031F56D-A399-10B4-C046-ECC58D0B382A}"/>
              </a:ext>
            </a:extLst>
          </p:cNvPr>
          <p:cNvCxnSpPr>
            <a:cxnSpLocks/>
          </p:cNvCxnSpPr>
          <p:nvPr userDrawn="1"/>
        </p:nvCxnSpPr>
        <p:spPr>
          <a:xfrm>
            <a:off x="436563" y="385812"/>
            <a:ext cx="1297221" cy="0"/>
          </a:xfrm>
          <a:prstGeom prst="line">
            <a:avLst/>
          </a:prstGeom>
          <a:noFill/>
          <a:ln w="22225" cap="flat">
            <a:solidFill>
              <a:schemeClr val="accent1"/>
            </a:solidFill>
            <a:prstDash val="solid"/>
            <a:miter lim="400000"/>
          </a:ln>
          <a:effectLst/>
          <a:sp3d/>
        </p:spPr>
      </p:cxnSp>
      <p:sp>
        <p:nvSpPr>
          <p:cNvPr id="20" name="Marcador de título 19">
            <a:extLst>
              <a:ext uri="{FF2B5EF4-FFF2-40B4-BE49-F238E27FC236}">
                <a16:creationId xmlns:a16="http://schemas.microsoft.com/office/drawing/2014/main" id="{A54FB77B-4F90-D9EF-BADA-C2F6113F5D72}"/>
              </a:ext>
            </a:extLst>
          </p:cNvPr>
          <p:cNvSpPr>
            <a:spLocks noGrp="1"/>
          </p:cNvSpPr>
          <p:nvPr>
            <p:ph type="title"/>
          </p:nvPr>
        </p:nvSpPr>
        <p:spPr>
          <a:xfrm>
            <a:off x="449261" y="496570"/>
            <a:ext cx="9792000" cy="608400"/>
          </a:xfrm>
          <a:prstGeom prst="rect">
            <a:avLst/>
          </a:prstGeom>
        </p:spPr>
        <p:txBody>
          <a:bodyPr vert="horz" lIns="0" tIns="0" rIns="0" bIns="0" rtlCol="0" anchor="t">
            <a:noAutofit/>
          </a:bodyPr>
          <a:lstStyle/>
          <a:p>
            <a:pPr lvl="0"/>
            <a:r>
              <a:rPr lang="es-ES"/>
              <a:t>Título Arial Regular 20</a:t>
            </a:r>
            <a:br>
              <a:rPr lang="es-ES"/>
            </a:br>
            <a:endParaRPr lang="es-ES"/>
          </a:p>
        </p:txBody>
      </p:sp>
      <p:sp>
        <p:nvSpPr>
          <p:cNvPr id="21" name="Marcador de texto 20">
            <a:extLst>
              <a:ext uri="{FF2B5EF4-FFF2-40B4-BE49-F238E27FC236}">
                <a16:creationId xmlns:a16="http://schemas.microsoft.com/office/drawing/2014/main" id="{3A844869-5447-4C2B-8287-C19B6DF6ECD3}"/>
              </a:ext>
            </a:extLst>
          </p:cNvPr>
          <p:cNvSpPr>
            <a:spLocks noGrp="1"/>
          </p:cNvSpPr>
          <p:nvPr>
            <p:ph type="body" idx="1"/>
          </p:nvPr>
        </p:nvSpPr>
        <p:spPr>
          <a:xfrm>
            <a:off x="447579" y="1562832"/>
            <a:ext cx="11336433" cy="4603018"/>
          </a:xfrm>
          <a:prstGeom prst="rect">
            <a:avLst/>
          </a:prstGeom>
        </p:spPr>
        <p:txBody>
          <a:bodyPr vert="horz" lIns="91440" tIns="45720" rIns="91440" bIns="45720" rtlCol="0">
            <a:noAutofit/>
          </a:bodyPr>
          <a:lstStyle/>
          <a:p>
            <a:pPr marL="180975" lvl="0" indent="-180975"/>
            <a:r>
              <a:rPr lang="es-ES"/>
              <a:t>Haga clic para modificar los estilos de texto del patrón</a:t>
            </a:r>
          </a:p>
          <a:p>
            <a:pPr marL="357188" lvl="1" indent="-176213"/>
            <a:r>
              <a:rPr lang="es-ES"/>
              <a:t>Segundo nivel</a:t>
            </a:r>
          </a:p>
          <a:p>
            <a:pPr marL="538163" lvl="2" indent="-180975"/>
            <a:r>
              <a:rPr lang="es-ES"/>
              <a:t>Tercer nivel</a:t>
            </a:r>
          </a:p>
          <a:p>
            <a:pPr marL="719138" lvl="3" indent="-180975"/>
            <a:r>
              <a:rPr lang="es-ES"/>
              <a:t>Cuarto nivel</a:t>
            </a:r>
          </a:p>
          <a:p>
            <a:pPr marL="896938" lvl="4" indent="-177800"/>
            <a:r>
              <a:rPr lang="es-ES"/>
              <a:t>Quinto nivel</a:t>
            </a:r>
            <a:endParaRPr lang="es-CL"/>
          </a:p>
        </p:txBody>
      </p:sp>
      <p:sp>
        <p:nvSpPr>
          <p:cNvPr id="31" name="Marcador de número de diapositiva 23">
            <a:extLst>
              <a:ext uri="{FF2B5EF4-FFF2-40B4-BE49-F238E27FC236}">
                <a16:creationId xmlns:a16="http://schemas.microsoft.com/office/drawing/2014/main" id="{832595A6-04B9-5CB5-FC4C-B92263D41A2F}"/>
              </a:ext>
            </a:extLst>
          </p:cNvPr>
          <p:cNvSpPr>
            <a:spLocks noGrp="1"/>
          </p:cNvSpPr>
          <p:nvPr>
            <p:ph type="sldNum" sz="quarter" idx="4"/>
          </p:nvPr>
        </p:nvSpPr>
        <p:spPr>
          <a:xfrm>
            <a:off x="11531291" y="6474653"/>
            <a:ext cx="505443" cy="234000"/>
          </a:xfrm>
          <a:prstGeom prst="rect">
            <a:avLst/>
          </a:prstGeom>
        </p:spPr>
        <p:txBody>
          <a:bodyPr vert="horz" lIns="0" tIns="0" rIns="0" bIns="0" rtlCol="0" anchor="t">
            <a:noAutofit/>
          </a:bodyPr>
          <a:lstStyle>
            <a:lvl1pPr algn="l">
              <a:defRPr sz="1000">
                <a:solidFill>
                  <a:schemeClr val="tx1"/>
                </a:solidFill>
                <a:latin typeface="Arial" panose="020B0604020202020204" pitchFamily="34" charset="0"/>
                <a:cs typeface="Arial" panose="020B0604020202020204" pitchFamily="34" charset="0"/>
              </a:defRPr>
            </a:lvl1pPr>
          </a:lstStyle>
          <a:p>
            <a:fld id="{4B90B3AC-360D-4C0F-BB2D-EFC963FB8AB1}" type="slidenum">
              <a:rPr lang="es-CL" smtClean="0"/>
              <a:pPr/>
              <a:t>‹Nº›</a:t>
            </a:fld>
            <a:endParaRPr lang="es-CL"/>
          </a:p>
        </p:txBody>
      </p:sp>
      <p:sp>
        <p:nvSpPr>
          <p:cNvPr id="32" name="Marcador de pie de página 2">
            <a:extLst>
              <a:ext uri="{FF2B5EF4-FFF2-40B4-BE49-F238E27FC236}">
                <a16:creationId xmlns:a16="http://schemas.microsoft.com/office/drawing/2014/main" id="{1E9659C6-FF96-0824-B9C3-D5B47FA10CEB}"/>
              </a:ext>
            </a:extLst>
          </p:cNvPr>
          <p:cNvSpPr>
            <a:spLocks noGrp="1"/>
          </p:cNvSpPr>
          <p:nvPr>
            <p:ph type="ftr" sz="quarter" idx="3"/>
          </p:nvPr>
        </p:nvSpPr>
        <p:spPr>
          <a:xfrm>
            <a:off x="447578" y="6474653"/>
            <a:ext cx="10953109" cy="234291"/>
          </a:xfrm>
          <a:prstGeom prst="rect">
            <a:avLst/>
          </a:prstGeom>
        </p:spPr>
        <p:txBody>
          <a:bodyPr lIns="0" tIns="0" rIns="0" bIns="0">
            <a:noAutofit/>
          </a:bodyPr>
          <a:lstStyle>
            <a:lvl1pPr>
              <a:defRPr sz="900">
                <a:solidFill>
                  <a:schemeClr val="tx1"/>
                </a:solidFill>
              </a:defRPr>
            </a:lvl1pPr>
          </a:lstStyle>
          <a:p>
            <a:endParaRPr lang="es-CL"/>
          </a:p>
        </p:txBody>
      </p:sp>
      <p:pic>
        <p:nvPicPr>
          <p:cNvPr id="34" name="Gráfico 7">
            <a:extLst>
              <a:ext uri="{FF2B5EF4-FFF2-40B4-BE49-F238E27FC236}">
                <a16:creationId xmlns:a16="http://schemas.microsoft.com/office/drawing/2014/main" id="{FDEC0ABD-6C88-E5D1-ED52-F3677C45D7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10559444" y="367977"/>
            <a:ext cx="1224570" cy="506827"/>
          </a:xfrm>
          <a:prstGeom prst="rect">
            <a:avLst/>
          </a:prstGeom>
        </p:spPr>
      </p:pic>
      <p:sp>
        <p:nvSpPr>
          <p:cNvPr id="52" name="Círculo">
            <a:extLst>
              <a:ext uri="{FF2B5EF4-FFF2-40B4-BE49-F238E27FC236}">
                <a16:creationId xmlns:a16="http://schemas.microsoft.com/office/drawing/2014/main" id="{67F123AF-3418-CD01-A636-AEBDFD32BE7D}"/>
              </a:ext>
            </a:extLst>
          </p:cNvPr>
          <p:cNvSpPr/>
          <p:nvPr userDrawn="1"/>
        </p:nvSpPr>
        <p:spPr>
          <a:xfrm>
            <a:off x="-1841728" y="384450"/>
            <a:ext cx="493539" cy="493239"/>
          </a:xfrm>
          <a:prstGeom prst="ellipse">
            <a:avLst/>
          </a:prstGeom>
          <a:solidFill>
            <a:srgbClr val="000000"/>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a:t>
            </a:r>
            <a:r>
              <a:rPr lang="es-ES" sz="800" kern="0">
                <a:solidFill>
                  <a:srgbClr val="FFFFFF"/>
                </a:solidFill>
                <a:ea typeface="Arial"/>
                <a:cs typeface="Arial"/>
                <a:sym typeface="Arial"/>
              </a:rPr>
              <a:t>0</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0</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0</a:t>
            </a:r>
            <a:endParaRPr lang="es-ES" sz="800" kern="0">
              <a:solidFill>
                <a:srgbClr val="FFFFFF"/>
              </a:solidFill>
              <a:ea typeface="Arial"/>
              <a:cs typeface="Arial"/>
              <a:sym typeface="Arial"/>
            </a:endParaRPr>
          </a:p>
        </p:txBody>
      </p:sp>
      <p:sp>
        <p:nvSpPr>
          <p:cNvPr id="53" name="Círculo">
            <a:extLst>
              <a:ext uri="{FF2B5EF4-FFF2-40B4-BE49-F238E27FC236}">
                <a16:creationId xmlns:a16="http://schemas.microsoft.com/office/drawing/2014/main" id="{B379EE92-FC6D-694B-393C-5211BF945D3E}"/>
              </a:ext>
            </a:extLst>
          </p:cNvPr>
          <p:cNvSpPr/>
          <p:nvPr userDrawn="1"/>
        </p:nvSpPr>
        <p:spPr>
          <a:xfrm>
            <a:off x="-1232410" y="385201"/>
            <a:ext cx="491737" cy="491737"/>
          </a:xfrm>
          <a:prstGeom prst="ellipse">
            <a:avLst/>
          </a:prstGeom>
          <a:solidFill>
            <a:srgbClr val="EAEADE"/>
          </a:solidFill>
          <a:ln w="12700">
            <a:miter lim="400000"/>
          </a:ln>
        </p:spPr>
        <p:txBody>
          <a:bodyPr wrap="none" lIns="25400" tIns="25400" rIns="25400" bIns="25400" anchor="t"/>
          <a:lstStyle/>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000000"/>
                </a:solidFill>
                <a:ea typeface="Arial"/>
                <a:cs typeface="Arial"/>
                <a:sym typeface="Arial"/>
              </a:rPr>
              <a:t>R 234</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000000"/>
                </a:solidFill>
                <a:ea typeface="Arial"/>
                <a:cs typeface="Arial"/>
                <a:sym typeface="Arial"/>
              </a:rPr>
              <a:t>G 234</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000000"/>
                </a:solidFill>
                <a:ea typeface="Arial"/>
                <a:cs typeface="Arial"/>
                <a:sym typeface="Arial"/>
              </a:rPr>
              <a:t>B 222</a:t>
            </a:r>
            <a:endParaRPr sz="800" kern="0">
              <a:solidFill>
                <a:srgbClr val="000000"/>
              </a:solidFill>
              <a:ea typeface="Arial"/>
              <a:cs typeface="Arial"/>
              <a:sym typeface="Arial"/>
            </a:endParaRPr>
          </a:p>
        </p:txBody>
      </p:sp>
      <p:sp>
        <p:nvSpPr>
          <p:cNvPr id="54" name="Círculo">
            <a:extLst>
              <a:ext uri="{FF2B5EF4-FFF2-40B4-BE49-F238E27FC236}">
                <a16:creationId xmlns:a16="http://schemas.microsoft.com/office/drawing/2014/main" id="{FE4169A0-295E-427F-5DB5-7BCBC8CF4469}"/>
              </a:ext>
            </a:extLst>
          </p:cNvPr>
          <p:cNvSpPr/>
          <p:nvPr userDrawn="1"/>
        </p:nvSpPr>
        <p:spPr>
          <a:xfrm>
            <a:off x="-621291" y="385201"/>
            <a:ext cx="491737" cy="491737"/>
          </a:xfrm>
          <a:prstGeom prst="ellipse">
            <a:avLst/>
          </a:prstGeom>
          <a:solidFill>
            <a:srgbClr val="7EFF45"/>
          </a:solidFill>
          <a:ln w="12700">
            <a:miter lim="400000"/>
          </a:ln>
        </p:spPr>
        <p:txBody>
          <a:bodyPr wrap="none" lIns="25400" tIns="25400" rIns="25400" bIns="25400" anchor="t"/>
          <a:lstStyle/>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FFFFFF"/>
                </a:solidFill>
                <a:ea typeface="Arial"/>
                <a:cs typeface="Arial"/>
                <a:sym typeface="Arial"/>
              </a:rPr>
              <a:t>R 126</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FFFFFF"/>
                </a:solidFill>
                <a:ea typeface="Arial"/>
                <a:cs typeface="Arial"/>
                <a:sym typeface="Arial"/>
              </a:rPr>
              <a:t>G 255</a:t>
            </a:r>
          </a:p>
          <a:p>
            <a:pPr defTabSz="412750" hangingPunct="0">
              <a:lnSpc>
                <a:spcPct val="90000"/>
              </a:lnSpc>
              <a:spcBef>
                <a:spcPts val="0"/>
              </a:spcBef>
              <a:defRPr sz="3200">
                <a:solidFill>
                  <a:srgbClr val="D5D5D5"/>
                </a:solidFill>
                <a:latin typeface="Arial"/>
                <a:ea typeface="Arial"/>
                <a:cs typeface="Arial"/>
                <a:sym typeface="Arial"/>
              </a:defRPr>
            </a:pPr>
            <a:r>
              <a:rPr lang="es-ES" sz="800" kern="0">
                <a:solidFill>
                  <a:srgbClr val="FFFFFF"/>
                </a:solidFill>
                <a:ea typeface="Arial"/>
                <a:cs typeface="Arial"/>
                <a:sym typeface="Arial"/>
              </a:rPr>
              <a:t>B 69</a:t>
            </a:r>
            <a:endParaRPr sz="800" kern="0">
              <a:solidFill>
                <a:srgbClr val="FFFFFF"/>
              </a:solidFill>
              <a:ea typeface="Arial"/>
              <a:cs typeface="Arial"/>
              <a:sym typeface="Arial"/>
            </a:endParaRPr>
          </a:p>
        </p:txBody>
      </p:sp>
      <p:sp>
        <p:nvSpPr>
          <p:cNvPr id="55" name="Círculo">
            <a:extLst>
              <a:ext uri="{FF2B5EF4-FFF2-40B4-BE49-F238E27FC236}">
                <a16:creationId xmlns:a16="http://schemas.microsoft.com/office/drawing/2014/main" id="{3F032DAC-D4C0-2FF5-3316-09E5B8694499}"/>
              </a:ext>
            </a:extLst>
          </p:cNvPr>
          <p:cNvSpPr/>
          <p:nvPr userDrawn="1"/>
        </p:nvSpPr>
        <p:spPr>
          <a:xfrm>
            <a:off x="-1843005" y="2925985"/>
            <a:ext cx="493539" cy="493239"/>
          </a:xfrm>
          <a:prstGeom prst="ellipse">
            <a:avLst/>
          </a:prstGeom>
          <a:solidFill>
            <a:srgbClr val="FC952E"/>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252</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149</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46</a:t>
            </a:r>
            <a:endParaRPr lang="es-ES" sz="800" kern="0">
              <a:solidFill>
                <a:srgbClr val="FFFFFF"/>
              </a:solidFill>
              <a:ea typeface="Arial"/>
              <a:cs typeface="Arial"/>
              <a:sym typeface="Arial"/>
            </a:endParaRPr>
          </a:p>
        </p:txBody>
      </p:sp>
      <p:sp>
        <p:nvSpPr>
          <p:cNvPr id="56" name="Rectángulo 55">
            <a:extLst>
              <a:ext uri="{FF2B5EF4-FFF2-40B4-BE49-F238E27FC236}">
                <a16:creationId xmlns:a16="http://schemas.microsoft.com/office/drawing/2014/main" id="{28DBAAE0-9E07-BDBA-B3A2-8F33E561BFB0}"/>
              </a:ext>
            </a:extLst>
          </p:cNvPr>
          <p:cNvSpPr/>
          <p:nvPr userDrawn="1"/>
        </p:nvSpPr>
        <p:spPr>
          <a:xfrm>
            <a:off x="-1892756" y="2669783"/>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Meta</a:t>
            </a:r>
            <a:endParaRPr lang="es-CL" sz="1000" kern="0">
              <a:solidFill>
                <a:schemeClr val="tx1"/>
              </a:solidFill>
              <a:ea typeface="Helvetica Neue Medium"/>
              <a:cs typeface="Helvetica Neue Medium"/>
              <a:sym typeface="Helvetica Neue Medium"/>
            </a:endParaRPr>
          </a:p>
        </p:txBody>
      </p:sp>
      <p:sp>
        <p:nvSpPr>
          <p:cNvPr id="57" name="Círculo">
            <a:extLst>
              <a:ext uri="{FF2B5EF4-FFF2-40B4-BE49-F238E27FC236}">
                <a16:creationId xmlns:a16="http://schemas.microsoft.com/office/drawing/2014/main" id="{1C53349F-C271-ACB3-FA20-F1F408AEE342}"/>
              </a:ext>
            </a:extLst>
          </p:cNvPr>
          <p:cNvSpPr/>
          <p:nvPr userDrawn="1"/>
        </p:nvSpPr>
        <p:spPr>
          <a:xfrm>
            <a:off x="-1841728" y="2925985"/>
            <a:ext cx="493539" cy="493239"/>
          </a:xfrm>
          <a:prstGeom prst="ellipse">
            <a:avLst/>
          </a:prstGeom>
          <a:solidFill>
            <a:srgbClr val="FC952E"/>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252</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149</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46</a:t>
            </a:r>
            <a:endParaRPr lang="es-ES" sz="800" kern="0">
              <a:solidFill>
                <a:srgbClr val="FFFFFF"/>
              </a:solidFill>
              <a:ea typeface="Arial"/>
              <a:cs typeface="Arial"/>
              <a:sym typeface="Arial"/>
            </a:endParaRPr>
          </a:p>
        </p:txBody>
      </p:sp>
      <p:sp>
        <p:nvSpPr>
          <p:cNvPr id="58" name="Círculo">
            <a:extLst>
              <a:ext uri="{FF2B5EF4-FFF2-40B4-BE49-F238E27FC236}">
                <a16:creationId xmlns:a16="http://schemas.microsoft.com/office/drawing/2014/main" id="{1E4CF4FB-7117-AC0E-BEC5-3F11BD83BF8F}"/>
              </a:ext>
            </a:extLst>
          </p:cNvPr>
          <p:cNvSpPr/>
          <p:nvPr userDrawn="1"/>
        </p:nvSpPr>
        <p:spPr>
          <a:xfrm>
            <a:off x="-1841728" y="3715362"/>
            <a:ext cx="493539" cy="493239"/>
          </a:xfrm>
          <a:prstGeom prst="ellipse">
            <a:avLst/>
          </a:prstGeom>
          <a:solidFill>
            <a:srgbClr val="969696"/>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a:t>
            </a:r>
            <a:r>
              <a:rPr lang="es-ES" sz="800" kern="0" baseline="0">
                <a:solidFill>
                  <a:srgbClr val="FFFFFF"/>
                </a:solidFill>
                <a:ea typeface="Arial"/>
                <a:cs typeface="Arial"/>
                <a:sym typeface="Arial"/>
              </a:rPr>
              <a:t> 150</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a:t>
            </a:r>
            <a:r>
              <a:rPr lang="es-ES" sz="800" kern="0" baseline="0">
                <a:solidFill>
                  <a:srgbClr val="FFFFFF"/>
                </a:solidFill>
                <a:ea typeface="Arial"/>
                <a:cs typeface="Arial"/>
                <a:sym typeface="Arial"/>
              </a:rPr>
              <a:t> 150</a:t>
            </a:r>
            <a:endParaRPr lang="es-ES" sz="800" kern="0">
              <a:solidFill>
                <a:srgbClr val="FFFFFF"/>
              </a:solidFill>
              <a:ea typeface="Arial"/>
              <a:cs typeface="Arial"/>
              <a:sym typeface="Arial"/>
            </a:endParaRP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a:t>
            </a:r>
            <a:r>
              <a:rPr lang="es-ES" sz="800" kern="0" baseline="0">
                <a:solidFill>
                  <a:srgbClr val="FFFFFF"/>
                </a:solidFill>
                <a:ea typeface="Arial"/>
                <a:cs typeface="Arial"/>
                <a:sym typeface="Arial"/>
              </a:rPr>
              <a:t> 150</a:t>
            </a:r>
            <a:endParaRPr lang="es-ES" sz="800" kern="0">
              <a:solidFill>
                <a:srgbClr val="FFFFFF"/>
              </a:solidFill>
              <a:ea typeface="Arial"/>
              <a:cs typeface="Arial"/>
              <a:sym typeface="Arial"/>
            </a:endParaRPr>
          </a:p>
        </p:txBody>
      </p:sp>
      <p:sp>
        <p:nvSpPr>
          <p:cNvPr id="59" name="Rectángulo 58">
            <a:extLst>
              <a:ext uri="{FF2B5EF4-FFF2-40B4-BE49-F238E27FC236}">
                <a16:creationId xmlns:a16="http://schemas.microsoft.com/office/drawing/2014/main" id="{DA2E5E78-709C-6BCD-6E11-58923CE21CDF}"/>
              </a:ext>
            </a:extLst>
          </p:cNvPr>
          <p:cNvSpPr/>
          <p:nvPr userDrawn="1"/>
        </p:nvSpPr>
        <p:spPr>
          <a:xfrm>
            <a:off x="-1892756" y="3459160"/>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Años anteriores</a:t>
            </a:r>
            <a:endParaRPr lang="es-CL" sz="1000" kern="0">
              <a:solidFill>
                <a:schemeClr val="tx1"/>
              </a:solidFill>
              <a:ea typeface="Helvetica Neue Medium"/>
              <a:cs typeface="Helvetica Neue Medium"/>
              <a:sym typeface="Helvetica Neue Medium"/>
            </a:endParaRPr>
          </a:p>
        </p:txBody>
      </p:sp>
      <p:sp>
        <p:nvSpPr>
          <p:cNvPr id="60" name="Rectángulo 59">
            <a:extLst>
              <a:ext uri="{FF2B5EF4-FFF2-40B4-BE49-F238E27FC236}">
                <a16:creationId xmlns:a16="http://schemas.microsoft.com/office/drawing/2014/main" id="{70F140E7-9772-A38F-279B-52E77D1C3CB8}"/>
              </a:ext>
            </a:extLst>
          </p:cNvPr>
          <p:cNvSpPr/>
          <p:nvPr userDrawn="1"/>
        </p:nvSpPr>
        <p:spPr>
          <a:xfrm>
            <a:off x="-1892756" y="4248537"/>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Años actual</a:t>
            </a:r>
            <a:endParaRPr lang="es-CL" sz="1000" kern="0">
              <a:solidFill>
                <a:schemeClr val="tx1"/>
              </a:solidFill>
              <a:ea typeface="Helvetica Neue Medium"/>
              <a:cs typeface="Helvetica Neue Medium"/>
              <a:sym typeface="Helvetica Neue Medium"/>
            </a:endParaRPr>
          </a:p>
        </p:txBody>
      </p:sp>
      <p:sp>
        <p:nvSpPr>
          <p:cNvPr id="61" name="Rectángulo 60">
            <a:extLst>
              <a:ext uri="{FF2B5EF4-FFF2-40B4-BE49-F238E27FC236}">
                <a16:creationId xmlns:a16="http://schemas.microsoft.com/office/drawing/2014/main" id="{BBE48E80-4061-E99A-55AC-E94154AD7987}"/>
              </a:ext>
            </a:extLst>
          </p:cNvPr>
          <p:cNvSpPr/>
          <p:nvPr userDrawn="1"/>
        </p:nvSpPr>
        <p:spPr>
          <a:xfrm>
            <a:off x="-1892756" y="5110737"/>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Unidades de medida</a:t>
            </a:r>
            <a:endParaRPr lang="es-CL" sz="1000" kern="0">
              <a:solidFill>
                <a:schemeClr val="tx1"/>
              </a:solidFill>
              <a:ea typeface="Helvetica Neue Medium"/>
              <a:cs typeface="Helvetica Neue Medium"/>
              <a:sym typeface="Helvetica Neue Medium"/>
            </a:endParaRPr>
          </a:p>
        </p:txBody>
      </p:sp>
      <p:sp>
        <p:nvSpPr>
          <p:cNvPr id="62" name="CuadroTexto 61">
            <a:extLst>
              <a:ext uri="{FF2B5EF4-FFF2-40B4-BE49-F238E27FC236}">
                <a16:creationId xmlns:a16="http://schemas.microsoft.com/office/drawing/2014/main" id="{FEB5DFF8-EDDD-DC5D-D0C3-113C1D35CEA3}"/>
              </a:ext>
            </a:extLst>
          </p:cNvPr>
          <p:cNvSpPr txBox="1"/>
          <p:nvPr userDrawn="1"/>
        </p:nvSpPr>
        <p:spPr>
          <a:xfrm>
            <a:off x="-1838731" y="5327003"/>
            <a:ext cx="1135535" cy="351987"/>
          </a:xfrm>
          <a:prstGeom prst="rect">
            <a:avLst/>
          </a:prstGeom>
          <a:noFill/>
        </p:spPr>
        <p:txBody>
          <a:bodyPr wrap="square" lIns="0" tIns="0" rIns="0" bIns="0" rtlCol="0">
            <a:noAutofit/>
          </a:bodyPr>
          <a:lstStyle/>
          <a:p>
            <a:pPr algn="l"/>
            <a:r>
              <a:rPr lang="es-CL" sz="1100">
                <a:solidFill>
                  <a:schemeClr val="tx1"/>
                </a:solidFill>
              </a:rPr>
              <a:t>XX MM$</a:t>
            </a:r>
          </a:p>
          <a:p>
            <a:pPr algn="l"/>
            <a:endParaRPr lang="es-CL" sz="1200" err="1">
              <a:solidFill>
                <a:schemeClr val="tx1"/>
              </a:solidFill>
            </a:endParaRPr>
          </a:p>
        </p:txBody>
      </p:sp>
      <p:sp>
        <p:nvSpPr>
          <p:cNvPr id="63" name="Rectángulo 62">
            <a:extLst>
              <a:ext uri="{FF2B5EF4-FFF2-40B4-BE49-F238E27FC236}">
                <a16:creationId xmlns:a16="http://schemas.microsoft.com/office/drawing/2014/main" id="{E346D4BE-3DA6-0295-2565-114E949768C4}"/>
              </a:ext>
            </a:extLst>
          </p:cNvPr>
          <p:cNvSpPr/>
          <p:nvPr userDrawn="1"/>
        </p:nvSpPr>
        <p:spPr>
          <a:xfrm>
            <a:off x="-1892756" y="5619819"/>
            <a:ext cx="1872000" cy="216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¿Cómo escribir un pie de página?</a:t>
            </a:r>
            <a:endParaRPr lang="es-CL" sz="1000" kern="0">
              <a:solidFill>
                <a:schemeClr val="tx1"/>
              </a:solidFill>
              <a:ea typeface="Helvetica Neue Medium"/>
              <a:cs typeface="Helvetica Neue Medium"/>
              <a:sym typeface="Helvetica Neue Medium"/>
            </a:endParaRPr>
          </a:p>
        </p:txBody>
      </p:sp>
      <p:sp>
        <p:nvSpPr>
          <p:cNvPr id="64" name="Rectángulo 63">
            <a:extLst>
              <a:ext uri="{FF2B5EF4-FFF2-40B4-BE49-F238E27FC236}">
                <a16:creationId xmlns:a16="http://schemas.microsoft.com/office/drawing/2014/main" id="{7EE3EE48-AC04-0F4B-646B-D4C4CFFC37A7}"/>
              </a:ext>
            </a:extLst>
          </p:cNvPr>
          <p:cNvSpPr/>
          <p:nvPr userDrawn="1"/>
        </p:nvSpPr>
        <p:spPr>
          <a:xfrm>
            <a:off x="-1892756" y="129594"/>
            <a:ext cx="1620000" cy="273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rgbClr val="000000"/>
                </a:solidFill>
                <a:ea typeface="Helvetica Neue Medium"/>
                <a:cs typeface="Helvetica Neue Medium"/>
                <a:sym typeface="Helvetica Neue Medium"/>
              </a:rPr>
              <a:t>Transversales</a:t>
            </a:r>
            <a:r>
              <a:rPr lang="es-ES" sz="1000" kern="0" baseline="0">
                <a:solidFill>
                  <a:srgbClr val="000000"/>
                </a:solidFill>
                <a:ea typeface="Helvetica Neue Medium"/>
                <a:cs typeface="Helvetica Neue Medium"/>
                <a:sym typeface="Helvetica Neue Medium"/>
              </a:rPr>
              <a:t> </a:t>
            </a:r>
            <a:endParaRPr lang="es-CL" sz="1000" kern="0">
              <a:solidFill>
                <a:srgbClr val="000000"/>
              </a:solidFill>
              <a:ea typeface="Helvetica Neue Medium"/>
              <a:cs typeface="Helvetica Neue Medium"/>
              <a:sym typeface="Helvetica Neue Medium"/>
            </a:endParaRPr>
          </a:p>
        </p:txBody>
      </p:sp>
      <p:sp>
        <p:nvSpPr>
          <p:cNvPr id="65" name="CuadroTexto 64">
            <a:extLst>
              <a:ext uri="{FF2B5EF4-FFF2-40B4-BE49-F238E27FC236}">
                <a16:creationId xmlns:a16="http://schemas.microsoft.com/office/drawing/2014/main" id="{1A8C27A4-2B0A-94C6-B229-A24DCE3B085B}"/>
              </a:ext>
            </a:extLst>
          </p:cNvPr>
          <p:cNvSpPr txBox="1"/>
          <p:nvPr userDrawn="1"/>
        </p:nvSpPr>
        <p:spPr>
          <a:xfrm>
            <a:off x="-1851660" y="5942963"/>
            <a:ext cx="1722106" cy="234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050">
                <a:solidFill>
                  <a:schemeClr val="tx1"/>
                </a:solidFill>
              </a:rPr>
              <a:t>(1) Achs; (2) Achs; (3) Achs</a:t>
            </a:r>
          </a:p>
          <a:p>
            <a:pPr algn="l"/>
            <a:endParaRPr lang="es-CL" sz="1050">
              <a:solidFill>
                <a:schemeClr val="tx1"/>
              </a:solidFill>
            </a:endParaRPr>
          </a:p>
        </p:txBody>
      </p:sp>
      <p:sp>
        <p:nvSpPr>
          <p:cNvPr id="66" name="Rectángulo 65">
            <a:extLst>
              <a:ext uri="{FF2B5EF4-FFF2-40B4-BE49-F238E27FC236}">
                <a16:creationId xmlns:a16="http://schemas.microsoft.com/office/drawing/2014/main" id="{5D700805-865F-F74D-A6EC-3717453F91CB}"/>
              </a:ext>
            </a:extLst>
          </p:cNvPr>
          <p:cNvSpPr/>
          <p:nvPr userDrawn="1"/>
        </p:nvSpPr>
        <p:spPr>
          <a:xfrm>
            <a:off x="-1892756" y="865746"/>
            <a:ext cx="1872000" cy="273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err="1">
                <a:solidFill>
                  <a:schemeClr val="tx1"/>
                </a:solidFill>
                <a:ea typeface="Helvetica Neue Medium"/>
                <a:cs typeface="Helvetica Neue Medium"/>
                <a:sym typeface="Helvetica Neue Medium"/>
              </a:rPr>
              <a:t>Masterbrand</a:t>
            </a:r>
            <a:r>
              <a:rPr lang="es-CL" sz="1000" kern="0">
                <a:solidFill>
                  <a:schemeClr val="tx1"/>
                </a:solidFill>
                <a:ea typeface="Helvetica Neue Medium"/>
                <a:cs typeface="Helvetica Neue Medium"/>
                <a:sym typeface="Helvetica Neue Medium"/>
              </a:rPr>
              <a:t> y Laboral</a:t>
            </a:r>
            <a:endParaRPr lang="es-ES" sz="1000" kern="0">
              <a:solidFill>
                <a:schemeClr val="tx1"/>
              </a:solidFill>
              <a:ea typeface="Helvetica Neue Medium"/>
              <a:cs typeface="Helvetica Neue Medium"/>
              <a:sym typeface="Helvetica Neue Medium"/>
            </a:endParaRPr>
          </a:p>
        </p:txBody>
      </p:sp>
      <p:sp>
        <p:nvSpPr>
          <p:cNvPr id="67" name="Círculo">
            <a:extLst>
              <a:ext uri="{FF2B5EF4-FFF2-40B4-BE49-F238E27FC236}">
                <a16:creationId xmlns:a16="http://schemas.microsoft.com/office/drawing/2014/main" id="{6B0A7D2B-7729-3C9E-030D-F07D288B3C1C}"/>
              </a:ext>
            </a:extLst>
          </p:cNvPr>
          <p:cNvSpPr/>
          <p:nvPr userDrawn="1"/>
        </p:nvSpPr>
        <p:spPr>
          <a:xfrm>
            <a:off x="-1841728" y="1126061"/>
            <a:ext cx="493538" cy="493239"/>
          </a:xfrm>
          <a:prstGeom prst="ellipse">
            <a:avLst/>
          </a:prstGeom>
          <a:solidFill>
            <a:srgbClr val="13C045"/>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 19</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 192</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 69</a:t>
            </a:r>
            <a:endParaRPr sz="800" kern="0">
              <a:solidFill>
                <a:srgbClr val="FFFFFF"/>
              </a:solidFill>
              <a:ea typeface="Arial"/>
              <a:cs typeface="Arial"/>
              <a:sym typeface="Arial"/>
            </a:endParaRPr>
          </a:p>
        </p:txBody>
      </p:sp>
      <p:sp>
        <p:nvSpPr>
          <p:cNvPr id="68" name="Círculo">
            <a:extLst>
              <a:ext uri="{FF2B5EF4-FFF2-40B4-BE49-F238E27FC236}">
                <a16:creationId xmlns:a16="http://schemas.microsoft.com/office/drawing/2014/main" id="{88EF2449-2A49-499E-6F80-C48E8C65AE89}"/>
              </a:ext>
            </a:extLst>
          </p:cNvPr>
          <p:cNvSpPr/>
          <p:nvPr userDrawn="1"/>
        </p:nvSpPr>
        <p:spPr>
          <a:xfrm>
            <a:off x="-1232410" y="1126580"/>
            <a:ext cx="493539" cy="493239"/>
          </a:xfrm>
          <a:prstGeom prst="ellipse">
            <a:avLst/>
          </a:prstGeom>
          <a:solidFill>
            <a:srgbClr val="004C14"/>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R 0</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G 76</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B 20</a:t>
            </a:r>
            <a:endParaRPr sz="800" kern="0">
              <a:solidFill>
                <a:srgbClr val="FFFFFF"/>
              </a:solidFill>
              <a:latin typeface="Helvetica Neue Medium"/>
              <a:ea typeface="Helvetica Neue Medium"/>
              <a:cs typeface="Arial" panose="020B0604020202020204" pitchFamily="34" charset="0"/>
              <a:sym typeface="Helvetica Neue Medium"/>
            </a:endParaRPr>
          </a:p>
        </p:txBody>
      </p:sp>
      <p:sp>
        <p:nvSpPr>
          <p:cNvPr id="69" name="Círculo">
            <a:extLst>
              <a:ext uri="{FF2B5EF4-FFF2-40B4-BE49-F238E27FC236}">
                <a16:creationId xmlns:a16="http://schemas.microsoft.com/office/drawing/2014/main" id="{41C49AC9-6BF7-E83C-A8F1-CD272DD365B6}"/>
              </a:ext>
            </a:extLst>
          </p:cNvPr>
          <p:cNvSpPr/>
          <p:nvPr userDrawn="1"/>
        </p:nvSpPr>
        <p:spPr>
          <a:xfrm>
            <a:off x="-1841728" y="1798860"/>
            <a:ext cx="493538" cy="493239"/>
          </a:xfrm>
          <a:prstGeom prst="ellipse">
            <a:avLst/>
          </a:prstGeom>
          <a:solidFill>
            <a:srgbClr val="81D877"/>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 129</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 216</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 119</a:t>
            </a:r>
            <a:endParaRPr sz="800" kern="0">
              <a:solidFill>
                <a:srgbClr val="FFFFFF"/>
              </a:solidFill>
              <a:ea typeface="Arial"/>
              <a:cs typeface="Arial"/>
              <a:sym typeface="Arial"/>
            </a:endParaRPr>
          </a:p>
        </p:txBody>
      </p:sp>
      <p:sp>
        <p:nvSpPr>
          <p:cNvPr id="70" name="Círculo">
            <a:extLst>
              <a:ext uri="{FF2B5EF4-FFF2-40B4-BE49-F238E27FC236}">
                <a16:creationId xmlns:a16="http://schemas.microsoft.com/office/drawing/2014/main" id="{93F27D3D-8F44-FD61-1DAD-F4236E27CBC9}"/>
              </a:ext>
            </a:extLst>
          </p:cNvPr>
          <p:cNvSpPr/>
          <p:nvPr userDrawn="1"/>
        </p:nvSpPr>
        <p:spPr>
          <a:xfrm>
            <a:off x="-1232410" y="1799378"/>
            <a:ext cx="493539" cy="493239"/>
          </a:xfrm>
          <a:prstGeom prst="ellipse">
            <a:avLst/>
          </a:prstGeom>
          <a:solidFill>
            <a:srgbClr val="27933E"/>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R 39</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G 147</a:t>
            </a:r>
          </a:p>
          <a:p>
            <a:pPr defTabSz="412750" hangingPunct="0">
              <a:lnSpc>
                <a:spcPct val="90000"/>
              </a:lnSpc>
              <a:spcBef>
                <a:spcPts val="0"/>
              </a:spcBef>
              <a:defRPr sz="3200">
                <a:solidFill>
                  <a:srgbClr val="FFFFFF"/>
                </a:solidFill>
                <a:latin typeface="Helvetica Neue Medium"/>
                <a:ea typeface="Helvetica Neue Medium"/>
                <a:cs typeface="Helvetica Neue Medium"/>
                <a:sym typeface="Helvetica Neue Medium"/>
              </a:defRPr>
            </a:pPr>
            <a:r>
              <a:rPr lang="es-ES" sz="800" kern="0">
                <a:solidFill>
                  <a:srgbClr val="FFFFFF"/>
                </a:solidFill>
                <a:latin typeface="Helvetica Neue Medium"/>
                <a:ea typeface="Helvetica Neue Medium"/>
                <a:cs typeface="Arial" panose="020B0604020202020204" pitchFamily="34" charset="0"/>
                <a:sym typeface="Helvetica Neue Medium"/>
              </a:rPr>
              <a:t>B 62</a:t>
            </a:r>
            <a:endParaRPr sz="800" kern="0">
              <a:solidFill>
                <a:srgbClr val="FFFFFF"/>
              </a:solidFill>
              <a:latin typeface="Helvetica Neue Medium"/>
              <a:ea typeface="Helvetica Neue Medium"/>
              <a:cs typeface="Arial" panose="020B0604020202020204" pitchFamily="34" charset="0"/>
              <a:sym typeface="Helvetica Neue Medium"/>
            </a:endParaRPr>
          </a:p>
        </p:txBody>
      </p:sp>
      <p:sp>
        <p:nvSpPr>
          <p:cNvPr id="71" name="Círculo">
            <a:extLst>
              <a:ext uri="{FF2B5EF4-FFF2-40B4-BE49-F238E27FC236}">
                <a16:creationId xmlns:a16="http://schemas.microsoft.com/office/drawing/2014/main" id="{6B0A7D2B-7729-3C9E-030D-F07D288B3C1C}"/>
              </a:ext>
            </a:extLst>
          </p:cNvPr>
          <p:cNvSpPr/>
          <p:nvPr userDrawn="1"/>
        </p:nvSpPr>
        <p:spPr>
          <a:xfrm>
            <a:off x="-1841728" y="4509368"/>
            <a:ext cx="493538" cy="493239"/>
          </a:xfrm>
          <a:prstGeom prst="ellipse">
            <a:avLst/>
          </a:prstGeom>
          <a:solidFill>
            <a:srgbClr val="13C045"/>
          </a:solidFill>
          <a:ln w="12700">
            <a:miter lim="400000"/>
          </a:ln>
        </p:spPr>
        <p:txBody>
          <a:bodyPr wrap="none" lIns="25400" tIns="25400" rIns="25400" bIns="25400" anchor="t"/>
          <a:lstStyle/>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R 19</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G 192</a:t>
            </a:r>
          </a:p>
          <a:p>
            <a:pPr defTabSz="412750" hangingPunct="0">
              <a:lnSpc>
                <a:spcPct val="90000"/>
              </a:lnSpc>
              <a:spcBef>
                <a:spcPts val="0"/>
              </a:spcBef>
              <a:defRPr sz="3200">
                <a:solidFill>
                  <a:srgbClr val="FFFFFF"/>
                </a:solidFill>
                <a:latin typeface="Arial"/>
                <a:ea typeface="Arial"/>
                <a:cs typeface="Arial"/>
                <a:sym typeface="Arial"/>
              </a:defRPr>
            </a:pPr>
            <a:r>
              <a:rPr lang="es-ES" sz="800" kern="0">
                <a:solidFill>
                  <a:srgbClr val="FFFFFF"/>
                </a:solidFill>
                <a:ea typeface="Arial"/>
                <a:cs typeface="Arial"/>
                <a:sym typeface="Arial"/>
              </a:rPr>
              <a:t>B 69</a:t>
            </a:r>
            <a:endParaRPr sz="800" kern="0">
              <a:solidFill>
                <a:srgbClr val="FFFFFF"/>
              </a:solidFill>
              <a:ea typeface="Arial"/>
              <a:cs typeface="Arial"/>
              <a:sym typeface="Arial"/>
            </a:endParaRPr>
          </a:p>
        </p:txBody>
      </p:sp>
      <p:sp>
        <p:nvSpPr>
          <p:cNvPr id="72" name="Rectángulo 71">
            <a:extLst>
              <a:ext uri="{FF2B5EF4-FFF2-40B4-BE49-F238E27FC236}">
                <a16:creationId xmlns:a16="http://schemas.microsoft.com/office/drawing/2014/main" id="{BE59B478-5DBC-324F-BC54-24A62693B07E}"/>
              </a:ext>
            </a:extLst>
          </p:cNvPr>
          <p:cNvSpPr/>
          <p:nvPr userDrawn="1"/>
        </p:nvSpPr>
        <p:spPr>
          <a:xfrm>
            <a:off x="-1892756" y="1630561"/>
            <a:ext cx="1872000" cy="1677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defTabSz="825500" hangingPunct="0">
              <a:spcBef>
                <a:spcPts val="0"/>
              </a:spcBef>
            </a:pPr>
            <a:r>
              <a:rPr lang="es-ES" sz="1000" kern="0">
                <a:solidFill>
                  <a:schemeClr val="tx1"/>
                </a:solidFill>
                <a:ea typeface="Helvetica Neue Medium"/>
                <a:cs typeface="Helvetica Neue Medium"/>
                <a:sym typeface="Helvetica Neue Medium"/>
              </a:rPr>
              <a:t>Complementarios</a:t>
            </a:r>
            <a:endParaRPr lang="es-CL" sz="1000" kern="0">
              <a:solidFill>
                <a:schemeClr val="tx1"/>
              </a:solidFill>
              <a:ea typeface="Helvetica Neue Medium"/>
              <a:cs typeface="Helvetica Neue Medium"/>
              <a:sym typeface="Helvetica Neue Medium"/>
            </a:endParaRPr>
          </a:p>
        </p:txBody>
      </p:sp>
    </p:spTree>
    <p:extLst>
      <p:ext uri="{BB962C8B-B14F-4D97-AF65-F5344CB8AC3E}">
        <p14:creationId xmlns:p14="http://schemas.microsoft.com/office/powerpoint/2010/main" val="4012192010"/>
      </p:ext>
    </p:extLst>
  </p:cSld>
  <p:clrMap bg1="lt1" tx1="dk1" bg2="lt2" tx2="dk2" accent1="accent1" accent2="accent2" accent3="accent3" accent4="accent4" accent5="accent5" accent6="accent6" hlink="hlink" folHlink="folHlink"/>
  <p:sldLayoutIdLst>
    <p:sldLayoutId id="2147483901" r:id="rId1"/>
    <p:sldLayoutId id="2147483999" r:id="rId2"/>
    <p:sldLayoutId id="2147483998" r:id="rId3"/>
    <p:sldLayoutId id="2147483924" r:id="rId4"/>
    <p:sldLayoutId id="2147484003" r:id="rId5"/>
    <p:sldLayoutId id="2147483993" r:id="rId6"/>
    <p:sldLayoutId id="2147483992" r:id="rId7"/>
    <p:sldLayoutId id="2147483990" r:id="rId8"/>
    <p:sldLayoutId id="2147483991" r:id="rId9"/>
    <p:sldLayoutId id="2147483994" r:id="rId10"/>
    <p:sldLayoutId id="2147483995" r:id="rId11"/>
    <p:sldLayoutId id="2147484002" r:id="rId12"/>
    <p:sldLayoutId id="2147483996" r:id="rId13"/>
    <p:sldLayoutId id="2147483997" r:id="rId14"/>
    <p:sldLayoutId id="2147483953" r:id="rId15"/>
    <p:sldLayoutId id="2147483714" r:id="rId16"/>
    <p:sldLayoutId id="2147483954" r:id="rId17"/>
    <p:sldLayoutId id="2147483715" r:id="rId18"/>
    <p:sldLayoutId id="2147483733" r:id="rId19"/>
    <p:sldLayoutId id="2147483732" r:id="rId20"/>
    <p:sldLayoutId id="2147484001" r:id="rId21"/>
    <p:sldLayoutId id="2147483730" r:id="rId22"/>
    <p:sldLayoutId id="2147483736" r:id="rId23"/>
    <p:sldLayoutId id="2147483737" r:id="rId24"/>
    <p:sldLayoutId id="2147483849" r:id="rId25"/>
    <p:sldLayoutId id="2147483902" r:id="rId26"/>
    <p:sldLayoutId id="2147483700" r:id="rId27"/>
    <p:sldLayoutId id="2147483905" r:id="rId28"/>
    <p:sldLayoutId id="2147483904" r:id="rId29"/>
    <p:sldLayoutId id="2147483911" r:id="rId30"/>
    <p:sldLayoutId id="2147483912" r:id="rId31"/>
    <p:sldLayoutId id="2147483906" r:id="rId32"/>
    <p:sldLayoutId id="2147483908" r:id="rId33"/>
    <p:sldLayoutId id="2147483910" r:id="rId34"/>
    <p:sldLayoutId id="2147483925" r:id="rId35"/>
    <p:sldLayoutId id="2147483913" r:id="rId36"/>
    <p:sldLayoutId id="2147483926" r:id="rId37"/>
    <p:sldLayoutId id="2147483915" r:id="rId38"/>
    <p:sldLayoutId id="2147483916" r:id="rId39"/>
    <p:sldLayoutId id="2147483914" r:id="rId40"/>
    <p:sldLayoutId id="2147483933" r:id="rId41"/>
    <p:sldLayoutId id="2147483918" r:id="rId42"/>
    <p:sldLayoutId id="2147483919" r:id="rId43"/>
    <p:sldLayoutId id="2147483920" r:id="rId44"/>
    <p:sldLayoutId id="2147483922" r:id="rId45"/>
    <p:sldLayoutId id="2147483923" r:id="rId46"/>
    <p:sldLayoutId id="2147483917" r:id="rId47"/>
    <p:sldLayoutId id="2147483921" r:id="rId48"/>
    <p:sldLayoutId id="2147483928" r:id="rId49"/>
    <p:sldLayoutId id="2147483927" r:id="rId50"/>
    <p:sldLayoutId id="2147483909" r:id="rId51"/>
    <p:sldLayoutId id="2147483907" r:id="rId52"/>
  </p:sldLayoutIdLst>
  <p:hf hdr="0" dt="0"/>
  <p:txStyles>
    <p:titleStyle>
      <a:lvl1pPr algn="l" defTabSz="914400" rtl="0" eaLnBrk="1" latinLnBrk="0" hangingPunct="1">
        <a:lnSpc>
          <a:spcPct val="90000"/>
        </a:lnSpc>
        <a:spcBef>
          <a:spcPct val="0"/>
        </a:spcBef>
        <a:buNone/>
        <a:defRPr kumimoji="0" lang="es-ES" sz="2000" b="1" i="0" u="none" strike="noStrike" kern="1200" cap="none" spc="0" normalizeH="0" baseline="0" dirty="0" smtClean="0">
          <a:ln>
            <a:noFill/>
          </a:ln>
          <a:solidFill>
            <a:schemeClr val="accent1"/>
          </a:solidFill>
          <a:effectLst/>
          <a:uLnTx/>
          <a:uFillTx/>
          <a:latin typeface="Arial" panose="020B0604020202020204" pitchFamily="34" charset="0"/>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s-ES" sz="1400" kern="1200" dirty="0">
          <a:solidFill>
            <a:schemeClr val="tx1"/>
          </a:solidFill>
          <a:latin typeface="Arial" panose="020B0604020202020204" pitchFamily="34" charset="0"/>
          <a:ea typeface="+mn-ea"/>
          <a:cs typeface="Arial" panose="020B0604020202020204" pitchFamily="34" charset="0"/>
        </a:defRPr>
      </a:lvl1pPr>
      <a:lvl2pPr marL="466725" indent="-285750" algn="l" defTabSz="914400" rtl="0" eaLnBrk="1" latinLnBrk="0" hangingPunct="1">
        <a:lnSpc>
          <a:spcPct val="90000"/>
        </a:lnSpc>
        <a:spcBef>
          <a:spcPts val="500"/>
        </a:spcBef>
        <a:buFont typeface="Arial" panose="020B0604020202020204" pitchFamily="34" charset="0"/>
        <a:buChar char="‒"/>
        <a:defRPr lang="es-ES" sz="1400" kern="1200" dirty="0">
          <a:solidFill>
            <a:schemeClr val="tx1"/>
          </a:solidFill>
          <a:latin typeface="Arial" panose="020B0604020202020204" pitchFamily="34" charset="0"/>
          <a:ea typeface="+mn-ea"/>
          <a:cs typeface="Arial" panose="020B0604020202020204" pitchFamily="34" charset="0"/>
        </a:defRPr>
      </a:lvl2pPr>
      <a:lvl3pPr marL="642938" indent="-285750" algn="l" defTabSz="914400" rtl="0" eaLnBrk="1" latinLnBrk="0" hangingPunct="1">
        <a:lnSpc>
          <a:spcPct val="90000"/>
        </a:lnSpc>
        <a:spcBef>
          <a:spcPts val="500"/>
        </a:spcBef>
        <a:buFont typeface="Wingdings" panose="05000000000000000000" pitchFamily="2" charset="2"/>
        <a:buChar char="§"/>
        <a:defRPr lang="es-ES" sz="1400" kern="1200" dirty="0">
          <a:solidFill>
            <a:schemeClr val="tx1"/>
          </a:solidFill>
          <a:latin typeface="Arial" panose="020B0604020202020204" pitchFamily="34" charset="0"/>
          <a:ea typeface="+mn-ea"/>
          <a:cs typeface="Arial" panose="020B0604020202020204" pitchFamily="34" charset="0"/>
        </a:defRPr>
      </a:lvl3pPr>
      <a:lvl4pPr marL="823913" indent="-285750" algn="l" defTabSz="914400" rtl="0" eaLnBrk="1" latinLnBrk="0" hangingPunct="1">
        <a:lnSpc>
          <a:spcPct val="90000"/>
        </a:lnSpc>
        <a:spcBef>
          <a:spcPts val="500"/>
        </a:spcBef>
        <a:buFont typeface="Courier New" panose="02070309020205020404" pitchFamily="49" charset="0"/>
        <a:buChar char="o"/>
        <a:defRPr lang="es-ES" sz="1400" kern="1200" dirty="0">
          <a:solidFill>
            <a:schemeClr val="tx1"/>
          </a:solidFill>
          <a:latin typeface="Arial" panose="020B0604020202020204" pitchFamily="34" charset="0"/>
          <a:ea typeface="+mn-ea"/>
          <a:cs typeface="Arial" panose="020B0604020202020204" pitchFamily="34" charset="0"/>
        </a:defRPr>
      </a:lvl4pPr>
      <a:lvl5pPr marL="1004888" indent="-285750" algn="l" defTabSz="914400" rtl="0" eaLnBrk="1" latinLnBrk="0" hangingPunct="1">
        <a:lnSpc>
          <a:spcPct val="90000"/>
        </a:lnSpc>
        <a:spcBef>
          <a:spcPts val="500"/>
        </a:spcBef>
        <a:buFont typeface="Wingdings" panose="05000000000000000000" pitchFamily="2" charset="2"/>
        <a:buChar char="q"/>
        <a:defRPr lang="es-CL" sz="14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279">
          <p15:clr>
            <a:srgbClr val="F26B43"/>
          </p15:clr>
        </p15:guide>
        <p15:guide id="3" pos="7423">
          <p15:clr>
            <a:srgbClr val="F26B43"/>
          </p15:clr>
        </p15:guide>
        <p15:guide id="4" orient="horz" pos="3884">
          <p15:clr>
            <a:srgbClr val="F26B43"/>
          </p15:clr>
        </p15:guide>
        <p15:guide id="5" orient="horz" pos="232" userDrawn="1">
          <p15:clr>
            <a:srgbClr val="F26B43"/>
          </p15:clr>
        </p15:guide>
        <p15:guide id="6" orient="horz" pos="300" userDrawn="1">
          <p15:clr>
            <a:srgbClr val="F26B43"/>
          </p15:clr>
        </p15:guide>
        <p15:guide id="7" orient="horz" pos="4065" userDrawn="1">
          <p15:clr>
            <a:srgbClr val="F26B43"/>
          </p15:clr>
        </p15:guide>
        <p15:guide id="8" orient="horz" pos="822" userDrawn="1">
          <p15:clr>
            <a:srgbClr val="F26B43"/>
          </p15:clr>
        </p15:guide>
        <p15:guide id="9"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9.xml"/><Relationship Id="rId1" Type="http://schemas.openxmlformats.org/officeDocument/2006/relationships/tags" Target="../tags/tag89.xml"/><Relationship Id="rId5" Type="http://schemas.openxmlformats.org/officeDocument/2006/relationships/image" Target="../media/image30.png"/><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9.xml"/><Relationship Id="rId1" Type="http://schemas.openxmlformats.org/officeDocument/2006/relationships/tags" Target="../tags/tag90.xml"/><Relationship Id="rId5" Type="http://schemas.openxmlformats.org/officeDocument/2006/relationships/image" Target="../media/image31.png"/><Relationship Id="rId4" Type="http://schemas.openxmlformats.org/officeDocument/2006/relationships/image" Target="../media/image21.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19.xml"/><Relationship Id="rId1" Type="http://schemas.openxmlformats.org/officeDocument/2006/relationships/tags" Target="../tags/tag91.xml"/><Relationship Id="rId5" Type="http://schemas.openxmlformats.org/officeDocument/2006/relationships/image" Target="../media/image32.png"/><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9.xml"/><Relationship Id="rId1" Type="http://schemas.openxmlformats.org/officeDocument/2006/relationships/tags" Target="../tags/tag92.xml"/><Relationship Id="rId5" Type="http://schemas.openxmlformats.org/officeDocument/2006/relationships/image" Target="../media/image33.png"/><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9.xml"/><Relationship Id="rId1" Type="http://schemas.openxmlformats.org/officeDocument/2006/relationships/tags" Target="../tags/tag93.xml"/><Relationship Id="rId5" Type="http://schemas.openxmlformats.org/officeDocument/2006/relationships/image" Target="../media/image34.png"/><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9.xml"/><Relationship Id="rId1" Type="http://schemas.openxmlformats.org/officeDocument/2006/relationships/tags" Target="../tags/tag94.xml"/><Relationship Id="rId5" Type="http://schemas.openxmlformats.org/officeDocument/2006/relationships/image" Target="../media/image35.png"/><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19.xml"/><Relationship Id="rId1" Type="http://schemas.openxmlformats.org/officeDocument/2006/relationships/tags" Target="../tags/tag95.xml"/><Relationship Id="rId5" Type="http://schemas.openxmlformats.org/officeDocument/2006/relationships/image" Target="../media/image36.png"/><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19.xml"/><Relationship Id="rId1" Type="http://schemas.openxmlformats.org/officeDocument/2006/relationships/tags" Target="../tags/tag96.xml"/><Relationship Id="rId5" Type="http://schemas.openxmlformats.org/officeDocument/2006/relationships/image" Target="../media/image37.png"/><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19.xml"/><Relationship Id="rId1" Type="http://schemas.openxmlformats.org/officeDocument/2006/relationships/tags" Target="../tags/tag97.xml"/><Relationship Id="rId5" Type="http://schemas.openxmlformats.org/officeDocument/2006/relationships/image" Target="../media/image38.png"/><Relationship Id="rId4" Type="http://schemas.openxmlformats.org/officeDocument/2006/relationships/image" Target="../media/image2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19.xml"/><Relationship Id="rId1" Type="http://schemas.openxmlformats.org/officeDocument/2006/relationships/tags" Target="../tags/tag98.xml"/><Relationship Id="rId5" Type="http://schemas.openxmlformats.org/officeDocument/2006/relationships/image" Target="../media/image39.png"/><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oleObject" Target="../embeddings/oleObject23.bin"/><Relationship Id="rId7" Type="http://schemas.openxmlformats.org/officeDocument/2006/relationships/diagramQuickStyle" Target="../diagrams/quickStyle1.xml"/><Relationship Id="rId2" Type="http://schemas.openxmlformats.org/officeDocument/2006/relationships/slideLayout" Target="../slideLayouts/slideLayout9.xml"/><Relationship Id="rId1" Type="http://schemas.openxmlformats.org/officeDocument/2006/relationships/tags" Target="../tags/tag8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1.emf"/><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19.xml"/><Relationship Id="rId1" Type="http://schemas.openxmlformats.org/officeDocument/2006/relationships/tags" Target="../tags/tag99.xml"/><Relationship Id="rId5" Type="http://schemas.openxmlformats.org/officeDocument/2006/relationships/image" Target="../media/image40.png"/><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19.xml"/><Relationship Id="rId1" Type="http://schemas.openxmlformats.org/officeDocument/2006/relationships/tags" Target="../tags/tag100.xml"/><Relationship Id="rId5" Type="http://schemas.openxmlformats.org/officeDocument/2006/relationships/image" Target="../media/image41.png"/><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19.xml"/><Relationship Id="rId1" Type="http://schemas.openxmlformats.org/officeDocument/2006/relationships/tags" Target="../tags/tag101.xml"/><Relationship Id="rId5" Type="http://schemas.openxmlformats.org/officeDocument/2006/relationships/image" Target="../media/image42.png"/><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19.xml"/><Relationship Id="rId1" Type="http://schemas.openxmlformats.org/officeDocument/2006/relationships/tags" Target="../tags/tag102.xml"/><Relationship Id="rId5" Type="http://schemas.openxmlformats.org/officeDocument/2006/relationships/image" Target="../media/image43.png"/><Relationship Id="rId4" Type="http://schemas.openxmlformats.org/officeDocument/2006/relationships/image" Target="../media/image21.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18.xml"/><Relationship Id="rId1" Type="http://schemas.openxmlformats.org/officeDocument/2006/relationships/tags" Target="../tags/tag103.xml"/><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18.xml"/><Relationship Id="rId1" Type="http://schemas.openxmlformats.org/officeDocument/2006/relationships/tags" Target="../tags/tag104.x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19.xml"/><Relationship Id="rId1" Type="http://schemas.openxmlformats.org/officeDocument/2006/relationships/tags" Target="../tags/tag105.xml"/><Relationship Id="rId5" Type="http://schemas.openxmlformats.org/officeDocument/2006/relationships/image" Target="../media/image44.png"/><Relationship Id="rId4" Type="http://schemas.openxmlformats.org/officeDocument/2006/relationships/image" Target="../media/image2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19.xml"/><Relationship Id="rId1" Type="http://schemas.openxmlformats.org/officeDocument/2006/relationships/tags" Target="../tags/tag106.xml"/><Relationship Id="rId5" Type="http://schemas.openxmlformats.org/officeDocument/2006/relationships/image" Target="../media/image45.png"/><Relationship Id="rId4" Type="http://schemas.openxmlformats.org/officeDocument/2006/relationships/image" Target="../media/image21.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19.xml"/><Relationship Id="rId1" Type="http://schemas.openxmlformats.org/officeDocument/2006/relationships/tags" Target="../tags/tag107.xml"/><Relationship Id="rId5" Type="http://schemas.openxmlformats.org/officeDocument/2006/relationships/image" Target="../media/image46.png"/><Relationship Id="rId4" Type="http://schemas.openxmlformats.org/officeDocument/2006/relationships/image" Target="../media/image2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19.xml"/><Relationship Id="rId1" Type="http://schemas.openxmlformats.org/officeDocument/2006/relationships/tags" Target="../tags/tag108.xml"/><Relationship Id="rId5" Type="http://schemas.openxmlformats.org/officeDocument/2006/relationships/image" Target="../media/image47.png"/><Relationship Id="rId4" Type="http://schemas.openxmlformats.org/officeDocument/2006/relationships/image" Target="../media/image21.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19.xml"/><Relationship Id="rId1" Type="http://schemas.openxmlformats.org/officeDocument/2006/relationships/tags" Target="../tags/tag109.xml"/><Relationship Id="rId5" Type="http://schemas.openxmlformats.org/officeDocument/2006/relationships/image" Target="../media/image48.png"/><Relationship Id="rId4" Type="http://schemas.openxmlformats.org/officeDocument/2006/relationships/image" Target="../media/image21.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19.xml"/><Relationship Id="rId1" Type="http://schemas.openxmlformats.org/officeDocument/2006/relationships/tags" Target="../tags/tag110.xml"/><Relationship Id="rId5" Type="http://schemas.openxmlformats.org/officeDocument/2006/relationships/image" Target="../media/image49.png"/><Relationship Id="rId4" Type="http://schemas.openxmlformats.org/officeDocument/2006/relationships/image" Target="../media/image21.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19.xml"/><Relationship Id="rId1" Type="http://schemas.openxmlformats.org/officeDocument/2006/relationships/tags" Target="../tags/tag111.xml"/><Relationship Id="rId5" Type="http://schemas.openxmlformats.org/officeDocument/2006/relationships/image" Target="../media/image50.png"/><Relationship Id="rId4" Type="http://schemas.openxmlformats.org/officeDocument/2006/relationships/image" Target="../media/image21.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18.xml"/><Relationship Id="rId1" Type="http://schemas.openxmlformats.org/officeDocument/2006/relationships/tags" Target="../tags/tag112.xml"/><Relationship Id="rId4" Type="http://schemas.openxmlformats.org/officeDocument/2006/relationships/image" Target="../media/image21.em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113.xml"/><Relationship Id="rId5" Type="http://schemas.openxmlformats.org/officeDocument/2006/relationships/image" Target="../media/image21.emf"/><Relationship Id="rId4" Type="http://schemas.openxmlformats.org/officeDocument/2006/relationships/oleObject" Target="../embeddings/oleObject54.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19.xml"/><Relationship Id="rId1" Type="http://schemas.openxmlformats.org/officeDocument/2006/relationships/tags" Target="../tags/tag114.xml"/><Relationship Id="rId5" Type="http://schemas.openxmlformats.org/officeDocument/2006/relationships/image" Target="../media/image51.png"/><Relationship Id="rId4" Type="http://schemas.openxmlformats.org/officeDocument/2006/relationships/image" Target="../media/image21.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19.xml"/><Relationship Id="rId1" Type="http://schemas.openxmlformats.org/officeDocument/2006/relationships/tags" Target="../tags/tag115.xml"/><Relationship Id="rId5" Type="http://schemas.openxmlformats.org/officeDocument/2006/relationships/image" Target="../media/image52.png"/><Relationship Id="rId4" Type="http://schemas.openxmlformats.org/officeDocument/2006/relationships/image" Target="../media/image21.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19.xml"/><Relationship Id="rId1" Type="http://schemas.openxmlformats.org/officeDocument/2006/relationships/tags" Target="../tags/tag116.xml"/><Relationship Id="rId5" Type="http://schemas.openxmlformats.org/officeDocument/2006/relationships/image" Target="../media/image53.png"/><Relationship Id="rId4" Type="http://schemas.openxmlformats.org/officeDocument/2006/relationships/image" Target="../media/image21.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19.xml"/><Relationship Id="rId1" Type="http://schemas.openxmlformats.org/officeDocument/2006/relationships/tags" Target="../tags/tag117.xml"/><Relationship Id="rId5" Type="http://schemas.openxmlformats.org/officeDocument/2006/relationships/image" Target="../media/image54.png"/><Relationship Id="rId4" Type="http://schemas.openxmlformats.org/officeDocument/2006/relationships/image" Target="../media/image21.emf"/></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oleObject" Target="../embeddings/oleObject24.bin"/><Relationship Id="rId7" Type="http://schemas.openxmlformats.org/officeDocument/2006/relationships/diagramQuickStyle" Target="../diagrams/quickStyle2.xml"/><Relationship Id="rId2" Type="http://schemas.openxmlformats.org/officeDocument/2006/relationships/slideLayout" Target="../slideLayouts/slideLayout19.xml"/><Relationship Id="rId1" Type="http://schemas.openxmlformats.org/officeDocument/2006/relationships/tags" Target="../tags/tag8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1.emf"/><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19.xml"/><Relationship Id="rId1" Type="http://schemas.openxmlformats.org/officeDocument/2006/relationships/tags" Target="../tags/tag118.xml"/><Relationship Id="rId5" Type="http://schemas.openxmlformats.org/officeDocument/2006/relationships/image" Target="../media/image55.png"/><Relationship Id="rId4" Type="http://schemas.openxmlformats.org/officeDocument/2006/relationships/image" Target="../media/image21.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Layout" Target="../slideLayouts/slideLayout19.xml"/><Relationship Id="rId1" Type="http://schemas.openxmlformats.org/officeDocument/2006/relationships/tags" Target="../tags/tag119.xml"/><Relationship Id="rId5" Type="http://schemas.openxmlformats.org/officeDocument/2006/relationships/image" Target="../media/image56.png"/><Relationship Id="rId4" Type="http://schemas.openxmlformats.org/officeDocument/2006/relationships/image" Target="../media/image21.e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19.xml"/><Relationship Id="rId1" Type="http://schemas.openxmlformats.org/officeDocument/2006/relationships/tags" Target="../tags/tag120.xml"/><Relationship Id="rId5" Type="http://schemas.openxmlformats.org/officeDocument/2006/relationships/image" Target="../media/image57.png"/><Relationship Id="rId4" Type="http://schemas.openxmlformats.org/officeDocument/2006/relationships/image" Target="../media/image21.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18.xml"/><Relationship Id="rId1" Type="http://schemas.openxmlformats.org/officeDocument/2006/relationships/tags" Target="../tags/tag121.xml"/><Relationship Id="rId4" Type="http://schemas.openxmlformats.org/officeDocument/2006/relationships/image" Target="../media/image21.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19.xml"/><Relationship Id="rId1" Type="http://schemas.openxmlformats.org/officeDocument/2006/relationships/tags" Target="../tags/tag122.xml"/><Relationship Id="rId5" Type="http://schemas.openxmlformats.org/officeDocument/2006/relationships/image" Target="../media/image58.png"/><Relationship Id="rId4" Type="http://schemas.openxmlformats.org/officeDocument/2006/relationships/image" Target="../media/image21.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19.xml"/><Relationship Id="rId1" Type="http://schemas.openxmlformats.org/officeDocument/2006/relationships/tags" Target="../tags/tag123.xml"/><Relationship Id="rId5" Type="http://schemas.openxmlformats.org/officeDocument/2006/relationships/image" Target="../media/image59.png"/><Relationship Id="rId4" Type="http://schemas.openxmlformats.org/officeDocument/2006/relationships/image" Target="../media/image21.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19.xml"/><Relationship Id="rId1" Type="http://schemas.openxmlformats.org/officeDocument/2006/relationships/tags" Target="../tags/tag124.xml"/><Relationship Id="rId5" Type="http://schemas.openxmlformats.org/officeDocument/2006/relationships/image" Target="../media/image60.png"/><Relationship Id="rId4" Type="http://schemas.openxmlformats.org/officeDocument/2006/relationships/image" Target="../media/image21.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Layout" Target="../slideLayouts/slideLayout19.xml"/><Relationship Id="rId1" Type="http://schemas.openxmlformats.org/officeDocument/2006/relationships/tags" Target="../tags/tag125.xml"/><Relationship Id="rId5" Type="http://schemas.openxmlformats.org/officeDocument/2006/relationships/image" Target="../media/image61.png"/><Relationship Id="rId4" Type="http://schemas.openxmlformats.org/officeDocument/2006/relationships/image" Target="../media/image21.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19.xml"/><Relationship Id="rId1" Type="http://schemas.openxmlformats.org/officeDocument/2006/relationships/tags" Target="../tags/tag126.xml"/><Relationship Id="rId5" Type="http://schemas.openxmlformats.org/officeDocument/2006/relationships/image" Target="../media/image62.png"/><Relationship Id="rId4" Type="http://schemas.openxmlformats.org/officeDocument/2006/relationships/image" Target="../media/image2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19.xml"/><Relationship Id="rId1" Type="http://schemas.openxmlformats.org/officeDocument/2006/relationships/tags" Target="../tags/tag8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e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Layout" Target="../slideLayouts/slideLayout19.xml"/><Relationship Id="rId1" Type="http://schemas.openxmlformats.org/officeDocument/2006/relationships/tags" Target="../tags/tag127.xml"/><Relationship Id="rId5" Type="http://schemas.openxmlformats.org/officeDocument/2006/relationships/image" Target="../media/image63.png"/><Relationship Id="rId4" Type="http://schemas.openxmlformats.org/officeDocument/2006/relationships/image" Target="../media/image21.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19.xml"/><Relationship Id="rId1" Type="http://schemas.openxmlformats.org/officeDocument/2006/relationships/tags" Target="../tags/tag128.xml"/><Relationship Id="rId5" Type="http://schemas.openxmlformats.org/officeDocument/2006/relationships/image" Target="../media/image64.png"/><Relationship Id="rId4" Type="http://schemas.openxmlformats.org/officeDocument/2006/relationships/image" Target="../media/image21.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19.xml"/><Relationship Id="rId1" Type="http://schemas.openxmlformats.org/officeDocument/2006/relationships/tags" Target="../tags/tag129.xml"/><Relationship Id="rId5" Type="http://schemas.openxmlformats.org/officeDocument/2006/relationships/image" Target="../media/image65.png"/><Relationship Id="rId4" Type="http://schemas.openxmlformats.org/officeDocument/2006/relationships/image" Target="../media/image21.e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71.bin"/><Relationship Id="rId2" Type="http://schemas.openxmlformats.org/officeDocument/2006/relationships/slideLayout" Target="../slideLayouts/slideLayout18.xml"/><Relationship Id="rId1" Type="http://schemas.openxmlformats.org/officeDocument/2006/relationships/tags" Target="../tags/tag130.xml"/><Relationship Id="rId4" Type="http://schemas.openxmlformats.org/officeDocument/2006/relationships/image" Target="../media/image21.e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18.xml"/><Relationship Id="rId1" Type="http://schemas.openxmlformats.org/officeDocument/2006/relationships/tags" Target="../tags/tag131.xml"/><Relationship Id="rId4" Type="http://schemas.openxmlformats.org/officeDocument/2006/relationships/image" Target="../media/image21.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Layout" Target="../slideLayouts/slideLayout19.xml"/><Relationship Id="rId1" Type="http://schemas.openxmlformats.org/officeDocument/2006/relationships/tags" Target="../tags/tag132.xml"/><Relationship Id="rId5" Type="http://schemas.openxmlformats.org/officeDocument/2006/relationships/image" Target="../media/image66.png"/><Relationship Id="rId4" Type="http://schemas.openxmlformats.org/officeDocument/2006/relationships/image" Target="../media/image21.emf"/></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tags" Target="../tags/tag133.xml"/><Relationship Id="rId6" Type="http://schemas.openxmlformats.org/officeDocument/2006/relationships/image" Target="../media/image67.png"/><Relationship Id="rId5" Type="http://schemas.openxmlformats.org/officeDocument/2006/relationships/image" Target="../media/image21.emf"/><Relationship Id="rId4" Type="http://schemas.openxmlformats.org/officeDocument/2006/relationships/oleObject" Target="../embeddings/oleObject74.bin"/></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Layout" Target="../slideLayouts/slideLayout19.xml"/><Relationship Id="rId1" Type="http://schemas.openxmlformats.org/officeDocument/2006/relationships/tags" Target="../tags/tag134.xml"/><Relationship Id="rId5" Type="http://schemas.openxmlformats.org/officeDocument/2006/relationships/image" Target="../media/image68.png"/><Relationship Id="rId4" Type="http://schemas.openxmlformats.org/officeDocument/2006/relationships/image" Target="../media/image21.e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19.xml"/><Relationship Id="rId1" Type="http://schemas.openxmlformats.org/officeDocument/2006/relationships/tags" Target="../tags/tag135.xml"/><Relationship Id="rId5" Type="http://schemas.openxmlformats.org/officeDocument/2006/relationships/image" Target="../media/image69.png"/><Relationship Id="rId4" Type="http://schemas.openxmlformats.org/officeDocument/2006/relationships/image" Target="../media/image2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9.xml"/><Relationship Id="rId1" Type="http://schemas.openxmlformats.org/officeDocument/2006/relationships/tags" Target="../tags/tag85.xml"/><Relationship Id="rId5" Type="http://schemas.openxmlformats.org/officeDocument/2006/relationships/image" Target="../media/image24.png"/><Relationship Id="rId4" Type="http://schemas.openxmlformats.org/officeDocument/2006/relationships/image" Target="../media/image21.emf"/></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19.xml"/><Relationship Id="rId1" Type="http://schemas.openxmlformats.org/officeDocument/2006/relationships/tags" Target="../tags/tag136.xml"/><Relationship Id="rId5" Type="http://schemas.openxmlformats.org/officeDocument/2006/relationships/image" Target="../media/image70.png"/><Relationship Id="rId4" Type="http://schemas.openxmlformats.org/officeDocument/2006/relationships/image" Target="../media/image21.e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78.bin"/><Relationship Id="rId2" Type="http://schemas.openxmlformats.org/officeDocument/2006/relationships/slideLayout" Target="../slideLayouts/slideLayout19.xml"/><Relationship Id="rId1" Type="http://schemas.openxmlformats.org/officeDocument/2006/relationships/tags" Target="../tags/tag137.xml"/><Relationship Id="rId5" Type="http://schemas.openxmlformats.org/officeDocument/2006/relationships/image" Target="../media/image71.png"/><Relationship Id="rId4" Type="http://schemas.openxmlformats.org/officeDocument/2006/relationships/image" Target="../media/image21.e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Layout" Target="../slideLayouts/slideLayout19.xml"/><Relationship Id="rId1" Type="http://schemas.openxmlformats.org/officeDocument/2006/relationships/tags" Target="../tags/tag138.xml"/><Relationship Id="rId5" Type="http://schemas.openxmlformats.org/officeDocument/2006/relationships/image" Target="../media/image72.png"/><Relationship Id="rId4" Type="http://schemas.openxmlformats.org/officeDocument/2006/relationships/image" Target="../media/image21.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19.xml"/><Relationship Id="rId1" Type="http://schemas.openxmlformats.org/officeDocument/2006/relationships/tags" Target="../tags/tag139.xml"/><Relationship Id="rId5" Type="http://schemas.openxmlformats.org/officeDocument/2006/relationships/image" Target="../media/image73.png"/><Relationship Id="rId4" Type="http://schemas.openxmlformats.org/officeDocument/2006/relationships/image" Target="../media/image21.e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slideLayout" Target="../slideLayouts/slideLayout18.xml"/><Relationship Id="rId1" Type="http://schemas.openxmlformats.org/officeDocument/2006/relationships/tags" Target="../tags/tag140.xml"/><Relationship Id="rId4" Type="http://schemas.openxmlformats.org/officeDocument/2006/relationships/image" Target="../media/image21.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slideLayout" Target="../slideLayouts/slideLayout20.xml"/><Relationship Id="rId1" Type="http://schemas.openxmlformats.org/officeDocument/2006/relationships/tags" Target="../tags/tag141.xml"/><Relationship Id="rId4" Type="http://schemas.openxmlformats.org/officeDocument/2006/relationships/image" Target="../media/image21.emf"/></Relationships>
</file>

<file path=ppt/slides/_rels/slide6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oleObject" Target="../embeddings/oleObject83.bin"/><Relationship Id="rId7" Type="http://schemas.openxmlformats.org/officeDocument/2006/relationships/image" Target="../media/image76.png"/><Relationship Id="rId2" Type="http://schemas.openxmlformats.org/officeDocument/2006/relationships/slideLayout" Target="../slideLayouts/slideLayout20.xml"/><Relationship Id="rId1" Type="http://schemas.openxmlformats.org/officeDocument/2006/relationships/tags" Target="../tags/tag142.xml"/><Relationship Id="rId6" Type="http://schemas.openxmlformats.org/officeDocument/2006/relationships/image" Target="../media/image75.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21.emf"/><Relationship Id="rId9" Type="http://schemas.openxmlformats.org/officeDocument/2006/relationships/image" Target="../media/image7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9.xml"/><Relationship Id="rId1" Type="http://schemas.openxmlformats.org/officeDocument/2006/relationships/tags" Target="../tags/tag86.xml"/><Relationship Id="rId5" Type="http://schemas.openxmlformats.org/officeDocument/2006/relationships/image" Target="../media/image25.png"/><Relationship Id="rId4" Type="http://schemas.openxmlformats.org/officeDocument/2006/relationships/image" Target="../media/image2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9.xml"/><Relationship Id="rId1" Type="http://schemas.openxmlformats.org/officeDocument/2006/relationships/tags" Target="../tags/tag87.xml"/><Relationship Id="rId5" Type="http://schemas.openxmlformats.org/officeDocument/2006/relationships/image" Target="../media/image26.png"/><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Colors" Target="../diagrams/colors4.xml"/><Relationship Id="rId18" Type="http://schemas.openxmlformats.org/officeDocument/2006/relationships/image" Target="../media/image23.png"/><Relationship Id="rId3" Type="http://schemas.openxmlformats.org/officeDocument/2006/relationships/oleObject" Target="../embeddings/oleObject29.bin"/><Relationship Id="rId7" Type="http://schemas.openxmlformats.org/officeDocument/2006/relationships/diagramQuickStyle" Target="../diagrams/quickStyle3.xml"/><Relationship Id="rId12" Type="http://schemas.openxmlformats.org/officeDocument/2006/relationships/diagramQuickStyle" Target="../diagrams/quickStyle4.xml"/><Relationship Id="rId17" Type="http://schemas.openxmlformats.org/officeDocument/2006/relationships/image" Target="../media/image29.png"/><Relationship Id="rId2" Type="http://schemas.openxmlformats.org/officeDocument/2006/relationships/slideLayout" Target="../slideLayouts/slideLayout19.xml"/><Relationship Id="rId16" Type="http://schemas.openxmlformats.org/officeDocument/2006/relationships/image" Target="../media/image28.png"/><Relationship Id="rId1" Type="http://schemas.openxmlformats.org/officeDocument/2006/relationships/tags" Target="../tags/tag88.xml"/><Relationship Id="rId6" Type="http://schemas.openxmlformats.org/officeDocument/2006/relationships/diagramLayout" Target="../diagrams/layout3.xml"/><Relationship Id="rId11" Type="http://schemas.openxmlformats.org/officeDocument/2006/relationships/diagramLayout" Target="../diagrams/layout4.xml"/><Relationship Id="rId5" Type="http://schemas.openxmlformats.org/officeDocument/2006/relationships/diagramData" Target="../diagrams/data3.xml"/><Relationship Id="rId15" Type="http://schemas.openxmlformats.org/officeDocument/2006/relationships/image" Target="../media/image27.png"/><Relationship Id="rId10" Type="http://schemas.openxmlformats.org/officeDocument/2006/relationships/diagramData" Target="../diagrams/data4.xml"/><Relationship Id="rId4" Type="http://schemas.openxmlformats.org/officeDocument/2006/relationships/image" Target="../media/image21.emf"/><Relationship Id="rId9" Type="http://schemas.microsoft.com/office/2007/relationships/diagramDrawing" Target="../diagrams/drawing3.xml"/><Relationship Id="rId14"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p:cNvSpPr>
            <a:spLocks noGrp="1"/>
          </p:cNvSpPr>
          <p:nvPr>
            <p:ph type="body" sz="quarter" idx="16"/>
          </p:nvPr>
        </p:nvSpPr>
        <p:spPr>
          <a:xfrm>
            <a:off x="5600747" y="4197200"/>
            <a:ext cx="3474820" cy="1093836"/>
          </a:xfrm>
        </p:spPr>
        <p:txBody>
          <a:bodyPr lIns="0" tIns="0" rIns="0" bIns="0" anchor="t">
            <a:noAutofit/>
          </a:bodyPr>
          <a:lstStyle/>
          <a:p>
            <a:r>
              <a:rPr lang="es-CL" b="1">
                <a:solidFill>
                  <a:schemeClr val="tx1"/>
                </a:solidFill>
                <a:latin typeface="Aptos" panose="020B0004020202020204" pitchFamily="34" charset="0"/>
                <a:cs typeface="Arial"/>
              </a:rPr>
              <a:t>ENCUESTA DE OPINIÓN SOBRE SEGURIDAD VIAL </a:t>
            </a:r>
          </a:p>
          <a:p>
            <a:r>
              <a:rPr lang="es-CL" b="1">
                <a:solidFill>
                  <a:schemeClr val="tx1"/>
                </a:solidFill>
                <a:latin typeface="Aptos" panose="020B0004020202020204" pitchFamily="34" charset="0"/>
                <a:cs typeface="Arial"/>
              </a:rPr>
              <a:t>Marzo 2026</a:t>
            </a:r>
            <a:endParaRPr lang="es-CL" b="1">
              <a:solidFill>
                <a:schemeClr val="tx1"/>
              </a:solidFill>
              <a:latin typeface="Aptos" panose="020B0004020202020204" pitchFamily="34" charset="0"/>
            </a:endParaRPr>
          </a:p>
        </p:txBody>
      </p:sp>
      <p:sp>
        <p:nvSpPr>
          <p:cNvPr id="6" name="Marcador de texto 5"/>
          <p:cNvSpPr>
            <a:spLocks noGrp="1"/>
          </p:cNvSpPr>
          <p:nvPr>
            <p:ph type="body" sz="quarter" idx="17"/>
          </p:nvPr>
        </p:nvSpPr>
        <p:spPr>
          <a:xfrm>
            <a:off x="5600747" y="1697830"/>
            <a:ext cx="3474820" cy="1300367"/>
          </a:xfrm>
        </p:spPr>
        <p:txBody>
          <a:bodyPr lIns="0" tIns="0" rIns="0" bIns="0" anchor="t">
            <a:noAutofit/>
          </a:bodyPr>
          <a:lstStyle/>
          <a:p>
            <a:endParaRPr lang="es-CL">
              <a:latin typeface="ACHS Nueva Serif" pitchFamily="2" charset="0"/>
            </a:endParaRPr>
          </a:p>
          <a:p>
            <a:r>
              <a:rPr lang="es-CL">
                <a:latin typeface="ACHS Nueva Serif" pitchFamily="2" charset="0"/>
              </a:rPr>
              <a:t>“Estudio de Convivencia Vial: En la calle, puro Buen Trato” </a:t>
            </a:r>
          </a:p>
          <a:p>
            <a:endParaRPr lang="es-CL">
              <a:latin typeface="ACHS Nueva Serif SemiBold" pitchFamily="2" charset="0"/>
              <a:cs typeface="Arial"/>
            </a:endParaRPr>
          </a:p>
        </p:txBody>
      </p:sp>
      <p:pic>
        <p:nvPicPr>
          <p:cNvPr id="1026" name="Picture 2" descr="Imagen que contiene medidor&#10;&#10;El contenido generado por IA puede ser incorrecto.">
            <a:extLst>
              <a:ext uri="{FF2B5EF4-FFF2-40B4-BE49-F238E27FC236}">
                <a16:creationId xmlns:a16="http://schemas.microsoft.com/office/drawing/2014/main" id="{D0D8D3B3-386C-31E7-F803-F2747C8E3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7264" y="5334000"/>
            <a:ext cx="1609725"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EE32AF1E-14BA-4E42-0B5D-691C5BDD76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6499" y="3514725"/>
            <a:ext cx="1952625" cy="1819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0DDA672-4077-5C53-26C6-1B0BAD0D01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55529" y="1855937"/>
            <a:ext cx="1876425" cy="16097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16AA3606-1469-F217-2866-C4991EFF71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3625" y="10096"/>
            <a:ext cx="2238375" cy="203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07656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030F0-428E-70AE-75B6-FFC66711B883}"/>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10E1FE3-7C75-C56C-1B55-F457104FC6D4}"/>
              </a:ext>
            </a:extLst>
          </p:cNvPr>
          <p:cNvGraphicFramePr>
            <a:graphicFrameLocks noChangeAspect="1"/>
          </p:cNvGraphicFramePr>
          <p:nvPr>
            <p:custDataLst>
              <p:tags r:id="rId1"/>
            </p:custDataLst>
            <p:extLst>
              <p:ext uri="{D42A27DB-BD31-4B8C-83A1-F6EECF244321}">
                <p14:modId xmlns:p14="http://schemas.microsoft.com/office/powerpoint/2010/main" val="1953662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710E1FE3-7C75-C56C-1B55-F457104FC6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8B6BA119-1D24-7C60-4E1A-DE3E64033B9C}"/>
              </a:ext>
            </a:extLst>
          </p:cNvPr>
          <p:cNvSpPr>
            <a:spLocks noGrp="1"/>
          </p:cNvSpPr>
          <p:nvPr>
            <p:ph type="subTitle" idx="1"/>
          </p:nvPr>
        </p:nvSpPr>
        <p:spPr>
          <a:xfrm>
            <a:off x="291934" y="1031530"/>
            <a:ext cx="9756737" cy="408164"/>
          </a:xfrm>
        </p:spPr>
        <p:txBody>
          <a:bodyPr lIns="0" tIns="0" rIns="0" bIns="0" anchor="t">
            <a:noAutofit/>
          </a:bodyPr>
          <a:lstStyle/>
          <a:p>
            <a:pPr algn="ctr"/>
            <a:r>
              <a:rPr lang="es-ES" sz="1800" b="1">
                <a:latin typeface="ACHS Nueva Serif" pitchFamily="2" charset="0"/>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C33EEBC2-59B9-9E1A-B3F6-265129B3FA3E}"/>
              </a:ext>
            </a:extLst>
          </p:cNvPr>
          <p:cNvSpPr>
            <a:spLocks noGrp="1"/>
          </p:cNvSpPr>
          <p:nvPr>
            <p:ph type="title"/>
          </p:nvPr>
        </p:nvSpPr>
        <p:spPr/>
        <p:txBody>
          <a:bodyPr vert="horz"/>
          <a:lstStyle/>
          <a:p>
            <a:r>
              <a:rPr lang="es-ES">
                <a:latin typeface="ACHS Nueva Serif SemiBold" pitchFamily="2" charset="0"/>
                <a:cs typeface="Arial"/>
              </a:rPr>
              <a:t>Hábitos críticos (1.103) </a:t>
            </a:r>
            <a:endParaRPr lang="es-ES">
              <a:latin typeface="ACHS Nueva Serif SemiBold" pitchFamily="2" charset="0"/>
            </a:endParaRPr>
          </a:p>
        </p:txBody>
      </p:sp>
      <p:sp>
        <p:nvSpPr>
          <p:cNvPr id="3" name="Rectangle 1">
            <a:extLst>
              <a:ext uri="{FF2B5EF4-FFF2-40B4-BE49-F238E27FC236}">
                <a16:creationId xmlns:a16="http://schemas.microsoft.com/office/drawing/2014/main" id="{AB8A4C32-78DC-127D-0029-B96A1F94A93D}"/>
              </a:ext>
            </a:extLst>
          </p:cNvPr>
          <p:cNvSpPr>
            <a:spLocks noChangeArrowheads="1"/>
          </p:cNvSpPr>
          <p:nvPr/>
        </p:nvSpPr>
        <p:spPr bwMode="auto">
          <a:xfrm>
            <a:off x="0" y="654988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41CE1F37-9E2A-6AAD-D26F-B5561AF519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713" y="1684798"/>
            <a:ext cx="9783513" cy="4676632"/>
          </a:xfrm>
          <a:prstGeom prst="rect">
            <a:avLst/>
          </a:prstGeom>
        </p:spPr>
      </p:pic>
    </p:spTree>
    <p:extLst>
      <p:ext uri="{BB962C8B-B14F-4D97-AF65-F5344CB8AC3E}">
        <p14:creationId xmlns:p14="http://schemas.microsoft.com/office/powerpoint/2010/main" val="150294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22554-5377-2B2F-5C51-6F86D955A89F}"/>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31EE2E8-A026-8C35-19DB-3064CDFF1B19}"/>
              </a:ext>
            </a:extLst>
          </p:cNvPr>
          <p:cNvGraphicFramePr>
            <a:graphicFrameLocks noChangeAspect="1"/>
          </p:cNvGraphicFramePr>
          <p:nvPr>
            <p:custDataLst>
              <p:tags r:id="rId1"/>
            </p:custDataLst>
            <p:extLst>
              <p:ext uri="{D42A27DB-BD31-4B8C-83A1-F6EECF244321}">
                <p14:modId xmlns:p14="http://schemas.microsoft.com/office/powerpoint/2010/main" val="957637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431EE2E8-A026-8C35-19DB-3064CDFF1B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5172D79E-2702-1277-2C95-908E8B28A17B}"/>
              </a:ext>
            </a:extLst>
          </p:cNvPr>
          <p:cNvSpPr>
            <a:spLocks noGrp="1"/>
          </p:cNvSpPr>
          <p:nvPr>
            <p:ph type="subTitle" idx="1"/>
          </p:nvPr>
        </p:nvSpPr>
        <p:spPr>
          <a:xfrm>
            <a:off x="291935" y="1031530"/>
            <a:ext cx="8725606" cy="360000"/>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7064C971-0235-EBE1-C352-891E9D9A8A0B}"/>
              </a:ext>
            </a:extLst>
          </p:cNvPr>
          <p:cNvSpPr>
            <a:spLocks noGrp="1"/>
          </p:cNvSpPr>
          <p:nvPr>
            <p:ph type="title"/>
          </p:nvPr>
        </p:nvSpPr>
        <p:spPr/>
        <p:txBody>
          <a:bodyPr vert="horz"/>
          <a:lstStyle/>
          <a:p>
            <a:r>
              <a:rPr lang="es-ES">
                <a:latin typeface="ACHS Nueva Serif SemiBold" pitchFamily="2" charset="0"/>
                <a:cs typeface="Arial"/>
              </a:rPr>
              <a:t>Hábitos críticos según sexo</a:t>
            </a:r>
            <a:endParaRPr lang="es-ES">
              <a:latin typeface="ACHS Nueva Serif SemiBold" pitchFamily="2" charset="0"/>
            </a:endParaRPr>
          </a:p>
        </p:txBody>
      </p:sp>
      <p:sp>
        <p:nvSpPr>
          <p:cNvPr id="3" name="Rectangle 1">
            <a:extLst>
              <a:ext uri="{FF2B5EF4-FFF2-40B4-BE49-F238E27FC236}">
                <a16:creationId xmlns:a16="http://schemas.microsoft.com/office/drawing/2014/main" id="{5D362A04-FD6F-4508-3E9D-1310CBEC4159}"/>
              </a:ext>
            </a:extLst>
          </p:cNvPr>
          <p:cNvSpPr>
            <a:spLocks noChangeArrowheads="1"/>
          </p:cNvSpPr>
          <p:nvPr/>
        </p:nvSpPr>
        <p:spPr bwMode="auto">
          <a:xfrm>
            <a:off x="100105" y="646481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ptos" panose="020B0004020202020204" pitchFamily="34" charset="0"/>
              </a:rPr>
              <a:t>Achs</a:t>
            </a:r>
            <a:r>
              <a:rPr kumimoji="0" lang="es-ES" altLang="es-CL" sz="1050" b="0" i="0" u="none" strike="noStrike" cap="none" normalizeH="0" baseline="0">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5D7CAF9C-97FC-3064-E9BC-6465F110C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073" y="995563"/>
            <a:ext cx="10824038" cy="5174014"/>
          </a:xfrm>
          <a:prstGeom prst="rect">
            <a:avLst/>
          </a:prstGeom>
        </p:spPr>
      </p:pic>
      <p:sp>
        <p:nvSpPr>
          <p:cNvPr id="8" name="CuadroTexto 7">
            <a:extLst>
              <a:ext uri="{FF2B5EF4-FFF2-40B4-BE49-F238E27FC236}">
                <a16:creationId xmlns:a16="http://schemas.microsoft.com/office/drawing/2014/main" id="{9D6615C3-6D66-7F43-9D45-8BD77796A244}"/>
              </a:ext>
            </a:extLst>
          </p:cNvPr>
          <p:cNvSpPr txBox="1"/>
          <p:nvPr/>
        </p:nvSpPr>
        <p:spPr>
          <a:xfrm>
            <a:off x="3950124" y="1571839"/>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9" name="CuadroTexto 8">
            <a:extLst>
              <a:ext uri="{FF2B5EF4-FFF2-40B4-BE49-F238E27FC236}">
                <a16:creationId xmlns:a16="http://schemas.microsoft.com/office/drawing/2014/main" id="{3605CAD8-703A-8771-F887-7B28EA8AAA20}"/>
              </a:ext>
            </a:extLst>
          </p:cNvPr>
          <p:cNvSpPr txBox="1"/>
          <p:nvPr/>
        </p:nvSpPr>
        <p:spPr>
          <a:xfrm>
            <a:off x="8921517" y="1571839"/>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4" name="CuadroTexto 13">
            <a:extLst>
              <a:ext uri="{FF2B5EF4-FFF2-40B4-BE49-F238E27FC236}">
                <a16:creationId xmlns:a16="http://schemas.microsoft.com/office/drawing/2014/main" id="{C9D238F3-8AD1-ED30-B4DF-871F5312DCC8}"/>
              </a:ext>
            </a:extLst>
          </p:cNvPr>
          <p:cNvSpPr txBox="1"/>
          <p:nvPr/>
        </p:nvSpPr>
        <p:spPr>
          <a:xfrm>
            <a:off x="1716676" y="4267742"/>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6" name="CuadroTexto 15">
            <a:extLst>
              <a:ext uri="{FF2B5EF4-FFF2-40B4-BE49-F238E27FC236}">
                <a16:creationId xmlns:a16="http://schemas.microsoft.com/office/drawing/2014/main" id="{DDE8519E-DF2F-79C1-4302-A9F42F041246}"/>
              </a:ext>
            </a:extLst>
          </p:cNvPr>
          <p:cNvSpPr txBox="1"/>
          <p:nvPr/>
        </p:nvSpPr>
        <p:spPr>
          <a:xfrm>
            <a:off x="6021794" y="6406950"/>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1854319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DDE3E-A169-E10B-DAC8-DD455A224F4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317A06A-27DA-259E-96B5-A0D1DB6ED8CC}"/>
              </a:ext>
            </a:extLst>
          </p:cNvPr>
          <p:cNvGraphicFramePr>
            <a:graphicFrameLocks noChangeAspect="1"/>
          </p:cNvGraphicFramePr>
          <p:nvPr>
            <p:custDataLst>
              <p:tags r:id="rId1"/>
            </p:custDataLst>
            <p:extLst>
              <p:ext uri="{D42A27DB-BD31-4B8C-83A1-F6EECF244321}">
                <p14:modId xmlns:p14="http://schemas.microsoft.com/office/powerpoint/2010/main" val="6926629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9317A06A-27DA-259E-96B5-A0D1DB6ED8C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EBB87FAD-3F38-81D7-591A-C1058CE61447}"/>
              </a:ext>
            </a:extLst>
          </p:cNvPr>
          <p:cNvSpPr>
            <a:spLocks noGrp="1"/>
          </p:cNvSpPr>
          <p:nvPr>
            <p:ph type="subTitle" idx="1"/>
          </p:nvPr>
        </p:nvSpPr>
        <p:spPr>
          <a:xfrm>
            <a:off x="291935" y="1031530"/>
            <a:ext cx="8725606" cy="360000"/>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F8E9B4A2-807A-3D15-65AD-9C0F81AAFBA7}"/>
              </a:ext>
            </a:extLst>
          </p:cNvPr>
          <p:cNvSpPr>
            <a:spLocks noGrp="1"/>
          </p:cNvSpPr>
          <p:nvPr>
            <p:ph type="title"/>
          </p:nvPr>
        </p:nvSpPr>
        <p:spPr/>
        <p:txBody>
          <a:bodyPr vert="horz"/>
          <a:lstStyle/>
          <a:p>
            <a:r>
              <a:rPr lang="es-ES">
                <a:latin typeface="ACHS Nueva Serif SemiBold" pitchFamily="2" charset="0"/>
                <a:cs typeface="Arial"/>
              </a:rPr>
              <a:t>Hábitos críticos según tramo etario</a:t>
            </a:r>
            <a:endParaRPr lang="es-ES">
              <a:latin typeface="ACHS Nueva Serif SemiBold" pitchFamily="2" charset="0"/>
            </a:endParaRPr>
          </a:p>
        </p:txBody>
      </p:sp>
      <p:sp>
        <p:nvSpPr>
          <p:cNvPr id="3" name="Rectangle 1">
            <a:extLst>
              <a:ext uri="{FF2B5EF4-FFF2-40B4-BE49-F238E27FC236}">
                <a16:creationId xmlns:a16="http://schemas.microsoft.com/office/drawing/2014/main" id="{FBC5109F-8276-8F1C-BDEB-F52D97583413}"/>
              </a:ext>
            </a:extLst>
          </p:cNvPr>
          <p:cNvSpPr>
            <a:spLocks noChangeArrowheads="1"/>
          </p:cNvSpPr>
          <p:nvPr/>
        </p:nvSpPr>
        <p:spPr bwMode="auto">
          <a:xfrm>
            <a:off x="128458" y="6491360"/>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ptos" panose="020B0004020202020204" pitchFamily="34" charset="0"/>
              </a:rPr>
              <a:t>Achs</a:t>
            </a:r>
            <a:r>
              <a:rPr kumimoji="0" lang="es-ES" altLang="es-CL" sz="1050" b="0" i="0" u="none" strike="noStrike" cap="none" normalizeH="0" baseline="0">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C7F06D77-4263-9E09-20AB-D2D6F8DA59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562" y="1035293"/>
            <a:ext cx="10718935" cy="5123774"/>
          </a:xfrm>
          <a:prstGeom prst="rect">
            <a:avLst/>
          </a:prstGeom>
        </p:spPr>
      </p:pic>
      <p:sp>
        <p:nvSpPr>
          <p:cNvPr id="8" name="CuadroTexto 7">
            <a:extLst>
              <a:ext uri="{FF2B5EF4-FFF2-40B4-BE49-F238E27FC236}">
                <a16:creationId xmlns:a16="http://schemas.microsoft.com/office/drawing/2014/main" id="{787A27C9-9DD6-6699-4736-98CB73DFED8F}"/>
              </a:ext>
            </a:extLst>
          </p:cNvPr>
          <p:cNvSpPr txBox="1"/>
          <p:nvPr/>
        </p:nvSpPr>
        <p:spPr>
          <a:xfrm>
            <a:off x="2762456" y="1592859"/>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9" name="CuadroTexto 8">
            <a:extLst>
              <a:ext uri="{FF2B5EF4-FFF2-40B4-BE49-F238E27FC236}">
                <a16:creationId xmlns:a16="http://schemas.microsoft.com/office/drawing/2014/main" id="{2125E283-8D90-3FBC-2BB6-4D58EEAC0095}"/>
              </a:ext>
            </a:extLst>
          </p:cNvPr>
          <p:cNvSpPr txBox="1"/>
          <p:nvPr/>
        </p:nvSpPr>
        <p:spPr>
          <a:xfrm>
            <a:off x="5253406" y="1603370"/>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0" name="CuadroTexto 9">
            <a:extLst>
              <a:ext uri="{FF2B5EF4-FFF2-40B4-BE49-F238E27FC236}">
                <a16:creationId xmlns:a16="http://schemas.microsoft.com/office/drawing/2014/main" id="{34B0F3A6-4A61-BAE8-AC1D-9487190D6697}"/>
              </a:ext>
            </a:extLst>
          </p:cNvPr>
          <p:cNvSpPr txBox="1"/>
          <p:nvPr/>
        </p:nvSpPr>
        <p:spPr>
          <a:xfrm>
            <a:off x="7744359" y="1592859"/>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1" name="CuadroTexto 10">
            <a:extLst>
              <a:ext uri="{FF2B5EF4-FFF2-40B4-BE49-F238E27FC236}">
                <a16:creationId xmlns:a16="http://schemas.microsoft.com/office/drawing/2014/main" id="{C32C2536-ECB7-5AF9-DC10-2987D1F64BC8}"/>
              </a:ext>
            </a:extLst>
          </p:cNvPr>
          <p:cNvSpPr txBox="1"/>
          <p:nvPr/>
        </p:nvSpPr>
        <p:spPr>
          <a:xfrm>
            <a:off x="10308883" y="1613881"/>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12" name="CuadroTexto 11">
            <a:extLst>
              <a:ext uri="{FF2B5EF4-FFF2-40B4-BE49-F238E27FC236}">
                <a16:creationId xmlns:a16="http://schemas.microsoft.com/office/drawing/2014/main" id="{B06F2C64-C25E-BB43-3BE9-94D99F2416C5}"/>
              </a:ext>
            </a:extLst>
          </p:cNvPr>
          <p:cNvSpPr txBox="1"/>
          <p:nvPr/>
        </p:nvSpPr>
        <p:spPr>
          <a:xfrm>
            <a:off x="2247448" y="2297053"/>
            <a:ext cx="853102" cy="277980"/>
          </a:xfrm>
          <a:prstGeom prst="rect">
            <a:avLst/>
          </a:prstGeom>
          <a:noFill/>
        </p:spPr>
        <p:txBody>
          <a:bodyPr wrap="none" lIns="0" tIns="0" rIns="0" bIns="0" rtlCol="0">
            <a:noAutofit/>
          </a:bodyPr>
          <a:lstStyle/>
          <a:p>
            <a:pPr algn="l"/>
            <a:r>
              <a:rPr lang="es-ES" sz="1000" b="1">
                <a:solidFill>
                  <a:srgbClr val="0070C0"/>
                </a:solidFill>
              </a:rPr>
              <a:t>B C D</a:t>
            </a:r>
          </a:p>
        </p:txBody>
      </p:sp>
      <p:sp>
        <p:nvSpPr>
          <p:cNvPr id="13" name="CuadroTexto 12">
            <a:extLst>
              <a:ext uri="{FF2B5EF4-FFF2-40B4-BE49-F238E27FC236}">
                <a16:creationId xmlns:a16="http://schemas.microsoft.com/office/drawing/2014/main" id="{4CF273A5-00B9-AC6D-E3D7-2F550BDFD9DA}"/>
              </a:ext>
            </a:extLst>
          </p:cNvPr>
          <p:cNvSpPr txBox="1"/>
          <p:nvPr/>
        </p:nvSpPr>
        <p:spPr>
          <a:xfrm>
            <a:off x="4617531" y="2302309"/>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14" name="CuadroTexto 13">
            <a:extLst>
              <a:ext uri="{FF2B5EF4-FFF2-40B4-BE49-F238E27FC236}">
                <a16:creationId xmlns:a16="http://schemas.microsoft.com/office/drawing/2014/main" id="{C0E84185-8134-B08B-5E27-4E13B1061995}"/>
              </a:ext>
            </a:extLst>
          </p:cNvPr>
          <p:cNvSpPr txBox="1"/>
          <p:nvPr/>
        </p:nvSpPr>
        <p:spPr>
          <a:xfrm>
            <a:off x="7013889" y="2302308"/>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15" name="CuadroTexto 14">
            <a:extLst>
              <a:ext uri="{FF2B5EF4-FFF2-40B4-BE49-F238E27FC236}">
                <a16:creationId xmlns:a16="http://schemas.microsoft.com/office/drawing/2014/main" id="{924F9494-1456-2229-B8B6-530B69719CF8}"/>
              </a:ext>
            </a:extLst>
          </p:cNvPr>
          <p:cNvSpPr txBox="1"/>
          <p:nvPr/>
        </p:nvSpPr>
        <p:spPr>
          <a:xfrm>
            <a:off x="1516979" y="3290281"/>
            <a:ext cx="853102" cy="277980"/>
          </a:xfrm>
          <a:prstGeom prst="rect">
            <a:avLst/>
          </a:prstGeom>
          <a:noFill/>
        </p:spPr>
        <p:txBody>
          <a:bodyPr wrap="none" lIns="0" tIns="0" rIns="0" bIns="0" rtlCol="0">
            <a:noAutofit/>
          </a:bodyPr>
          <a:lstStyle/>
          <a:p>
            <a:pPr algn="l"/>
            <a:r>
              <a:rPr lang="es-ES" sz="1000" b="1">
                <a:solidFill>
                  <a:srgbClr val="0070C0"/>
                </a:solidFill>
              </a:rPr>
              <a:t>B D</a:t>
            </a:r>
          </a:p>
        </p:txBody>
      </p:sp>
      <p:sp>
        <p:nvSpPr>
          <p:cNvPr id="16" name="CuadroTexto 15">
            <a:extLst>
              <a:ext uri="{FF2B5EF4-FFF2-40B4-BE49-F238E27FC236}">
                <a16:creationId xmlns:a16="http://schemas.microsoft.com/office/drawing/2014/main" id="{373F5B43-BC45-1B55-90C3-187B1CB39AED}"/>
              </a:ext>
            </a:extLst>
          </p:cNvPr>
          <p:cNvSpPr txBox="1"/>
          <p:nvPr/>
        </p:nvSpPr>
        <p:spPr>
          <a:xfrm>
            <a:off x="6467352" y="3300790"/>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17" name="CuadroTexto 16">
            <a:extLst>
              <a:ext uri="{FF2B5EF4-FFF2-40B4-BE49-F238E27FC236}">
                <a16:creationId xmlns:a16="http://schemas.microsoft.com/office/drawing/2014/main" id="{0F99C716-C00A-56CD-E23A-8DCDA2859B9F}"/>
              </a:ext>
            </a:extLst>
          </p:cNvPr>
          <p:cNvSpPr txBox="1"/>
          <p:nvPr/>
        </p:nvSpPr>
        <p:spPr>
          <a:xfrm>
            <a:off x="4365282" y="5255715"/>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18" name="CuadroTexto 17">
            <a:extLst>
              <a:ext uri="{FF2B5EF4-FFF2-40B4-BE49-F238E27FC236}">
                <a16:creationId xmlns:a16="http://schemas.microsoft.com/office/drawing/2014/main" id="{9BB7FD95-1D92-216A-2391-1A6E4CFDBC50}"/>
              </a:ext>
            </a:extLst>
          </p:cNvPr>
          <p:cNvSpPr txBox="1"/>
          <p:nvPr/>
        </p:nvSpPr>
        <p:spPr>
          <a:xfrm>
            <a:off x="1863820" y="5266225"/>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19" name="CuadroTexto 18">
            <a:extLst>
              <a:ext uri="{FF2B5EF4-FFF2-40B4-BE49-F238E27FC236}">
                <a16:creationId xmlns:a16="http://schemas.microsoft.com/office/drawing/2014/main" id="{B348C989-BBB8-C5A3-6710-3FA68A719B60}"/>
              </a:ext>
            </a:extLst>
          </p:cNvPr>
          <p:cNvSpPr txBox="1"/>
          <p:nvPr/>
        </p:nvSpPr>
        <p:spPr>
          <a:xfrm>
            <a:off x="6835214" y="5266226"/>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20" name="CuadroTexto 19">
            <a:extLst>
              <a:ext uri="{FF2B5EF4-FFF2-40B4-BE49-F238E27FC236}">
                <a16:creationId xmlns:a16="http://schemas.microsoft.com/office/drawing/2014/main" id="{FD778742-A889-8F91-CE21-32C9A08CDA24}"/>
              </a:ext>
            </a:extLst>
          </p:cNvPr>
          <p:cNvSpPr txBox="1"/>
          <p:nvPr/>
        </p:nvSpPr>
        <p:spPr>
          <a:xfrm>
            <a:off x="1752685" y="23180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1" name="CuadroTexto 20">
            <a:extLst>
              <a:ext uri="{FF2B5EF4-FFF2-40B4-BE49-F238E27FC236}">
                <a16:creationId xmlns:a16="http://schemas.microsoft.com/office/drawing/2014/main" id="{C6660333-4850-673E-A044-A03159AC99A3}"/>
              </a:ext>
            </a:extLst>
          </p:cNvPr>
          <p:cNvSpPr txBox="1"/>
          <p:nvPr/>
        </p:nvSpPr>
        <p:spPr>
          <a:xfrm>
            <a:off x="4123351" y="23406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2" name="CuadroTexto 21">
            <a:extLst>
              <a:ext uri="{FF2B5EF4-FFF2-40B4-BE49-F238E27FC236}">
                <a16:creationId xmlns:a16="http://schemas.microsoft.com/office/drawing/2014/main" id="{1CCBA895-4351-1CE1-5F06-A462FCE04DEE}"/>
              </a:ext>
            </a:extLst>
          </p:cNvPr>
          <p:cNvSpPr txBox="1"/>
          <p:nvPr/>
        </p:nvSpPr>
        <p:spPr>
          <a:xfrm>
            <a:off x="6505307" y="23180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3" name="CuadroTexto 22">
            <a:extLst>
              <a:ext uri="{FF2B5EF4-FFF2-40B4-BE49-F238E27FC236}">
                <a16:creationId xmlns:a16="http://schemas.microsoft.com/office/drawing/2014/main" id="{BE440B7C-2B33-6C9E-DA46-AACE66E43F8A}"/>
              </a:ext>
            </a:extLst>
          </p:cNvPr>
          <p:cNvSpPr txBox="1"/>
          <p:nvPr/>
        </p:nvSpPr>
        <p:spPr>
          <a:xfrm>
            <a:off x="8830818" y="23180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4" name="CuadroTexto 23">
            <a:extLst>
              <a:ext uri="{FF2B5EF4-FFF2-40B4-BE49-F238E27FC236}">
                <a16:creationId xmlns:a16="http://schemas.microsoft.com/office/drawing/2014/main" id="{2D6F5FA8-383A-2F0C-1405-82636A37B995}"/>
              </a:ext>
            </a:extLst>
          </p:cNvPr>
          <p:cNvSpPr txBox="1"/>
          <p:nvPr/>
        </p:nvSpPr>
        <p:spPr>
          <a:xfrm>
            <a:off x="3874996" y="52644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5" name="CuadroTexto 24">
            <a:extLst>
              <a:ext uri="{FF2B5EF4-FFF2-40B4-BE49-F238E27FC236}">
                <a16:creationId xmlns:a16="http://schemas.microsoft.com/office/drawing/2014/main" id="{BDF5A1B6-D07C-374A-283A-CAB95C9EDB63}"/>
              </a:ext>
            </a:extLst>
          </p:cNvPr>
          <p:cNvSpPr txBox="1"/>
          <p:nvPr/>
        </p:nvSpPr>
        <p:spPr>
          <a:xfrm>
            <a:off x="8729218" y="52870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6" name="CuadroTexto 25">
            <a:extLst>
              <a:ext uri="{FF2B5EF4-FFF2-40B4-BE49-F238E27FC236}">
                <a16:creationId xmlns:a16="http://schemas.microsoft.com/office/drawing/2014/main" id="{3D5351C9-3568-8E3B-D4AD-A87D95261D04}"/>
              </a:ext>
            </a:extLst>
          </p:cNvPr>
          <p:cNvSpPr txBox="1"/>
          <p:nvPr/>
        </p:nvSpPr>
        <p:spPr>
          <a:xfrm>
            <a:off x="6021794" y="6361040"/>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2096594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1AB44-08C4-B873-9B72-163B93458E80}"/>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D403335-50DF-03D5-1B96-A913D8CE906A}"/>
              </a:ext>
            </a:extLst>
          </p:cNvPr>
          <p:cNvGraphicFramePr>
            <a:graphicFrameLocks noChangeAspect="1"/>
          </p:cNvGraphicFramePr>
          <p:nvPr>
            <p:custDataLst>
              <p:tags r:id="rId1"/>
            </p:custDataLst>
            <p:extLst>
              <p:ext uri="{D42A27DB-BD31-4B8C-83A1-F6EECF244321}">
                <p14:modId xmlns:p14="http://schemas.microsoft.com/office/powerpoint/2010/main" val="4249875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5D403335-50DF-03D5-1B96-A913D8CE90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CCBAADFD-EA61-F901-0E7B-37B7EDFD45DF}"/>
              </a:ext>
            </a:extLst>
          </p:cNvPr>
          <p:cNvSpPr>
            <a:spLocks noGrp="1"/>
          </p:cNvSpPr>
          <p:nvPr>
            <p:ph type="subTitle" idx="1"/>
          </p:nvPr>
        </p:nvSpPr>
        <p:spPr>
          <a:xfrm>
            <a:off x="291935" y="1031530"/>
            <a:ext cx="8725606" cy="360000"/>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FFD679AC-C1A6-0FA1-5339-9BD2F8EBB9CC}"/>
              </a:ext>
            </a:extLst>
          </p:cNvPr>
          <p:cNvSpPr>
            <a:spLocks noGrp="1"/>
          </p:cNvSpPr>
          <p:nvPr>
            <p:ph type="title"/>
          </p:nvPr>
        </p:nvSpPr>
        <p:spPr/>
        <p:txBody>
          <a:bodyPr vert="horz"/>
          <a:lstStyle/>
          <a:p>
            <a:r>
              <a:rPr lang="es-ES">
                <a:latin typeface="ACHS Nueva Serif SemiBold" pitchFamily="2" charset="0"/>
                <a:cs typeface="Arial"/>
              </a:rPr>
              <a:t>Conducta riesgosa según tipo de usuario</a:t>
            </a:r>
            <a:endParaRPr lang="es-ES">
              <a:latin typeface="ACHS Nueva Serif SemiBold" pitchFamily="2" charset="0"/>
            </a:endParaRPr>
          </a:p>
        </p:txBody>
      </p:sp>
      <p:sp>
        <p:nvSpPr>
          <p:cNvPr id="3" name="Rectangle 1">
            <a:extLst>
              <a:ext uri="{FF2B5EF4-FFF2-40B4-BE49-F238E27FC236}">
                <a16:creationId xmlns:a16="http://schemas.microsoft.com/office/drawing/2014/main" id="{DD034594-9571-4E5E-1452-92A48D6A6DFA}"/>
              </a:ext>
            </a:extLst>
          </p:cNvPr>
          <p:cNvSpPr>
            <a:spLocks noChangeArrowheads="1"/>
          </p:cNvSpPr>
          <p:nvPr/>
        </p:nvSpPr>
        <p:spPr bwMode="auto">
          <a:xfrm>
            <a:off x="105880" y="6487674"/>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EBC61867-1EB2-06EE-D354-718CBDDDD0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52" y="983666"/>
            <a:ext cx="10760976" cy="5143870"/>
          </a:xfrm>
          <a:prstGeom prst="rect">
            <a:avLst/>
          </a:prstGeom>
        </p:spPr>
      </p:pic>
      <p:sp>
        <p:nvSpPr>
          <p:cNvPr id="8" name="CuadroTexto 7">
            <a:extLst>
              <a:ext uri="{FF2B5EF4-FFF2-40B4-BE49-F238E27FC236}">
                <a16:creationId xmlns:a16="http://schemas.microsoft.com/office/drawing/2014/main" id="{B8DA52A5-3F3D-38D5-E862-39C0F436FB37}"/>
              </a:ext>
            </a:extLst>
          </p:cNvPr>
          <p:cNvSpPr txBox="1"/>
          <p:nvPr/>
        </p:nvSpPr>
        <p:spPr>
          <a:xfrm>
            <a:off x="2772966" y="1540307"/>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9" name="CuadroTexto 8">
            <a:extLst>
              <a:ext uri="{FF2B5EF4-FFF2-40B4-BE49-F238E27FC236}">
                <a16:creationId xmlns:a16="http://schemas.microsoft.com/office/drawing/2014/main" id="{C1383C5E-4957-4059-D7D6-2F3A01AB865F}"/>
              </a:ext>
            </a:extLst>
          </p:cNvPr>
          <p:cNvSpPr txBox="1"/>
          <p:nvPr/>
        </p:nvSpPr>
        <p:spPr>
          <a:xfrm>
            <a:off x="5137793" y="1550819"/>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0" name="CuadroTexto 9">
            <a:extLst>
              <a:ext uri="{FF2B5EF4-FFF2-40B4-BE49-F238E27FC236}">
                <a16:creationId xmlns:a16="http://schemas.microsoft.com/office/drawing/2014/main" id="{F4D08421-E260-C7BF-3904-1F71E2932E2D}"/>
              </a:ext>
            </a:extLst>
          </p:cNvPr>
          <p:cNvSpPr txBox="1"/>
          <p:nvPr/>
        </p:nvSpPr>
        <p:spPr>
          <a:xfrm>
            <a:off x="7765380" y="1550818"/>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1" name="CuadroTexto 10">
            <a:extLst>
              <a:ext uri="{FF2B5EF4-FFF2-40B4-BE49-F238E27FC236}">
                <a16:creationId xmlns:a16="http://schemas.microsoft.com/office/drawing/2014/main" id="{FEE0E260-1D4E-603D-3D36-0F091F670411}"/>
              </a:ext>
            </a:extLst>
          </p:cNvPr>
          <p:cNvSpPr txBox="1"/>
          <p:nvPr/>
        </p:nvSpPr>
        <p:spPr>
          <a:xfrm>
            <a:off x="10140717" y="1550819"/>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12" name="CuadroTexto 11">
            <a:extLst>
              <a:ext uri="{FF2B5EF4-FFF2-40B4-BE49-F238E27FC236}">
                <a16:creationId xmlns:a16="http://schemas.microsoft.com/office/drawing/2014/main" id="{FCCD758A-5794-9BDE-4379-8D2EA5E3B78D}"/>
              </a:ext>
            </a:extLst>
          </p:cNvPr>
          <p:cNvSpPr txBox="1"/>
          <p:nvPr/>
        </p:nvSpPr>
        <p:spPr>
          <a:xfrm>
            <a:off x="9678262" y="2255011"/>
            <a:ext cx="853102" cy="277980"/>
          </a:xfrm>
          <a:prstGeom prst="rect">
            <a:avLst/>
          </a:prstGeom>
          <a:noFill/>
        </p:spPr>
        <p:txBody>
          <a:bodyPr wrap="none" lIns="0" tIns="0" rIns="0" bIns="0" rtlCol="0">
            <a:noAutofit/>
          </a:bodyPr>
          <a:lstStyle/>
          <a:p>
            <a:pPr algn="l"/>
            <a:r>
              <a:rPr lang="es-ES" sz="1000" b="1">
                <a:solidFill>
                  <a:srgbClr val="0070C0"/>
                </a:solidFill>
              </a:rPr>
              <a:t>A B C</a:t>
            </a:r>
          </a:p>
        </p:txBody>
      </p:sp>
      <p:sp>
        <p:nvSpPr>
          <p:cNvPr id="13" name="CuadroTexto 12">
            <a:extLst>
              <a:ext uri="{FF2B5EF4-FFF2-40B4-BE49-F238E27FC236}">
                <a16:creationId xmlns:a16="http://schemas.microsoft.com/office/drawing/2014/main" id="{26B9DF01-845F-DA9D-763F-AA2A668E616A}"/>
              </a:ext>
            </a:extLst>
          </p:cNvPr>
          <p:cNvSpPr txBox="1"/>
          <p:nvPr/>
        </p:nvSpPr>
        <p:spPr>
          <a:xfrm>
            <a:off x="7091822" y="2258143"/>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14" name="CuadroTexto 13">
            <a:extLst>
              <a:ext uri="{FF2B5EF4-FFF2-40B4-BE49-F238E27FC236}">
                <a16:creationId xmlns:a16="http://schemas.microsoft.com/office/drawing/2014/main" id="{7A64B39F-C2D1-053A-3C4F-D3D582AA256E}"/>
              </a:ext>
            </a:extLst>
          </p:cNvPr>
          <p:cNvSpPr txBox="1"/>
          <p:nvPr/>
        </p:nvSpPr>
        <p:spPr>
          <a:xfrm>
            <a:off x="1887525" y="2267870"/>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5" name="CuadroTexto 14">
            <a:extLst>
              <a:ext uri="{FF2B5EF4-FFF2-40B4-BE49-F238E27FC236}">
                <a16:creationId xmlns:a16="http://schemas.microsoft.com/office/drawing/2014/main" id="{4F12B2E7-FDF8-5404-D399-AB890C6DC861}"/>
              </a:ext>
            </a:extLst>
          </p:cNvPr>
          <p:cNvSpPr txBox="1"/>
          <p:nvPr/>
        </p:nvSpPr>
        <p:spPr>
          <a:xfrm>
            <a:off x="7510111" y="3240636"/>
            <a:ext cx="853102" cy="277980"/>
          </a:xfrm>
          <a:prstGeom prst="rect">
            <a:avLst/>
          </a:prstGeom>
          <a:noFill/>
        </p:spPr>
        <p:txBody>
          <a:bodyPr wrap="none" lIns="0" tIns="0" rIns="0" bIns="0" rtlCol="0">
            <a:noAutofit/>
          </a:bodyPr>
          <a:lstStyle/>
          <a:p>
            <a:pPr algn="l"/>
            <a:r>
              <a:rPr lang="es-ES" sz="1000" b="1">
                <a:solidFill>
                  <a:srgbClr val="0070C0"/>
                </a:solidFill>
              </a:rPr>
              <a:t>A B D</a:t>
            </a:r>
          </a:p>
        </p:txBody>
      </p:sp>
      <p:sp>
        <p:nvSpPr>
          <p:cNvPr id="16" name="CuadroTexto 15">
            <a:extLst>
              <a:ext uri="{FF2B5EF4-FFF2-40B4-BE49-F238E27FC236}">
                <a16:creationId xmlns:a16="http://schemas.microsoft.com/office/drawing/2014/main" id="{11AB565C-795F-580E-C41F-A843728A1F8F}"/>
              </a:ext>
            </a:extLst>
          </p:cNvPr>
          <p:cNvSpPr txBox="1"/>
          <p:nvPr/>
        </p:nvSpPr>
        <p:spPr>
          <a:xfrm>
            <a:off x="2549005" y="3230908"/>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7" name="CuadroTexto 16">
            <a:extLst>
              <a:ext uri="{FF2B5EF4-FFF2-40B4-BE49-F238E27FC236}">
                <a16:creationId xmlns:a16="http://schemas.microsoft.com/office/drawing/2014/main" id="{DED33EB7-A019-BCCD-6F2A-0ADCA5DCE8FD}"/>
              </a:ext>
            </a:extLst>
          </p:cNvPr>
          <p:cNvSpPr txBox="1"/>
          <p:nvPr/>
        </p:nvSpPr>
        <p:spPr>
          <a:xfrm>
            <a:off x="10078214" y="3230908"/>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8" name="CuadroTexto 17">
            <a:extLst>
              <a:ext uri="{FF2B5EF4-FFF2-40B4-BE49-F238E27FC236}">
                <a16:creationId xmlns:a16="http://schemas.microsoft.com/office/drawing/2014/main" id="{8445404F-38A8-AD40-3BB5-9F21119D5744}"/>
              </a:ext>
            </a:extLst>
          </p:cNvPr>
          <p:cNvSpPr txBox="1"/>
          <p:nvPr/>
        </p:nvSpPr>
        <p:spPr>
          <a:xfrm>
            <a:off x="10068486" y="4223130"/>
            <a:ext cx="853102" cy="277980"/>
          </a:xfrm>
          <a:prstGeom prst="rect">
            <a:avLst/>
          </a:prstGeom>
          <a:noFill/>
        </p:spPr>
        <p:txBody>
          <a:bodyPr wrap="none" lIns="0" tIns="0" rIns="0" bIns="0" rtlCol="0">
            <a:noAutofit/>
          </a:bodyPr>
          <a:lstStyle/>
          <a:p>
            <a:pPr algn="l"/>
            <a:r>
              <a:rPr lang="es-ES" sz="1000" b="1">
                <a:solidFill>
                  <a:srgbClr val="0070C0"/>
                </a:solidFill>
              </a:rPr>
              <a:t>B C</a:t>
            </a:r>
          </a:p>
        </p:txBody>
      </p:sp>
      <p:sp>
        <p:nvSpPr>
          <p:cNvPr id="19" name="CuadroTexto 18">
            <a:extLst>
              <a:ext uri="{FF2B5EF4-FFF2-40B4-BE49-F238E27FC236}">
                <a16:creationId xmlns:a16="http://schemas.microsoft.com/office/drawing/2014/main" id="{D705F2C7-DF06-7439-9497-53856FE85F9A}"/>
              </a:ext>
            </a:extLst>
          </p:cNvPr>
          <p:cNvSpPr txBox="1"/>
          <p:nvPr/>
        </p:nvSpPr>
        <p:spPr>
          <a:xfrm>
            <a:off x="6877814" y="5234807"/>
            <a:ext cx="853102" cy="277980"/>
          </a:xfrm>
          <a:prstGeom prst="rect">
            <a:avLst/>
          </a:prstGeom>
          <a:noFill/>
        </p:spPr>
        <p:txBody>
          <a:bodyPr wrap="none" lIns="0" tIns="0" rIns="0" bIns="0" rtlCol="0">
            <a:noAutofit/>
          </a:bodyPr>
          <a:lstStyle/>
          <a:p>
            <a:pPr algn="l"/>
            <a:r>
              <a:rPr lang="es-ES" sz="1000" b="1">
                <a:solidFill>
                  <a:srgbClr val="0070C0"/>
                </a:solidFill>
              </a:rPr>
              <a:t>A D</a:t>
            </a:r>
          </a:p>
        </p:txBody>
      </p:sp>
      <p:sp>
        <p:nvSpPr>
          <p:cNvPr id="20" name="CuadroTexto 19">
            <a:extLst>
              <a:ext uri="{FF2B5EF4-FFF2-40B4-BE49-F238E27FC236}">
                <a16:creationId xmlns:a16="http://schemas.microsoft.com/office/drawing/2014/main" id="{694E6C73-41DA-8F9C-E179-318CC27FAD6C}"/>
              </a:ext>
            </a:extLst>
          </p:cNvPr>
          <p:cNvSpPr txBox="1"/>
          <p:nvPr/>
        </p:nvSpPr>
        <p:spPr>
          <a:xfrm>
            <a:off x="4410545" y="5217234"/>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1" name="CuadroTexto 20">
            <a:extLst>
              <a:ext uri="{FF2B5EF4-FFF2-40B4-BE49-F238E27FC236}">
                <a16:creationId xmlns:a16="http://schemas.microsoft.com/office/drawing/2014/main" id="{2F2FE3D8-5B31-CA39-197C-770580D52B6E}"/>
              </a:ext>
            </a:extLst>
          </p:cNvPr>
          <p:cNvSpPr txBox="1"/>
          <p:nvPr/>
        </p:nvSpPr>
        <p:spPr>
          <a:xfrm>
            <a:off x="9405332" y="5207401"/>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2" name="CuadroTexto 21">
            <a:extLst>
              <a:ext uri="{FF2B5EF4-FFF2-40B4-BE49-F238E27FC236}">
                <a16:creationId xmlns:a16="http://schemas.microsoft.com/office/drawing/2014/main" id="{E893229F-4548-E718-EF6A-3287D00B035A}"/>
              </a:ext>
            </a:extLst>
          </p:cNvPr>
          <p:cNvSpPr txBox="1"/>
          <p:nvPr/>
        </p:nvSpPr>
        <p:spPr>
          <a:xfrm>
            <a:off x="1402729" y="225034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3" name="CuadroTexto 22">
            <a:extLst>
              <a:ext uri="{FF2B5EF4-FFF2-40B4-BE49-F238E27FC236}">
                <a16:creationId xmlns:a16="http://schemas.microsoft.com/office/drawing/2014/main" id="{ABADEC8E-0403-5A70-4A15-9F542CD0C6B8}"/>
              </a:ext>
            </a:extLst>
          </p:cNvPr>
          <p:cNvSpPr txBox="1"/>
          <p:nvPr/>
        </p:nvSpPr>
        <p:spPr>
          <a:xfrm>
            <a:off x="3750818" y="226163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4" name="CuadroTexto 23">
            <a:extLst>
              <a:ext uri="{FF2B5EF4-FFF2-40B4-BE49-F238E27FC236}">
                <a16:creationId xmlns:a16="http://schemas.microsoft.com/office/drawing/2014/main" id="{5932963D-1423-4FAE-5A2E-4923DB39FA4D}"/>
              </a:ext>
            </a:extLst>
          </p:cNvPr>
          <p:cNvSpPr txBox="1"/>
          <p:nvPr/>
        </p:nvSpPr>
        <p:spPr>
          <a:xfrm>
            <a:off x="6606907" y="227292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5" name="CuadroTexto 24">
            <a:extLst>
              <a:ext uri="{FF2B5EF4-FFF2-40B4-BE49-F238E27FC236}">
                <a16:creationId xmlns:a16="http://schemas.microsoft.com/office/drawing/2014/main" id="{8B6A1DE6-6C7D-169C-F49B-46214F3427CE}"/>
              </a:ext>
            </a:extLst>
          </p:cNvPr>
          <p:cNvSpPr txBox="1"/>
          <p:nvPr/>
        </p:nvSpPr>
        <p:spPr>
          <a:xfrm>
            <a:off x="9169485" y="228420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6" name="CuadroTexto 25">
            <a:extLst>
              <a:ext uri="{FF2B5EF4-FFF2-40B4-BE49-F238E27FC236}">
                <a16:creationId xmlns:a16="http://schemas.microsoft.com/office/drawing/2014/main" id="{C79E094F-18D3-BE85-AF59-61A216080408}"/>
              </a:ext>
            </a:extLst>
          </p:cNvPr>
          <p:cNvSpPr txBox="1"/>
          <p:nvPr/>
        </p:nvSpPr>
        <p:spPr>
          <a:xfrm>
            <a:off x="3581485" y="3266341"/>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7" name="CuadroTexto 26">
            <a:extLst>
              <a:ext uri="{FF2B5EF4-FFF2-40B4-BE49-F238E27FC236}">
                <a16:creationId xmlns:a16="http://schemas.microsoft.com/office/drawing/2014/main" id="{5473A131-77AC-1F18-2AAF-359ECC5AFC1F}"/>
              </a:ext>
            </a:extLst>
          </p:cNvPr>
          <p:cNvSpPr txBox="1"/>
          <p:nvPr/>
        </p:nvSpPr>
        <p:spPr>
          <a:xfrm>
            <a:off x="6223085" y="32550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8" name="CuadroTexto 27">
            <a:extLst>
              <a:ext uri="{FF2B5EF4-FFF2-40B4-BE49-F238E27FC236}">
                <a16:creationId xmlns:a16="http://schemas.microsoft.com/office/drawing/2014/main" id="{1B2EFD58-BB22-7332-AB58-7131FF519E12}"/>
              </a:ext>
            </a:extLst>
          </p:cNvPr>
          <p:cNvSpPr txBox="1"/>
          <p:nvPr/>
        </p:nvSpPr>
        <p:spPr>
          <a:xfrm>
            <a:off x="3852418" y="524189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9" name="CuadroTexto 28">
            <a:extLst>
              <a:ext uri="{FF2B5EF4-FFF2-40B4-BE49-F238E27FC236}">
                <a16:creationId xmlns:a16="http://schemas.microsoft.com/office/drawing/2014/main" id="{B2956ED8-5784-9B74-EFE3-C7F00463BC0B}"/>
              </a:ext>
            </a:extLst>
          </p:cNvPr>
          <p:cNvSpPr txBox="1"/>
          <p:nvPr/>
        </p:nvSpPr>
        <p:spPr>
          <a:xfrm>
            <a:off x="6460152" y="524189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31" name="CuadroTexto 30">
            <a:extLst>
              <a:ext uri="{FF2B5EF4-FFF2-40B4-BE49-F238E27FC236}">
                <a16:creationId xmlns:a16="http://schemas.microsoft.com/office/drawing/2014/main" id="{9697B790-8E75-9527-5CCE-516644AA663B}"/>
              </a:ext>
            </a:extLst>
          </p:cNvPr>
          <p:cNvSpPr txBox="1"/>
          <p:nvPr/>
        </p:nvSpPr>
        <p:spPr>
          <a:xfrm>
            <a:off x="6021794" y="6361430"/>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1530041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39338-154B-9FA5-D344-3401448843B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63CB6E3-8971-A86E-7A52-541E95F24CC1}"/>
              </a:ext>
            </a:extLst>
          </p:cNvPr>
          <p:cNvGraphicFramePr>
            <a:graphicFrameLocks noChangeAspect="1"/>
          </p:cNvGraphicFramePr>
          <p:nvPr>
            <p:custDataLst>
              <p:tags r:id="rId1"/>
            </p:custDataLst>
            <p:extLst>
              <p:ext uri="{D42A27DB-BD31-4B8C-83A1-F6EECF244321}">
                <p14:modId xmlns:p14="http://schemas.microsoft.com/office/powerpoint/2010/main" val="1399890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963CB6E3-8971-A86E-7A52-541E95F24CC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E992CEF5-DFF5-C33B-913F-FFC7A9347408}"/>
              </a:ext>
            </a:extLst>
          </p:cNvPr>
          <p:cNvSpPr>
            <a:spLocks noGrp="1"/>
          </p:cNvSpPr>
          <p:nvPr>
            <p:ph type="subTitle" idx="1"/>
          </p:nvPr>
        </p:nvSpPr>
        <p:spPr>
          <a:xfrm>
            <a:off x="291935" y="1031530"/>
            <a:ext cx="8725606" cy="360000"/>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7940110A-B508-838F-E52C-B40E35466E11}"/>
              </a:ext>
            </a:extLst>
          </p:cNvPr>
          <p:cNvSpPr>
            <a:spLocks noGrp="1"/>
          </p:cNvSpPr>
          <p:nvPr>
            <p:ph type="title"/>
          </p:nvPr>
        </p:nvSpPr>
        <p:spPr/>
        <p:txBody>
          <a:bodyPr vert="horz"/>
          <a:lstStyle/>
          <a:p>
            <a:r>
              <a:rPr lang="es-ES">
                <a:latin typeface="ACHS Nueva Serif SemiBold" pitchFamily="2" charset="0"/>
                <a:cs typeface="Arial"/>
              </a:rPr>
              <a:t>Hábitos críticos según licencia</a:t>
            </a:r>
            <a:endParaRPr lang="es-ES">
              <a:latin typeface="ACHS Nueva Serif SemiBold" pitchFamily="2" charset="0"/>
            </a:endParaRPr>
          </a:p>
        </p:txBody>
      </p:sp>
      <p:sp>
        <p:nvSpPr>
          <p:cNvPr id="3" name="Rectangle 1">
            <a:extLst>
              <a:ext uri="{FF2B5EF4-FFF2-40B4-BE49-F238E27FC236}">
                <a16:creationId xmlns:a16="http://schemas.microsoft.com/office/drawing/2014/main" id="{6BD6DB2B-7239-5423-3BAC-A455835016E2}"/>
              </a:ext>
            </a:extLst>
          </p:cNvPr>
          <p:cNvSpPr>
            <a:spLocks noChangeArrowheads="1"/>
          </p:cNvSpPr>
          <p:nvPr/>
        </p:nvSpPr>
        <p:spPr bwMode="auto">
          <a:xfrm>
            <a:off x="0" y="6505114"/>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9" name="Imagen 8">
            <a:extLst>
              <a:ext uri="{FF2B5EF4-FFF2-40B4-BE49-F238E27FC236}">
                <a16:creationId xmlns:a16="http://schemas.microsoft.com/office/drawing/2014/main" id="{71E93EE9-C0DB-D885-9C21-ABD13E8283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583" y="1026170"/>
            <a:ext cx="10781997" cy="5153918"/>
          </a:xfrm>
          <a:prstGeom prst="rect">
            <a:avLst/>
          </a:prstGeom>
        </p:spPr>
      </p:pic>
      <p:sp>
        <p:nvSpPr>
          <p:cNvPr id="10" name="CuadroTexto 9">
            <a:extLst>
              <a:ext uri="{FF2B5EF4-FFF2-40B4-BE49-F238E27FC236}">
                <a16:creationId xmlns:a16="http://schemas.microsoft.com/office/drawing/2014/main" id="{1DB60C74-DFF0-3892-EA6C-DBBC32C10382}"/>
              </a:ext>
            </a:extLst>
          </p:cNvPr>
          <p:cNvSpPr txBox="1"/>
          <p:nvPr/>
        </p:nvSpPr>
        <p:spPr>
          <a:xfrm>
            <a:off x="3014704" y="1592859"/>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11" name="CuadroTexto 10">
            <a:extLst>
              <a:ext uri="{FF2B5EF4-FFF2-40B4-BE49-F238E27FC236}">
                <a16:creationId xmlns:a16="http://schemas.microsoft.com/office/drawing/2014/main" id="{C4CCA032-1193-919F-DCC9-8B383B9F98DD}"/>
              </a:ext>
            </a:extLst>
          </p:cNvPr>
          <p:cNvSpPr txBox="1"/>
          <p:nvPr/>
        </p:nvSpPr>
        <p:spPr>
          <a:xfrm>
            <a:off x="5747393" y="1603370"/>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2" name="CuadroTexto 11">
            <a:extLst>
              <a:ext uri="{FF2B5EF4-FFF2-40B4-BE49-F238E27FC236}">
                <a16:creationId xmlns:a16="http://schemas.microsoft.com/office/drawing/2014/main" id="{D9281948-E7C6-B206-49AC-ADB3960B2857}"/>
              </a:ext>
            </a:extLst>
          </p:cNvPr>
          <p:cNvSpPr txBox="1"/>
          <p:nvPr/>
        </p:nvSpPr>
        <p:spPr>
          <a:xfrm>
            <a:off x="8374979" y="1592859"/>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3" name="CuadroTexto 12">
            <a:extLst>
              <a:ext uri="{FF2B5EF4-FFF2-40B4-BE49-F238E27FC236}">
                <a16:creationId xmlns:a16="http://schemas.microsoft.com/office/drawing/2014/main" id="{5BB93C9C-F4B6-6147-9BD9-BBCBEC8CC5C1}"/>
              </a:ext>
            </a:extLst>
          </p:cNvPr>
          <p:cNvSpPr txBox="1"/>
          <p:nvPr/>
        </p:nvSpPr>
        <p:spPr>
          <a:xfrm>
            <a:off x="10308883" y="1613881"/>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14" name="CuadroTexto 13">
            <a:extLst>
              <a:ext uri="{FF2B5EF4-FFF2-40B4-BE49-F238E27FC236}">
                <a16:creationId xmlns:a16="http://schemas.microsoft.com/office/drawing/2014/main" id="{648E634C-6C6B-9511-03EF-0A0741433402}"/>
              </a:ext>
            </a:extLst>
          </p:cNvPr>
          <p:cNvSpPr txBox="1"/>
          <p:nvPr/>
        </p:nvSpPr>
        <p:spPr>
          <a:xfrm>
            <a:off x="9719964" y="2297053"/>
            <a:ext cx="853102" cy="277980"/>
          </a:xfrm>
          <a:prstGeom prst="rect">
            <a:avLst/>
          </a:prstGeom>
          <a:noFill/>
        </p:spPr>
        <p:txBody>
          <a:bodyPr wrap="none" lIns="0" tIns="0" rIns="0" bIns="0" rtlCol="0">
            <a:noAutofit/>
          </a:bodyPr>
          <a:lstStyle/>
          <a:p>
            <a:pPr algn="l"/>
            <a:r>
              <a:rPr lang="es-ES" sz="1000" b="1">
                <a:solidFill>
                  <a:srgbClr val="0070C0"/>
                </a:solidFill>
              </a:rPr>
              <a:t>A B C</a:t>
            </a:r>
          </a:p>
        </p:txBody>
      </p:sp>
      <p:sp>
        <p:nvSpPr>
          <p:cNvPr id="15" name="CuadroTexto 14">
            <a:extLst>
              <a:ext uri="{FF2B5EF4-FFF2-40B4-BE49-F238E27FC236}">
                <a16:creationId xmlns:a16="http://schemas.microsoft.com/office/drawing/2014/main" id="{A7F898C8-C26F-860A-1172-66C4B26ED659}"/>
              </a:ext>
            </a:extLst>
          </p:cNvPr>
          <p:cNvSpPr txBox="1"/>
          <p:nvPr/>
        </p:nvSpPr>
        <p:spPr>
          <a:xfrm>
            <a:off x="7129164" y="2301969"/>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16" name="CuadroTexto 15">
            <a:extLst>
              <a:ext uri="{FF2B5EF4-FFF2-40B4-BE49-F238E27FC236}">
                <a16:creationId xmlns:a16="http://schemas.microsoft.com/office/drawing/2014/main" id="{7A39F33F-02E4-7D60-0522-61A3F645DF74}"/>
              </a:ext>
            </a:extLst>
          </p:cNvPr>
          <p:cNvSpPr txBox="1"/>
          <p:nvPr/>
        </p:nvSpPr>
        <p:spPr>
          <a:xfrm>
            <a:off x="4572777" y="2301969"/>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17" name="CuadroTexto 16">
            <a:extLst>
              <a:ext uri="{FF2B5EF4-FFF2-40B4-BE49-F238E27FC236}">
                <a16:creationId xmlns:a16="http://schemas.microsoft.com/office/drawing/2014/main" id="{81D37F8D-09F4-00EF-D5BD-EE4FFFC32F94}"/>
              </a:ext>
            </a:extLst>
          </p:cNvPr>
          <p:cNvSpPr txBox="1"/>
          <p:nvPr/>
        </p:nvSpPr>
        <p:spPr>
          <a:xfrm>
            <a:off x="1613267" y="4278253"/>
            <a:ext cx="853102" cy="277980"/>
          </a:xfrm>
          <a:prstGeom prst="rect">
            <a:avLst/>
          </a:prstGeom>
          <a:noFill/>
        </p:spPr>
        <p:txBody>
          <a:bodyPr wrap="none" lIns="0" tIns="0" rIns="0" bIns="0" rtlCol="0">
            <a:noAutofit/>
          </a:bodyPr>
          <a:lstStyle/>
          <a:p>
            <a:pPr algn="l"/>
            <a:r>
              <a:rPr lang="es-ES" sz="1000" b="1">
                <a:solidFill>
                  <a:srgbClr val="0070C0"/>
                </a:solidFill>
              </a:rPr>
              <a:t>B C D</a:t>
            </a:r>
          </a:p>
        </p:txBody>
      </p:sp>
      <p:sp>
        <p:nvSpPr>
          <p:cNvPr id="18" name="CuadroTexto 17">
            <a:extLst>
              <a:ext uri="{FF2B5EF4-FFF2-40B4-BE49-F238E27FC236}">
                <a16:creationId xmlns:a16="http://schemas.microsoft.com/office/drawing/2014/main" id="{90DFC0AD-84BF-BB06-573D-2DDAF6EA60FA}"/>
              </a:ext>
            </a:extLst>
          </p:cNvPr>
          <p:cNvSpPr txBox="1"/>
          <p:nvPr/>
        </p:nvSpPr>
        <p:spPr>
          <a:xfrm>
            <a:off x="9056287" y="4288086"/>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9" name="CuadroTexto 18">
            <a:extLst>
              <a:ext uri="{FF2B5EF4-FFF2-40B4-BE49-F238E27FC236}">
                <a16:creationId xmlns:a16="http://schemas.microsoft.com/office/drawing/2014/main" id="{61487FE2-B848-EBEC-2574-B6C63D73CFA7}"/>
              </a:ext>
            </a:extLst>
          </p:cNvPr>
          <p:cNvSpPr txBox="1"/>
          <p:nvPr/>
        </p:nvSpPr>
        <p:spPr>
          <a:xfrm>
            <a:off x="3997591" y="4273338"/>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0" name="CuadroTexto 19">
            <a:extLst>
              <a:ext uri="{FF2B5EF4-FFF2-40B4-BE49-F238E27FC236}">
                <a16:creationId xmlns:a16="http://schemas.microsoft.com/office/drawing/2014/main" id="{102B2288-E8FA-C9AB-D9D0-5374A988AB4F}"/>
              </a:ext>
            </a:extLst>
          </p:cNvPr>
          <p:cNvSpPr txBox="1"/>
          <p:nvPr/>
        </p:nvSpPr>
        <p:spPr>
          <a:xfrm>
            <a:off x="7016093" y="5266396"/>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21" name="CuadroTexto 20">
            <a:extLst>
              <a:ext uri="{FF2B5EF4-FFF2-40B4-BE49-F238E27FC236}">
                <a16:creationId xmlns:a16="http://schemas.microsoft.com/office/drawing/2014/main" id="{3B50F6FD-5E0A-D8B5-F263-2AD68225949B}"/>
              </a:ext>
            </a:extLst>
          </p:cNvPr>
          <p:cNvSpPr txBox="1"/>
          <p:nvPr/>
        </p:nvSpPr>
        <p:spPr>
          <a:xfrm>
            <a:off x="9493822" y="5266396"/>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22" name="CuadroTexto 21">
            <a:extLst>
              <a:ext uri="{FF2B5EF4-FFF2-40B4-BE49-F238E27FC236}">
                <a16:creationId xmlns:a16="http://schemas.microsoft.com/office/drawing/2014/main" id="{573633CB-4AC6-8E28-48B2-30D434569F2F}"/>
              </a:ext>
            </a:extLst>
          </p:cNvPr>
          <p:cNvSpPr txBox="1"/>
          <p:nvPr/>
        </p:nvSpPr>
        <p:spPr>
          <a:xfrm>
            <a:off x="4341720" y="5266396"/>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3" name="CuadroTexto 22">
            <a:extLst>
              <a:ext uri="{FF2B5EF4-FFF2-40B4-BE49-F238E27FC236}">
                <a16:creationId xmlns:a16="http://schemas.microsoft.com/office/drawing/2014/main" id="{DBAD14A2-196F-2464-E2C1-70AFFD394615}"/>
              </a:ext>
            </a:extLst>
          </p:cNvPr>
          <p:cNvSpPr txBox="1"/>
          <p:nvPr/>
        </p:nvSpPr>
        <p:spPr>
          <a:xfrm>
            <a:off x="1425308" y="229549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4" name="CuadroTexto 23">
            <a:extLst>
              <a:ext uri="{FF2B5EF4-FFF2-40B4-BE49-F238E27FC236}">
                <a16:creationId xmlns:a16="http://schemas.microsoft.com/office/drawing/2014/main" id="{E5379729-DA36-3702-167D-5C5A87B3560C}"/>
              </a:ext>
            </a:extLst>
          </p:cNvPr>
          <p:cNvSpPr txBox="1"/>
          <p:nvPr/>
        </p:nvSpPr>
        <p:spPr>
          <a:xfrm>
            <a:off x="4044329" y="230678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5" name="CuadroTexto 24">
            <a:extLst>
              <a:ext uri="{FF2B5EF4-FFF2-40B4-BE49-F238E27FC236}">
                <a16:creationId xmlns:a16="http://schemas.microsoft.com/office/drawing/2014/main" id="{86E62AA9-418F-376B-5FD1-F99C33615144}"/>
              </a:ext>
            </a:extLst>
          </p:cNvPr>
          <p:cNvSpPr txBox="1"/>
          <p:nvPr/>
        </p:nvSpPr>
        <p:spPr>
          <a:xfrm>
            <a:off x="9180774" y="230678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6" name="CuadroTexto 25">
            <a:extLst>
              <a:ext uri="{FF2B5EF4-FFF2-40B4-BE49-F238E27FC236}">
                <a16:creationId xmlns:a16="http://schemas.microsoft.com/office/drawing/2014/main" id="{30B15A43-244C-E030-EE78-ACFC8E40B61C}"/>
              </a:ext>
            </a:extLst>
          </p:cNvPr>
          <p:cNvSpPr txBox="1"/>
          <p:nvPr/>
        </p:nvSpPr>
        <p:spPr>
          <a:xfrm>
            <a:off x="1131796" y="4282341"/>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7" name="CuadroTexto 26">
            <a:extLst>
              <a:ext uri="{FF2B5EF4-FFF2-40B4-BE49-F238E27FC236}">
                <a16:creationId xmlns:a16="http://schemas.microsoft.com/office/drawing/2014/main" id="{BAB6A5B1-57CB-6403-8BDB-C1EFF970558E}"/>
              </a:ext>
            </a:extLst>
          </p:cNvPr>
          <p:cNvSpPr txBox="1"/>
          <p:nvPr/>
        </p:nvSpPr>
        <p:spPr>
          <a:xfrm>
            <a:off x="6302108" y="432749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8" name="CuadroTexto 27">
            <a:extLst>
              <a:ext uri="{FF2B5EF4-FFF2-40B4-BE49-F238E27FC236}">
                <a16:creationId xmlns:a16="http://schemas.microsoft.com/office/drawing/2014/main" id="{6C2ACB92-8F52-1C20-C8FA-017B84889624}"/>
              </a:ext>
            </a:extLst>
          </p:cNvPr>
          <p:cNvSpPr txBox="1"/>
          <p:nvPr/>
        </p:nvSpPr>
        <p:spPr>
          <a:xfrm>
            <a:off x="1222107" y="52870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9" name="CuadroTexto 28">
            <a:extLst>
              <a:ext uri="{FF2B5EF4-FFF2-40B4-BE49-F238E27FC236}">
                <a16:creationId xmlns:a16="http://schemas.microsoft.com/office/drawing/2014/main" id="{57E803D3-F80C-DEEF-291A-6DBB16AD9F39}"/>
              </a:ext>
            </a:extLst>
          </p:cNvPr>
          <p:cNvSpPr txBox="1"/>
          <p:nvPr/>
        </p:nvSpPr>
        <p:spPr>
          <a:xfrm>
            <a:off x="6516596" y="528705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30" name="CuadroTexto 29">
            <a:extLst>
              <a:ext uri="{FF2B5EF4-FFF2-40B4-BE49-F238E27FC236}">
                <a16:creationId xmlns:a16="http://schemas.microsoft.com/office/drawing/2014/main" id="{6EB63C8E-E200-5378-97EA-C2361BC8D36D}"/>
              </a:ext>
            </a:extLst>
          </p:cNvPr>
          <p:cNvSpPr txBox="1"/>
          <p:nvPr/>
        </p:nvSpPr>
        <p:spPr>
          <a:xfrm>
            <a:off x="8977574" y="52870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31" name="CuadroTexto 30">
            <a:extLst>
              <a:ext uri="{FF2B5EF4-FFF2-40B4-BE49-F238E27FC236}">
                <a16:creationId xmlns:a16="http://schemas.microsoft.com/office/drawing/2014/main" id="{D1EFF37E-BB4B-2B0A-B896-F07CC2D36D8C}"/>
              </a:ext>
            </a:extLst>
          </p:cNvPr>
          <p:cNvSpPr txBox="1"/>
          <p:nvPr/>
        </p:nvSpPr>
        <p:spPr>
          <a:xfrm>
            <a:off x="5907159" y="6298611"/>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824885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E22BF-7366-61B9-E44C-1DE39FCFF89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A84FC33-2527-88F8-C056-85071220DC49}"/>
              </a:ext>
            </a:extLst>
          </p:cNvPr>
          <p:cNvGraphicFramePr>
            <a:graphicFrameLocks noChangeAspect="1"/>
          </p:cNvGraphicFramePr>
          <p:nvPr>
            <p:custDataLst>
              <p:tags r:id="rId1"/>
            </p:custDataLst>
            <p:extLst>
              <p:ext uri="{D42A27DB-BD31-4B8C-83A1-F6EECF244321}">
                <p14:modId xmlns:p14="http://schemas.microsoft.com/office/powerpoint/2010/main" val="1657687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0A84FC33-2527-88F8-C056-85071220DC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22ED76EF-3171-433F-48A8-1674E43A2252}"/>
              </a:ext>
            </a:extLst>
          </p:cNvPr>
          <p:cNvSpPr>
            <a:spLocks noGrp="1"/>
          </p:cNvSpPr>
          <p:nvPr>
            <p:ph type="subTitle" idx="1"/>
          </p:nvPr>
        </p:nvSpPr>
        <p:spPr>
          <a:xfrm>
            <a:off x="291935" y="1031530"/>
            <a:ext cx="8725606" cy="360000"/>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0ECE4663-C280-06D4-3F36-342BA4E08175}"/>
              </a:ext>
            </a:extLst>
          </p:cNvPr>
          <p:cNvSpPr>
            <a:spLocks noGrp="1"/>
          </p:cNvSpPr>
          <p:nvPr>
            <p:ph type="title"/>
          </p:nvPr>
        </p:nvSpPr>
        <p:spPr/>
        <p:txBody>
          <a:bodyPr vert="horz"/>
          <a:lstStyle/>
          <a:p>
            <a:r>
              <a:rPr lang="es-ES">
                <a:latin typeface="ACHS Nueva Serif SemiBold" pitchFamily="2" charset="0"/>
                <a:cs typeface="Arial"/>
              </a:rPr>
              <a:t>Hábitos críticos según experiencia conduciendo</a:t>
            </a:r>
          </a:p>
        </p:txBody>
      </p:sp>
      <p:sp>
        <p:nvSpPr>
          <p:cNvPr id="3" name="Rectangle 1">
            <a:extLst>
              <a:ext uri="{FF2B5EF4-FFF2-40B4-BE49-F238E27FC236}">
                <a16:creationId xmlns:a16="http://schemas.microsoft.com/office/drawing/2014/main" id="{1E97DBF6-FEE6-290B-0628-F177B347CD4B}"/>
              </a:ext>
            </a:extLst>
          </p:cNvPr>
          <p:cNvSpPr>
            <a:spLocks noChangeArrowheads="1"/>
          </p:cNvSpPr>
          <p:nvPr/>
        </p:nvSpPr>
        <p:spPr bwMode="auto">
          <a:xfrm>
            <a:off x="118637" y="6518792"/>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6C6D0D71-1419-4573-04FA-86F65A815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583" y="955310"/>
            <a:ext cx="10666383" cy="5098653"/>
          </a:xfrm>
          <a:prstGeom prst="rect">
            <a:avLst/>
          </a:prstGeom>
        </p:spPr>
      </p:pic>
      <p:sp>
        <p:nvSpPr>
          <p:cNvPr id="8" name="CuadroTexto 7">
            <a:extLst>
              <a:ext uri="{FF2B5EF4-FFF2-40B4-BE49-F238E27FC236}">
                <a16:creationId xmlns:a16="http://schemas.microsoft.com/office/drawing/2014/main" id="{D084AD0A-8628-1235-843B-655CBB04F12A}"/>
              </a:ext>
            </a:extLst>
          </p:cNvPr>
          <p:cNvSpPr txBox="1"/>
          <p:nvPr/>
        </p:nvSpPr>
        <p:spPr>
          <a:xfrm>
            <a:off x="3298484" y="1519286"/>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9" name="CuadroTexto 8">
            <a:extLst>
              <a:ext uri="{FF2B5EF4-FFF2-40B4-BE49-F238E27FC236}">
                <a16:creationId xmlns:a16="http://schemas.microsoft.com/office/drawing/2014/main" id="{F119EC23-023E-D86A-671A-7138571E3D73}"/>
              </a:ext>
            </a:extLst>
          </p:cNvPr>
          <p:cNvSpPr txBox="1"/>
          <p:nvPr/>
        </p:nvSpPr>
        <p:spPr>
          <a:xfrm>
            <a:off x="6598730" y="1519288"/>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0" name="CuadroTexto 9">
            <a:extLst>
              <a:ext uri="{FF2B5EF4-FFF2-40B4-BE49-F238E27FC236}">
                <a16:creationId xmlns:a16="http://schemas.microsoft.com/office/drawing/2014/main" id="{5381A309-14AC-EA45-8B69-C01835A56130}"/>
              </a:ext>
            </a:extLst>
          </p:cNvPr>
          <p:cNvSpPr txBox="1"/>
          <p:nvPr/>
        </p:nvSpPr>
        <p:spPr>
          <a:xfrm>
            <a:off x="9877959" y="1508777"/>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2" name="CuadroTexto 11">
            <a:extLst>
              <a:ext uri="{FF2B5EF4-FFF2-40B4-BE49-F238E27FC236}">
                <a16:creationId xmlns:a16="http://schemas.microsoft.com/office/drawing/2014/main" id="{DE19D98B-CEE1-9FA5-E9E8-70734BA308E1}"/>
              </a:ext>
            </a:extLst>
          </p:cNvPr>
          <p:cNvSpPr txBox="1"/>
          <p:nvPr/>
        </p:nvSpPr>
        <p:spPr>
          <a:xfrm>
            <a:off x="2340855" y="2223312"/>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3" name="CuadroTexto 12">
            <a:extLst>
              <a:ext uri="{FF2B5EF4-FFF2-40B4-BE49-F238E27FC236}">
                <a16:creationId xmlns:a16="http://schemas.microsoft.com/office/drawing/2014/main" id="{8683DFE6-9B6F-2FC1-8887-A2421B149C6F}"/>
              </a:ext>
            </a:extLst>
          </p:cNvPr>
          <p:cNvSpPr txBox="1"/>
          <p:nvPr/>
        </p:nvSpPr>
        <p:spPr>
          <a:xfrm>
            <a:off x="5664158" y="2223312"/>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4" name="CuadroTexto 13">
            <a:extLst>
              <a:ext uri="{FF2B5EF4-FFF2-40B4-BE49-F238E27FC236}">
                <a16:creationId xmlns:a16="http://schemas.microsoft.com/office/drawing/2014/main" id="{B0784D0C-5204-4D4C-9C30-296988F14EC2}"/>
              </a:ext>
            </a:extLst>
          </p:cNvPr>
          <p:cNvSpPr txBox="1"/>
          <p:nvPr/>
        </p:nvSpPr>
        <p:spPr>
          <a:xfrm>
            <a:off x="4946403" y="3206537"/>
            <a:ext cx="853102" cy="277980"/>
          </a:xfrm>
          <a:prstGeom prst="rect">
            <a:avLst/>
          </a:prstGeom>
          <a:noFill/>
        </p:spPr>
        <p:txBody>
          <a:bodyPr wrap="none" lIns="0" tIns="0" rIns="0" bIns="0" rtlCol="0">
            <a:noAutofit/>
          </a:bodyPr>
          <a:lstStyle/>
          <a:p>
            <a:pPr algn="l"/>
            <a:r>
              <a:rPr lang="es-ES" sz="1000" b="1">
                <a:solidFill>
                  <a:srgbClr val="0070C0"/>
                </a:solidFill>
              </a:rPr>
              <a:t>A C</a:t>
            </a:r>
          </a:p>
        </p:txBody>
      </p:sp>
      <p:sp>
        <p:nvSpPr>
          <p:cNvPr id="15" name="CuadroTexto 14">
            <a:extLst>
              <a:ext uri="{FF2B5EF4-FFF2-40B4-BE49-F238E27FC236}">
                <a16:creationId xmlns:a16="http://schemas.microsoft.com/office/drawing/2014/main" id="{0BC9808A-9F74-8DB7-5785-CAF6D07A9768}"/>
              </a:ext>
            </a:extLst>
          </p:cNvPr>
          <p:cNvSpPr txBox="1"/>
          <p:nvPr/>
        </p:nvSpPr>
        <p:spPr>
          <a:xfrm>
            <a:off x="8210714" y="4179930"/>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16" name="CuadroTexto 15">
            <a:extLst>
              <a:ext uri="{FF2B5EF4-FFF2-40B4-BE49-F238E27FC236}">
                <a16:creationId xmlns:a16="http://schemas.microsoft.com/office/drawing/2014/main" id="{C2F8E87A-5C92-0C5E-5A32-C68558AD023C}"/>
              </a:ext>
            </a:extLst>
          </p:cNvPr>
          <p:cNvSpPr txBox="1"/>
          <p:nvPr/>
        </p:nvSpPr>
        <p:spPr>
          <a:xfrm>
            <a:off x="8594171" y="5153324"/>
            <a:ext cx="853102" cy="277980"/>
          </a:xfrm>
          <a:prstGeom prst="rect">
            <a:avLst/>
          </a:prstGeom>
          <a:noFill/>
        </p:spPr>
        <p:txBody>
          <a:bodyPr wrap="none" lIns="0" tIns="0" rIns="0" bIns="0" rtlCol="0">
            <a:noAutofit/>
          </a:bodyPr>
          <a:lstStyle/>
          <a:p>
            <a:pPr algn="l"/>
            <a:r>
              <a:rPr lang="es-ES" sz="1000" b="1">
                <a:solidFill>
                  <a:srgbClr val="0070C0"/>
                </a:solidFill>
              </a:rPr>
              <a:t>A C</a:t>
            </a:r>
          </a:p>
        </p:txBody>
      </p:sp>
      <p:sp>
        <p:nvSpPr>
          <p:cNvPr id="17" name="CuadroTexto 16">
            <a:extLst>
              <a:ext uri="{FF2B5EF4-FFF2-40B4-BE49-F238E27FC236}">
                <a16:creationId xmlns:a16="http://schemas.microsoft.com/office/drawing/2014/main" id="{D43E3C89-BDCC-9C17-E8CE-9BB3A5F2B317}"/>
              </a:ext>
            </a:extLst>
          </p:cNvPr>
          <p:cNvSpPr txBox="1"/>
          <p:nvPr/>
        </p:nvSpPr>
        <p:spPr>
          <a:xfrm>
            <a:off x="5251203" y="5163157"/>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18" name="CuadroTexto 17">
            <a:extLst>
              <a:ext uri="{FF2B5EF4-FFF2-40B4-BE49-F238E27FC236}">
                <a16:creationId xmlns:a16="http://schemas.microsoft.com/office/drawing/2014/main" id="{C3401DAA-F448-8402-16BD-A825FF254F31}"/>
              </a:ext>
            </a:extLst>
          </p:cNvPr>
          <p:cNvSpPr txBox="1"/>
          <p:nvPr/>
        </p:nvSpPr>
        <p:spPr>
          <a:xfrm>
            <a:off x="1842996" y="22390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9" name="CuadroTexto 18">
            <a:extLst>
              <a:ext uri="{FF2B5EF4-FFF2-40B4-BE49-F238E27FC236}">
                <a16:creationId xmlns:a16="http://schemas.microsoft.com/office/drawing/2014/main" id="{9BAB096B-92B4-7B1C-2228-0AF591597F6D}"/>
              </a:ext>
            </a:extLst>
          </p:cNvPr>
          <p:cNvSpPr txBox="1"/>
          <p:nvPr/>
        </p:nvSpPr>
        <p:spPr>
          <a:xfrm>
            <a:off x="8356686" y="22164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0" name="CuadroTexto 19">
            <a:extLst>
              <a:ext uri="{FF2B5EF4-FFF2-40B4-BE49-F238E27FC236}">
                <a16:creationId xmlns:a16="http://schemas.microsoft.com/office/drawing/2014/main" id="{2F99450B-FDC4-6293-A78E-AEAA3D7013BF}"/>
              </a:ext>
            </a:extLst>
          </p:cNvPr>
          <p:cNvSpPr txBox="1"/>
          <p:nvPr/>
        </p:nvSpPr>
        <p:spPr>
          <a:xfrm>
            <a:off x="4462018" y="319860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1" name="CuadroTexto 20">
            <a:extLst>
              <a:ext uri="{FF2B5EF4-FFF2-40B4-BE49-F238E27FC236}">
                <a16:creationId xmlns:a16="http://schemas.microsoft.com/office/drawing/2014/main" id="{28CDF71E-0D1A-CAED-B3D1-E5ACF3CD27C8}"/>
              </a:ext>
            </a:extLst>
          </p:cNvPr>
          <p:cNvSpPr txBox="1"/>
          <p:nvPr/>
        </p:nvSpPr>
        <p:spPr>
          <a:xfrm>
            <a:off x="1267263" y="415816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2" name="CuadroTexto 21">
            <a:extLst>
              <a:ext uri="{FF2B5EF4-FFF2-40B4-BE49-F238E27FC236}">
                <a16:creationId xmlns:a16="http://schemas.microsoft.com/office/drawing/2014/main" id="{8BAA8C68-EF5B-37E8-4EDE-E3DA98F61F84}"/>
              </a:ext>
            </a:extLst>
          </p:cNvPr>
          <p:cNvSpPr txBox="1"/>
          <p:nvPr/>
        </p:nvSpPr>
        <p:spPr>
          <a:xfrm>
            <a:off x="4371707" y="420331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3" name="CuadroTexto 22">
            <a:extLst>
              <a:ext uri="{FF2B5EF4-FFF2-40B4-BE49-F238E27FC236}">
                <a16:creationId xmlns:a16="http://schemas.microsoft.com/office/drawing/2014/main" id="{B7DDD06E-5ED4-829D-52A1-632891FA9544}"/>
              </a:ext>
            </a:extLst>
          </p:cNvPr>
          <p:cNvSpPr txBox="1"/>
          <p:nvPr/>
        </p:nvSpPr>
        <p:spPr>
          <a:xfrm>
            <a:off x="1346285" y="517416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4" name="CuadroTexto 23">
            <a:extLst>
              <a:ext uri="{FF2B5EF4-FFF2-40B4-BE49-F238E27FC236}">
                <a16:creationId xmlns:a16="http://schemas.microsoft.com/office/drawing/2014/main" id="{48E58BC8-8C15-C804-C8B0-309030F7D240}"/>
              </a:ext>
            </a:extLst>
          </p:cNvPr>
          <p:cNvSpPr txBox="1"/>
          <p:nvPr/>
        </p:nvSpPr>
        <p:spPr>
          <a:xfrm>
            <a:off x="4755530" y="51628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5" name="CuadroTexto 24">
            <a:extLst>
              <a:ext uri="{FF2B5EF4-FFF2-40B4-BE49-F238E27FC236}">
                <a16:creationId xmlns:a16="http://schemas.microsoft.com/office/drawing/2014/main" id="{23B1B0C9-C16B-0772-9309-728794D62444}"/>
              </a:ext>
            </a:extLst>
          </p:cNvPr>
          <p:cNvSpPr txBox="1"/>
          <p:nvPr/>
        </p:nvSpPr>
        <p:spPr>
          <a:xfrm>
            <a:off x="6021794" y="6320150"/>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709739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18E6B-B59F-0EF5-2CCB-516853FC2FF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5E83057-2C38-95F1-B3E9-B8EE603187FC}"/>
              </a:ext>
            </a:extLst>
          </p:cNvPr>
          <p:cNvGraphicFramePr>
            <a:graphicFrameLocks noChangeAspect="1"/>
          </p:cNvGraphicFramePr>
          <p:nvPr>
            <p:custDataLst>
              <p:tags r:id="rId1"/>
            </p:custDataLst>
            <p:extLst>
              <p:ext uri="{D42A27DB-BD31-4B8C-83A1-F6EECF244321}">
                <p14:modId xmlns:p14="http://schemas.microsoft.com/office/powerpoint/2010/main" val="2442139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25E83057-2C38-95F1-B3E9-B8EE603187F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C14B4161-90FA-C602-54D3-63AD472ADCC7}"/>
              </a:ext>
            </a:extLst>
          </p:cNvPr>
          <p:cNvSpPr>
            <a:spLocks noGrp="1"/>
          </p:cNvSpPr>
          <p:nvPr>
            <p:ph type="subTitle" idx="1"/>
          </p:nvPr>
        </p:nvSpPr>
        <p:spPr>
          <a:xfrm>
            <a:off x="291935" y="1031530"/>
            <a:ext cx="8725606" cy="360000"/>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B669D3F2-ED1E-F75A-5EAE-C4E86E84C865}"/>
              </a:ext>
            </a:extLst>
          </p:cNvPr>
          <p:cNvSpPr>
            <a:spLocks noGrp="1"/>
          </p:cNvSpPr>
          <p:nvPr>
            <p:ph type="title"/>
          </p:nvPr>
        </p:nvSpPr>
        <p:spPr/>
        <p:txBody>
          <a:bodyPr vert="horz"/>
          <a:lstStyle/>
          <a:p>
            <a:r>
              <a:rPr lang="es-ES">
                <a:latin typeface="ACHS Nueva Serif SemiBold" pitchFamily="2" charset="0"/>
                <a:cs typeface="Arial"/>
              </a:rPr>
              <a:t>Hábitos críticos según macrozona</a:t>
            </a:r>
            <a:endParaRPr lang="es-ES">
              <a:latin typeface="ACHS Nueva Serif SemiBold" pitchFamily="2" charset="0"/>
            </a:endParaRPr>
          </a:p>
        </p:txBody>
      </p:sp>
      <p:sp>
        <p:nvSpPr>
          <p:cNvPr id="3" name="Rectangle 1">
            <a:extLst>
              <a:ext uri="{FF2B5EF4-FFF2-40B4-BE49-F238E27FC236}">
                <a16:creationId xmlns:a16="http://schemas.microsoft.com/office/drawing/2014/main" id="{8165A795-67B0-B35F-0AC1-C1E37E7F81D9}"/>
              </a:ext>
            </a:extLst>
          </p:cNvPr>
          <p:cNvSpPr>
            <a:spLocks noChangeArrowheads="1"/>
          </p:cNvSpPr>
          <p:nvPr/>
        </p:nvSpPr>
        <p:spPr bwMode="auto">
          <a:xfrm>
            <a:off x="133289" y="6491360"/>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CB6C1800-99CD-1B4E-D27B-3D133CAF9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562" y="937063"/>
            <a:ext cx="10792507" cy="5158942"/>
          </a:xfrm>
          <a:prstGeom prst="rect">
            <a:avLst/>
          </a:prstGeom>
        </p:spPr>
      </p:pic>
      <p:sp>
        <p:nvSpPr>
          <p:cNvPr id="8" name="CuadroTexto 7">
            <a:extLst>
              <a:ext uri="{FF2B5EF4-FFF2-40B4-BE49-F238E27FC236}">
                <a16:creationId xmlns:a16="http://schemas.microsoft.com/office/drawing/2014/main" id="{B7792488-13B2-4A87-F087-C9C93B22AA4E}"/>
              </a:ext>
            </a:extLst>
          </p:cNvPr>
          <p:cNvSpPr txBox="1"/>
          <p:nvPr/>
        </p:nvSpPr>
        <p:spPr>
          <a:xfrm>
            <a:off x="3004194" y="1508776"/>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9" name="CuadroTexto 8">
            <a:extLst>
              <a:ext uri="{FF2B5EF4-FFF2-40B4-BE49-F238E27FC236}">
                <a16:creationId xmlns:a16="http://schemas.microsoft.com/office/drawing/2014/main" id="{EAE4244F-B107-EE9F-FBE3-44C132E8BF84}"/>
              </a:ext>
            </a:extLst>
          </p:cNvPr>
          <p:cNvSpPr txBox="1"/>
          <p:nvPr/>
        </p:nvSpPr>
        <p:spPr>
          <a:xfrm>
            <a:off x="6399034" y="1498266"/>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10" name="CuadroTexto 9">
            <a:extLst>
              <a:ext uri="{FF2B5EF4-FFF2-40B4-BE49-F238E27FC236}">
                <a16:creationId xmlns:a16="http://schemas.microsoft.com/office/drawing/2014/main" id="{2C55F3BC-E467-CFF8-FD56-E8EFEBF865F6}"/>
              </a:ext>
            </a:extLst>
          </p:cNvPr>
          <p:cNvSpPr txBox="1"/>
          <p:nvPr/>
        </p:nvSpPr>
        <p:spPr>
          <a:xfrm>
            <a:off x="9678263" y="1498266"/>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2" name="CuadroTexto 11">
            <a:extLst>
              <a:ext uri="{FF2B5EF4-FFF2-40B4-BE49-F238E27FC236}">
                <a16:creationId xmlns:a16="http://schemas.microsoft.com/office/drawing/2014/main" id="{0E4A5E3B-42CE-5CA4-7B06-64C932A4E13A}"/>
              </a:ext>
            </a:extLst>
          </p:cNvPr>
          <p:cNvSpPr txBox="1"/>
          <p:nvPr/>
        </p:nvSpPr>
        <p:spPr>
          <a:xfrm>
            <a:off x="2331023" y="2213480"/>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3" name="CuadroTexto 12">
            <a:extLst>
              <a:ext uri="{FF2B5EF4-FFF2-40B4-BE49-F238E27FC236}">
                <a16:creationId xmlns:a16="http://schemas.microsoft.com/office/drawing/2014/main" id="{B9B56914-5EA7-9700-C709-FDC345C7EDFD}"/>
              </a:ext>
            </a:extLst>
          </p:cNvPr>
          <p:cNvSpPr txBox="1"/>
          <p:nvPr/>
        </p:nvSpPr>
        <p:spPr>
          <a:xfrm>
            <a:off x="5654326" y="2213480"/>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4" name="CuadroTexto 13">
            <a:extLst>
              <a:ext uri="{FF2B5EF4-FFF2-40B4-BE49-F238E27FC236}">
                <a16:creationId xmlns:a16="http://schemas.microsoft.com/office/drawing/2014/main" id="{A3D36455-1620-7878-F4F5-7AD672E4CFDA}"/>
              </a:ext>
            </a:extLst>
          </p:cNvPr>
          <p:cNvSpPr txBox="1"/>
          <p:nvPr/>
        </p:nvSpPr>
        <p:spPr>
          <a:xfrm>
            <a:off x="4916907" y="3216370"/>
            <a:ext cx="853102" cy="277980"/>
          </a:xfrm>
          <a:prstGeom prst="rect">
            <a:avLst/>
          </a:prstGeom>
          <a:noFill/>
        </p:spPr>
        <p:txBody>
          <a:bodyPr wrap="none" lIns="0" tIns="0" rIns="0" bIns="0" rtlCol="0">
            <a:noAutofit/>
          </a:bodyPr>
          <a:lstStyle/>
          <a:p>
            <a:pPr algn="l"/>
            <a:r>
              <a:rPr lang="es-ES" sz="1000" b="1">
                <a:solidFill>
                  <a:srgbClr val="0070C0"/>
                </a:solidFill>
              </a:rPr>
              <a:t>A C</a:t>
            </a:r>
          </a:p>
        </p:txBody>
      </p:sp>
      <p:sp>
        <p:nvSpPr>
          <p:cNvPr id="15" name="CuadroTexto 14">
            <a:extLst>
              <a:ext uri="{FF2B5EF4-FFF2-40B4-BE49-F238E27FC236}">
                <a16:creationId xmlns:a16="http://schemas.microsoft.com/office/drawing/2014/main" id="{23E35667-0024-E135-DC2A-CE7F72B6F8D2}"/>
              </a:ext>
            </a:extLst>
          </p:cNvPr>
          <p:cNvSpPr txBox="1"/>
          <p:nvPr/>
        </p:nvSpPr>
        <p:spPr>
          <a:xfrm>
            <a:off x="2006558" y="5182821"/>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6" name="CuadroTexto 15">
            <a:extLst>
              <a:ext uri="{FF2B5EF4-FFF2-40B4-BE49-F238E27FC236}">
                <a16:creationId xmlns:a16="http://schemas.microsoft.com/office/drawing/2014/main" id="{12E724D7-0AF5-E524-CA9F-CF849E0D87FE}"/>
              </a:ext>
            </a:extLst>
          </p:cNvPr>
          <p:cNvSpPr txBox="1"/>
          <p:nvPr/>
        </p:nvSpPr>
        <p:spPr>
          <a:xfrm>
            <a:off x="5369191" y="5192654"/>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7" name="CuadroTexto 16">
            <a:extLst>
              <a:ext uri="{FF2B5EF4-FFF2-40B4-BE49-F238E27FC236}">
                <a16:creationId xmlns:a16="http://schemas.microsoft.com/office/drawing/2014/main" id="{943BB926-AC23-724B-23A4-F32456064D9B}"/>
              </a:ext>
            </a:extLst>
          </p:cNvPr>
          <p:cNvSpPr txBox="1"/>
          <p:nvPr/>
        </p:nvSpPr>
        <p:spPr>
          <a:xfrm>
            <a:off x="7780951" y="320989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8" name="CuadroTexto 17">
            <a:extLst>
              <a:ext uri="{FF2B5EF4-FFF2-40B4-BE49-F238E27FC236}">
                <a16:creationId xmlns:a16="http://schemas.microsoft.com/office/drawing/2014/main" id="{7FCBACAA-EEE8-8BE1-0D7A-4B854CE0E1CA}"/>
              </a:ext>
            </a:extLst>
          </p:cNvPr>
          <p:cNvSpPr txBox="1"/>
          <p:nvPr/>
        </p:nvSpPr>
        <p:spPr>
          <a:xfrm>
            <a:off x="8153485" y="518545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9" name="CuadroTexto 18">
            <a:extLst>
              <a:ext uri="{FF2B5EF4-FFF2-40B4-BE49-F238E27FC236}">
                <a16:creationId xmlns:a16="http://schemas.microsoft.com/office/drawing/2014/main" id="{6F2ACE6E-200A-C0B7-1F23-7AE62C90F362}"/>
              </a:ext>
            </a:extLst>
          </p:cNvPr>
          <p:cNvSpPr txBox="1"/>
          <p:nvPr/>
        </p:nvSpPr>
        <p:spPr>
          <a:xfrm>
            <a:off x="6021794" y="6316700"/>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3284693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22ABE-9B5D-F31D-7D52-E6CD27E49A9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5726864-1A07-5958-908D-4B442E9770F8}"/>
              </a:ext>
            </a:extLst>
          </p:cNvPr>
          <p:cNvGraphicFramePr>
            <a:graphicFrameLocks noChangeAspect="1"/>
          </p:cNvGraphicFramePr>
          <p:nvPr>
            <p:custDataLst>
              <p:tags r:id="rId1"/>
            </p:custDataLst>
            <p:extLst>
              <p:ext uri="{D42A27DB-BD31-4B8C-83A1-F6EECF244321}">
                <p14:modId xmlns:p14="http://schemas.microsoft.com/office/powerpoint/2010/main" val="2396046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55726864-1A07-5958-908D-4B442E9770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C0D6B700-5152-DE18-4406-D6AAD7038B6F}"/>
              </a:ext>
            </a:extLst>
          </p:cNvPr>
          <p:cNvSpPr>
            <a:spLocks noGrp="1"/>
          </p:cNvSpPr>
          <p:nvPr>
            <p:ph type="subTitle" idx="1"/>
          </p:nvPr>
        </p:nvSpPr>
        <p:spPr>
          <a:xfrm>
            <a:off x="291935" y="1031530"/>
            <a:ext cx="10184754" cy="360000"/>
          </a:xfrm>
        </p:spPr>
        <p:txBody>
          <a:bodyPr lIns="0" tIns="0" rIns="0" bIns="0" anchor="t">
            <a:noAutofit/>
          </a:bodyPr>
          <a:lstStyle/>
          <a:p>
            <a:pPr algn="ctr"/>
            <a:r>
              <a:rPr lang="es-ES" sz="1800" b="1">
                <a:latin typeface="ACHS Nueva Serif" pitchFamily="2" charset="0"/>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0ED0A765-04C5-356A-E776-FB6D6504237A}"/>
              </a:ext>
            </a:extLst>
          </p:cNvPr>
          <p:cNvSpPr>
            <a:spLocks noGrp="1"/>
          </p:cNvSpPr>
          <p:nvPr>
            <p:ph type="title"/>
          </p:nvPr>
        </p:nvSpPr>
        <p:spPr/>
        <p:txBody>
          <a:bodyPr vert="horz"/>
          <a:lstStyle/>
          <a:p>
            <a:r>
              <a:rPr lang="es-ES">
                <a:latin typeface="ACHS Nueva Serif SemiBold" pitchFamily="2" charset="0"/>
                <a:cs typeface="Arial"/>
              </a:rPr>
              <a:t>Temor a acciones violentas</a:t>
            </a:r>
            <a:endParaRPr lang="es-ES">
              <a:latin typeface="ACHS Nueva Serif SemiBold" pitchFamily="2" charset="0"/>
            </a:endParaRPr>
          </a:p>
        </p:txBody>
      </p:sp>
      <p:sp>
        <p:nvSpPr>
          <p:cNvPr id="3" name="Rectangle 1">
            <a:extLst>
              <a:ext uri="{FF2B5EF4-FFF2-40B4-BE49-F238E27FC236}">
                <a16:creationId xmlns:a16="http://schemas.microsoft.com/office/drawing/2014/main" id="{DB797ACE-8DCD-6AE6-5DFA-7F98E54C67C9}"/>
              </a:ext>
            </a:extLst>
          </p:cNvPr>
          <p:cNvSpPr>
            <a:spLocks noChangeArrowheads="1"/>
          </p:cNvSpPr>
          <p:nvPr/>
        </p:nvSpPr>
        <p:spPr bwMode="auto">
          <a:xfrm>
            <a:off x="72673" y="645880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8" name="Imagen 7">
            <a:extLst>
              <a:ext uri="{FF2B5EF4-FFF2-40B4-BE49-F238E27FC236}">
                <a16:creationId xmlns:a16="http://schemas.microsoft.com/office/drawing/2014/main" id="{14EE34C9-482B-3F4E-DD5E-4C2EF17AC0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6591" y="2388823"/>
            <a:ext cx="7914921" cy="3783423"/>
          </a:xfrm>
          <a:prstGeom prst="rect">
            <a:avLst/>
          </a:prstGeom>
        </p:spPr>
      </p:pic>
      <p:sp>
        <p:nvSpPr>
          <p:cNvPr id="11" name="CuadroTexto 10">
            <a:extLst>
              <a:ext uri="{FF2B5EF4-FFF2-40B4-BE49-F238E27FC236}">
                <a16:creationId xmlns:a16="http://schemas.microsoft.com/office/drawing/2014/main" id="{F2702994-7CCC-9887-55E2-9CFE382B0D4A}"/>
              </a:ext>
            </a:extLst>
          </p:cNvPr>
          <p:cNvSpPr txBox="1"/>
          <p:nvPr/>
        </p:nvSpPr>
        <p:spPr>
          <a:xfrm>
            <a:off x="2394948" y="1506879"/>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spTree>
    <p:extLst>
      <p:ext uri="{BB962C8B-B14F-4D97-AF65-F5344CB8AC3E}">
        <p14:creationId xmlns:p14="http://schemas.microsoft.com/office/powerpoint/2010/main" val="3035265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CE053-86D7-AF9E-C373-4B59B7448F14}"/>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A2F4AA7-52D2-F353-DC0F-DEDAE39461D1}"/>
              </a:ext>
            </a:extLst>
          </p:cNvPr>
          <p:cNvGraphicFramePr>
            <a:graphicFrameLocks noChangeAspect="1"/>
          </p:cNvGraphicFramePr>
          <p:nvPr>
            <p:custDataLst>
              <p:tags r:id="rId1"/>
            </p:custDataLst>
            <p:extLst>
              <p:ext uri="{D42A27DB-BD31-4B8C-83A1-F6EECF244321}">
                <p14:modId xmlns:p14="http://schemas.microsoft.com/office/powerpoint/2010/main" val="2594078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 name="think-cell data - do not delete" hidden="1">
                        <a:extLst>
                          <a:ext uri="{FF2B5EF4-FFF2-40B4-BE49-F238E27FC236}">
                            <a16:creationId xmlns:a16="http://schemas.microsoft.com/office/drawing/2014/main" id="{1A2F4AA7-52D2-F353-DC0F-DEDAE39461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1">
            <a:extLst>
              <a:ext uri="{FF2B5EF4-FFF2-40B4-BE49-F238E27FC236}">
                <a16:creationId xmlns:a16="http://schemas.microsoft.com/office/drawing/2014/main" id="{5C15505D-A208-72AB-0DFC-5E5774DD0A70}"/>
              </a:ext>
            </a:extLst>
          </p:cNvPr>
          <p:cNvSpPr>
            <a:spLocks noChangeArrowheads="1"/>
          </p:cNvSpPr>
          <p:nvPr/>
        </p:nvSpPr>
        <p:spPr bwMode="auto">
          <a:xfrm>
            <a:off x="66702" y="645223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10" name="Imagen 9">
            <a:extLst>
              <a:ext uri="{FF2B5EF4-FFF2-40B4-BE49-F238E27FC236}">
                <a16:creationId xmlns:a16="http://schemas.microsoft.com/office/drawing/2014/main" id="{9D54303A-C0DC-A9E0-667D-287F82DBD0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2581" y="1877138"/>
            <a:ext cx="9308312" cy="4449480"/>
          </a:xfrm>
          <a:prstGeom prst="rect">
            <a:avLst/>
          </a:prstGeom>
        </p:spPr>
      </p:pic>
      <p:sp>
        <p:nvSpPr>
          <p:cNvPr id="6" name="CuadroTexto 5">
            <a:extLst>
              <a:ext uri="{FF2B5EF4-FFF2-40B4-BE49-F238E27FC236}">
                <a16:creationId xmlns:a16="http://schemas.microsoft.com/office/drawing/2014/main" id="{4D363A4C-8DAB-B0DF-C244-E909249DD976}"/>
              </a:ext>
            </a:extLst>
          </p:cNvPr>
          <p:cNvSpPr txBox="1"/>
          <p:nvPr/>
        </p:nvSpPr>
        <p:spPr>
          <a:xfrm>
            <a:off x="557004" y="735638"/>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sp>
        <p:nvSpPr>
          <p:cNvPr id="7" name="Título 1">
            <a:extLst>
              <a:ext uri="{FF2B5EF4-FFF2-40B4-BE49-F238E27FC236}">
                <a16:creationId xmlns:a16="http://schemas.microsoft.com/office/drawing/2014/main" id="{9B8E15C2-CA79-94F5-8EED-26205A27104A}"/>
              </a:ext>
            </a:extLst>
          </p:cNvPr>
          <p:cNvSpPr txBox="1">
            <a:spLocks/>
          </p:cNvSpPr>
          <p:nvPr/>
        </p:nvSpPr>
        <p:spPr>
          <a:xfrm>
            <a:off x="557004" y="531382"/>
            <a:ext cx="9792000" cy="608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kumimoji="0" lang="es-ES" sz="2000" b="1" i="0" u="none" strike="noStrike" kern="1200" cap="none" spc="0" normalizeH="0" baseline="0">
                <a:ln>
                  <a:noFill/>
                </a:ln>
                <a:solidFill>
                  <a:schemeClr val="accent1"/>
                </a:solidFill>
                <a:effectLst/>
                <a:uLnTx/>
                <a:uFillTx/>
                <a:latin typeface="Arial" panose="020B0604020202020204" pitchFamily="34" charset="0"/>
                <a:ea typeface="+mn-ea"/>
                <a:cs typeface="Arial" panose="020B0604020202020204" pitchFamily="34" charset="0"/>
              </a:defRPr>
            </a:lvl1pPr>
          </a:lstStyle>
          <a:p>
            <a:r>
              <a:rPr lang="es-CL">
                <a:latin typeface="ACHS Nueva Serif SemiBold" pitchFamily="2" charset="0"/>
                <a:cs typeface="Arial"/>
              </a:rPr>
              <a:t>Temor a acciones violentas</a:t>
            </a:r>
            <a:endParaRPr lang="es-CL">
              <a:latin typeface="ACHS Nueva Serif SemiBold" pitchFamily="2" charset="0"/>
            </a:endParaRPr>
          </a:p>
        </p:txBody>
      </p:sp>
    </p:spTree>
    <p:extLst>
      <p:ext uri="{BB962C8B-B14F-4D97-AF65-F5344CB8AC3E}">
        <p14:creationId xmlns:p14="http://schemas.microsoft.com/office/powerpoint/2010/main" val="1723395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F577D-13D6-F1E3-181E-77F02C899DEC}"/>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15D85FB-BB0D-ED7A-A7FC-2815B5142140}"/>
              </a:ext>
            </a:extLst>
          </p:cNvPr>
          <p:cNvGraphicFramePr>
            <a:graphicFrameLocks noChangeAspect="1"/>
          </p:cNvGraphicFramePr>
          <p:nvPr>
            <p:custDataLst>
              <p:tags r:id="rId1"/>
            </p:custDataLst>
            <p:extLst>
              <p:ext uri="{D42A27DB-BD31-4B8C-83A1-F6EECF244321}">
                <p14:modId xmlns:p14="http://schemas.microsoft.com/office/powerpoint/2010/main" val="3092084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D15D85FB-BB0D-ED7A-A7FC-2815B514214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1">
            <a:extLst>
              <a:ext uri="{FF2B5EF4-FFF2-40B4-BE49-F238E27FC236}">
                <a16:creationId xmlns:a16="http://schemas.microsoft.com/office/drawing/2014/main" id="{0E197B1E-0AF2-0039-966C-7A4A63A33CA6}"/>
              </a:ext>
            </a:extLst>
          </p:cNvPr>
          <p:cNvSpPr>
            <a:spLocks noChangeArrowheads="1"/>
          </p:cNvSpPr>
          <p:nvPr/>
        </p:nvSpPr>
        <p:spPr bwMode="auto">
          <a:xfrm>
            <a:off x="66702" y="654340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5" name="Imagen 4">
            <a:extLst>
              <a:ext uri="{FF2B5EF4-FFF2-40B4-BE49-F238E27FC236}">
                <a16:creationId xmlns:a16="http://schemas.microsoft.com/office/drawing/2014/main" id="{09F764AD-EC2F-7863-59C5-F48974638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0520" y="1713370"/>
            <a:ext cx="9570959" cy="4575028"/>
          </a:xfrm>
          <a:prstGeom prst="rect">
            <a:avLst/>
          </a:prstGeom>
        </p:spPr>
      </p:pic>
      <p:sp>
        <p:nvSpPr>
          <p:cNvPr id="8" name="CuadroTexto 7">
            <a:extLst>
              <a:ext uri="{FF2B5EF4-FFF2-40B4-BE49-F238E27FC236}">
                <a16:creationId xmlns:a16="http://schemas.microsoft.com/office/drawing/2014/main" id="{D2E89F56-ACDA-4B85-C3F4-DD8FE1752917}"/>
              </a:ext>
            </a:extLst>
          </p:cNvPr>
          <p:cNvSpPr txBox="1"/>
          <p:nvPr/>
        </p:nvSpPr>
        <p:spPr>
          <a:xfrm>
            <a:off x="557004" y="735638"/>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sp>
        <p:nvSpPr>
          <p:cNvPr id="15" name="Título 1">
            <a:extLst>
              <a:ext uri="{FF2B5EF4-FFF2-40B4-BE49-F238E27FC236}">
                <a16:creationId xmlns:a16="http://schemas.microsoft.com/office/drawing/2014/main" id="{793C3157-9CA5-FE5A-33A5-81F3912BE9B0}"/>
              </a:ext>
            </a:extLst>
          </p:cNvPr>
          <p:cNvSpPr>
            <a:spLocks noGrp="1"/>
          </p:cNvSpPr>
          <p:nvPr>
            <p:ph type="title"/>
          </p:nvPr>
        </p:nvSpPr>
        <p:spPr>
          <a:xfrm>
            <a:off x="449261" y="496570"/>
            <a:ext cx="9792000" cy="608400"/>
          </a:xfrm>
        </p:spPr>
        <p:txBody>
          <a:bodyPr vert="horz"/>
          <a:lstStyle/>
          <a:p>
            <a:r>
              <a:rPr lang="es-CL">
                <a:latin typeface="ACHS Nueva Serif SemiBold" pitchFamily="2" charset="0"/>
                <a:cs typeface="Arial"/>
              </a:rPr>
              <a:t>Temor a acciones violentas </a:t>
            </a:r>
            <a:r>
              <a:rPr lang="es-ES">
                <a:latin typeface="ACHS Nueva Serif SemiBold" pitchFamily="2" charset="0"/>
                <a:cs typeface="Arial"/>
              </a:rPr>
              <a:t>según edad</a:t>
            </a:r>
            <a:endParaRPr lang="es-ES">
              <a:latin typeface="ACHS Nueva Serif SemiBold" pitchFamily="2" charset="0"/>
            </a:endParaRPr>
          </a:p>
        </p:txBody>
      </p:sp>
    </p:spTree>
    <p:extLst>
      <p:ext uri="{BB962C8B-B14F-4D97-AF65-F5344CB8AC3E}">
        <p14:creationId xmlns:p14="http://schemas.microsoft.com/office/powerpoint/2010/main" val="436577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BAD4643-02C2-B125-1196-ADDF45A0E813}"/>
              </a:ext>
            </a:extLst>
          </p:cNvPr>
          <p:cNvGraphicFramePr>
            <a:graphicFrameLocks noChangeAspect="1"/>
          </p:cNvGraphicFramePr>
          <p:nvPr>
            <p:custDataLst>
              <p:tags r:id="rId1"/>
            </p:custDataLst>
            <p:extLst>
              <p:ext uri="{D42A27DB-BD31-4B8C-83A1-F6EECF244321}">
                <p14:modId xmlns:p14="http://schemas.microsoft.com/office/powerpoint/2010/main" val="31847619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2" name="think-cell data - do not delete" hidden="1">
                        <a:extLst>
                          <a:ext uri="{FF2B5EF4-FFF2-40B4-BE49-F238E27FC236}">
                            <a16:creationId xmlns:a16="http://schemas.microsoft.com/office/drawing/2014/main" id="{9BAD4643-02C2-B125-1196-ADDF45A0E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2" name="Título 31">
            <a:extLst>
              <a:ext uri="{FF2B5EF4-FFF2-40B4-BE49-F238E27FC236}">
                <a16:creationId xmlns:a16="http://schemas.microsoft.com/office/drawing/2014/main" id="{DA03F9E1-E766-BE01-A82D-8565ADE1F36A}"/>
              </a:ext>
            </a:extLst>
          </p:cNvPr>
          <p:cNvSpPr>
            <a:spLocks noGrp="1"/>
          </p:cNvSpPr>
          <p:nvPr>
            <p:ph type="title" idx="4294967295"/>
          </p:nvPr>
        </p:nvSpPr>
        <p:spPr>
          <a:xfrm>
            <a:off x="558800" y="420688"/>
            <a:ext cx="9791700" cy="608012"/>
          </a:xfrm>
          <a:prstGeom prst="rect">
            <a:avLst/>
          </a:prstGeom>
        </p:spPr>
        <p:txBody>
          <a:bodyPr vert="horz"/>
          <a:lstStyle/>
          <a:p>
            <a:r>
              <a:rPr lang="es-CL" sz="3200">
                <a:latin typeface="ACHS Nueva Serif Medium" pitchFamily="2" charset="0"/>
              </a:rPr>
              <a:t>Contenidos</a:t>
            </a:r>
          </a:p>
        </p:txBody>
      </p:sp>
      <p:sp>
        <p:nvSpPr>
          <p:cNvPr id="10" name="Marcador de número de diapositiva 9">
            <a:extLst>
              <a:ext uri="{FF2B5EF4-FFF2-40B4-BE49-F238E27FC236}">
                <a16:creationId xmlns:a16="http://schemas.microsoft.com/office/drawing/2014/main" id="{64DD3991-F817-09C7-F820-C4600A6630F1}"/>
              </a:ext>
            </a:extLst>
          </p:cNvPr>
          <p:cNvSpPr>
            <a:spLocks noGrp="1"/>
          </p:cNvSpPr>
          <p:nvPr>
            <p:ph type="sldNum" sz="quarter" idx="4294967295"/>
          </p:nvPr>
        </p:nvSpPr>
        <p:spPr>
          <a:xfrm>
            <a:off x="11687175" y="6475413"/>
            <a:ext cx="504825" cy="233362"/>
          </a:xfrm>
          <a:prstGeom prst="rect">
            <a:avLst/>
          </a:prstGeom>
        </p:spPr>
        <p:txBody>
          <a:bodyPr/>
          <a:lstStyle/>
          <a:p>
            <a:fld id="{4B90B3AC-360D-4C0F-BB2D-EFC963FB8AB1}" type="slidenum">
              <a:rPr lang="es-CL" smtClean="0"/>
              <a:pPr/>
              <a:t>2</a:t>
            </a:fld>
            <a:endParaRPr lang="es-CL"/>
          </a:p>
        </p:txBody>
      </p:sp>
      <p:graphicFrame>
        <p:nvGraphicFramePr>
          <p:cNvPr id="23" name="Diagrama 22">
            <a:extLst>
              <a:ext uri="{FF2B5EF4-FFF2-40B4-BE49-F238E27FC236}">
                <a16:creationId xmlns:a16="http://schemas.microsoft.com/office/drawing/2014/main" id="{0DEF17CA-C696-708D-CE2F-783DD61AB42F}"/>
              </a:ext>
            </a:extLst>
          </p:cNvPr>
          <p:cNvGraphicFramePr/>
          <p:nvPr>
            <p:extLst>
              <p:ext uri="{D42A27DB-BD31-4B8C-83A1-F6EECF244321}">
                <p14:modId xmlns:p14="http://schemas.microsoft.com/office/powerpoint/2010/main" val="4260888013"/>
              </p:ext>
            </p:extLst>
          </p:nvPr>
        </p:nvGraphicFramePr>
        <p:xfrm>
          <a:off x="4826000" y="2717800"/>
          <a:ext cx="4333240" cy="32371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5157613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0EA7D-B257-6015-5A01-9C9A696288F0}"/>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274A165-5C3D-88EF-009C-FB62472222D5}"/>
              </a:ext>
            </a:extLst>
          </p:cNvPr>
          <p:cNvGraphicFramePr>
            <a:graphicFrameLocks noChangeAspect="1"/>
          </p:cNvGraphicFramePr>
          <p:nvPr>
            <p:custDataLst>
              <p:tags r:id="rId1"/>
            </p:custDataLst>
            <p:extLst>
              <p:ext uri="{D42A27DB-BD31-4B8C-83A1-F6EECF244321}">
                <p14:modId xmlns:p14="http://schemas.microsoft.com/office/powerpoint/2010/main" val="2662034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1274A165-5C3D-88EF-009C-FB62472222D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3EFC8DF0-3D44-AFD6-5B7D-879B3DB5847B}"/>
              </a:ext>
            </a:extLst>
          </p:cNvPr>
          <p:cNvSpPr>
            <a:spLocks noGrp="1"/>
          </p:cNvSpPr>
          <p:nvPr>
            <p:ph type="title"/>
          </p:nvPr>
        </p:nvSpPr>
        <p:spPr/>
        <p:txBody>
          <a:bodyPr vert="horz"/>
          <a:lstStyle/>
          <a:p>
            <a:r>
              <a:rPr lang="es-CL">
                <a:latin typeface="ACHS Nueva Serif SemiBold" pitchFamily="2" charset="0"/>
                <a:cs typeface="Arial"/>
              </a:rPr>
              <a:t>Temor a acciones violentas </a:t>
            </a:r>
            <a:r>
              <a:rPr lang="es-ES">
                <a:latin typeface="ACHS Nueva Serif SemiBold" pitchFamily="2" charset="0"/>
                <a:cs typeface="Arial"/>
              </a:rPr>
              <a:t>según usuario</a:t>
            </a:r>
            <a:endParaRPr lang="es-ES">
              <a:latin typeface="ACHS Nueva Serif SemiBold" pitchFamily="2" charset="0"/>
            </a:endParaRPr>
          </a:p>
        </p:txBody>
      </p:sp>
      <p:sp>
        <p:nvSpPr>
          <p:cNvPr id="3" name="Rectangle 1">
            <a:extLst>
              <a:ext uri="{FF2B5EF4-FFF2-40B4-BE49-F238E27FC236}">
                <a16:creationId xmlns:a16="http://schemas.microsoft.com/office/drawing/2014/main" id="{F52CD853-E250-C61B-05EF-D2032F4428CC}"/>
              </a:ext>
            </a:extLst>
          </p:cNvPr>
          <p:cNvSpPr>
            <a:spLocks noChangeArrowheads="1"/>
          </p:cNvSpPr>
          <p:nvPr/>
        </p:nvSpPr>
        <p:spPr bwMode="auto">
          <a:xfrm>
            <a:off x="66702" y="649713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77F47BC6-19F9-6852-1F40-597BB13F74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291" y="1736822"/>
            <a:ext cx="9580687" cy="4579678"/>
          </a:xfrm>
          <a:prstGeom prst="rect">
            <a:avLst/>
          </a:prstGeom>
        </p:spPr>
      </p:pic>
      <p:sp>
        <p:nvSpPr>
          <p:cNvPr id="8" name="CuadroTexto 7">
            <a:extLst>
              <a:ext uri="{FF2B5EF4-FFF2-40B4-BE49-F238E27FC236}">
                <a16:creationId xmlns:a16="http://schemas.microsoft.com/office/drawing/2014/main" id="{B0A0B095-1E9E-D1F2-C43C-5B78DF0D74C1}"/>
              </a:ext>
            </a:extLst>
          </p:cNvPr>
          <p:cNvSpPr txBox="1"/>
          <p:nvPr/>
        </p:nvSpPr>
        <p:spPr>
          <a:xfrm>
            <a:off x="557004" y="735638"/>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spTree>
    <p:extLst>
      <p:ext uri="{BB962C8B-B14F-4D97-AF65-F5344CB8AC3E}">
        <p14:creationId xmlns:p14="http://schemas.microsoft.com/office/powerpoint/2010/main" val="118785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25BFC-33CF-18FE-054C-013C3360AEDA}"/>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0951A9C-BFF5-F814-DFB7-BA9957AD8843}"/>
              </a:ext>
            </a:extLst>
          </p:cNvPr>
          <p:cNvGraphicFramePr>
            <a:graphicFrameLocks noChangeAspect="1"/>
          </p:cNvGraphicFramePr>
          <p:nvPr>
            <p:custDataLst>
              <p:tags r:id="rId1"/>
            </p:custDataLst>
            <p:extLst>
              <p:ext uri="{D42A27DB-BD31-4B8C-83A1-F6EECF244321}">
                <p14:modId xmlns:p14="http://schemas.microsoft.com/office/powerpoint/2010/main" val="2062596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30951A9C-BFF5-F814-DFB7-BA9957AD88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19F04D3B-8C70-126A-48F6-6211042123A8}"/>
              </a:ext>
            </a:extLst>
          </p:cNvPr>
          <p:cNvSpPr>
            <a:spLocks noGrp="1"/>
          </p:cNvSpPr>
          <p:nvPr>
            <p:ph type="title"/>
          </p:nvPr>
        </p:nvSpPr>
        <p:spPr/>
        <p:txBody>
          <a:bodyPr vert="horz"/>
          <a:lstStyle/>
          <a:p>
            <a:r>
              <a:rPr lang="es-CL">
                <a:latin typeface="ACHS Nueva Serif SemiBold" pitchFamily="2" charset="0"/>
                <a:cs typeface="Arial"/>
              </a:rPr>
              <a:t>Temor a acciones violentas </a:t>
            </a:r>
            <a:r>
              <a:rPr lang="es-ES">
                <a:latin typeface="ACHS Nueva Serif SemiBold" pitchFamily="2" charset="0"/>
                <a:cs typeface="Arial"/>
              </a:rPr>
              <a:t>según licencia</a:t>
            </a:r>
            <a:endParaRPr lang="es-ES">
              <a:latin typeface="ACHS Nueva Serif SemiBold" pitchFamily="2" charset="0"/>
            </a:endParaRPr>
          </a:p>
        </p:txBody>
      </p:sp>
      <p:sp>
        <p:nvSpPr>
          <p:cNvPr id="3" name="Rectangle 1">
            <a:extLst>
              <a:ext uri="{FF2B5EF4-FFF2-40B4-BE49-F238E27FC236}">
                <a16:creationId xmlns:a16="http://schemas.microsoft.com/office/drawing/2014/main" id="{F54377F1-739B-A90D-3A67-FDC0690ADAB8}"/>
              </a:ext>
            </a:extLst>
          </p:cNvPr>
          <p:cNvSpPr>
            <a:spLocks noChangeArrowheads="1"/>
          </p:cNvSpPr>
          <p:nvPr/>
        </p:nvSpPr>
        <p:spPr bwMode="auto">
          <a:xfrm>
            <a:off x="66702" y="651108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5" name="Imagen 4">
            <a:extLst>
              <a:ext uri="{FF2B5EF4-FFF2-40B4-BE49-F238E27FC236}">
                <a16:creationId xmlns:a16="http://schemas.microsoft.com/office/drawing/2014/main" id="{43D51869-BF69-4836-943E-5B3BB9E26B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0248" y="1750772"/>
            <a:ext cx="9551504" cy="4565728"/>
          </a:xfrm>
          <a:prstGeom prst="rect">
            <a:avLst/>
          </a:prstGeom>
        </p:spPr>
      </p:pic>
      <p:sp>
        <p:nvSpPr>
          <p:cNvPr id="8" name="CuadroTexto 7">
            <a:extLst>
              <a:ext uri="{FF2B5EF4-FFF2-40B4-BE49-F238E27FC236}">
                <a16:creationId xmlns:a16="http://schemas.microsoft.com/office/drawing/2014/main" id="{E7E4938B-F0EE-B1B5-A73B-6EFFBCB1166D}"/>
              </a:ext>
            </a:extLst>
          </p:cNvPr>
          <p:cNvSpPr txBox="1"/>
          <p:nvPr/>
        </p:nvSpPr>
        <p:spPr>
          <a:xfrm>
            <a:off x="557004" y="735638"/>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spTree>
    <p:extLst>
      <p:ext uri="{BB962C8B-B14F-4D97-AF65-F5344CB8AC3E}">
        <p14:creationId xmlns:p14="http://schemas.microsoft.com/office/powerpoint/2010/main" val="4224460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E8C49-C066-907A-5A43-1004ECCA5CE4}"/>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F4E19D2-9FCC-3354-EEF2-DDE053E20113}"/>
              </a:ext>
            </a:extLst>
          </p:cNvPr>
          <p:cNvGraphicFramePr>
            <a:graphicFrameLocks noChangeAspect="1"/>
          </p:cNvGraphicFramePr>
          <p:nvPr>
            <p:custDataLst>
              <p:tags r:id="rId1"/>
            </p:custDataLst>
            <p:extLst>
              <p:ext uri="{D42A27DB-BD31-4B8C-83A1-F6EECF244321}">
                <p14:modId xmlns:p14="http://schemas.microsoft.com/office/powerpoint/2010/main" val="34985957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2F4E19D2-9FCC-3354-EEF2-DDE053E201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CD4A37B3-F93F-C9EC-0D32-675B5C256313}"/>
              </a:ext>
            </a:extLst>
          </p:cNvPr>
          <p:cNvSpPr>
            <a:spLocks noGrp="1"/>
          </p:cNvSpPr>
          <p:nvPr>
            <p:ph type="title"/>
          </p:nvPr>
        </p:nvSpPr>
        <p:spPr/>
        <p:txBody>
          <a:bodyPr vert="horz"/>
          <a:lstStyle/>
          <a:p>
            <a:r>
              <a:rPr lang="es-CL">
                <a:latin typeface="ACHS Nueva Serif SemiBold" pitchFamily="2" charset="0"/>
                <a:cs typeface="Arial"/>
              </a:rPr>
              <a:t>Temor a acciones violentas </a:t>
            </a:r>
            <a:r>
              <a:rPr lang="es-ES">
                <a:latin typeface="ACHS Nueva Serif SemiBold" pitchFamily="2" charset="0"/>
                <a:cs typeface="Arial"/>
              </a:rPr>
              <a:t>según experiencia conduciendo</a:t>
            </a:r>
            <a:endParaRPr lang="es-ES">
              <a:latin typeface="ACHS Nueva Serif SemiBold" pitchFamily="2" charset="0"/>
            </a:endParaRPr>
          </a:p>
        </p:txBody>
      </p:sp>
      <p:sp>
        <p:nvSpPr>
          <p:cNvPr id="3" name="Rectangle 1">
            <a:extLst>
              <a:ext uri="{FF2B5EF4-FFF2-40B4-BE49-F238E27FC236}">
                <a16:creationId xmlns:a16="http://schemas.microsoft.com/office/drawing/2014/main" id="{2E472C6C-C138-EB3F-E713-548C0D16D0D3}"/>
              </a:ext>
            </a:extLst>
          </p:cNvPr>
          <p:cNvSpPr>
            <a:spLocks noChangeArrowheads="1"/>
          </p:cNvSpPr>
          <p:nvPr/>
        </p:nvSpPr>
        <p:spPr bwMode="auto">
          <a:xfrm>
            <a:off x="66702" y="6523033"/>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58863E50-38F4-3369-230E-1BB5690C68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4097" y="1518893"/>
            <a:ext cx="9697419" cy="4635478"/>
          </a:xfrm>
          <a:prstGeom prst="rect">
            <a:avLst/>
          </a:prstGeom>
        </p:spPr>
      </p:pic>
      <p:sp>
        <p:nvSpPr>
          <p:cNvPr id="8" name="CuadroTexto 7">
            <a:extLst>
              <a:ext uri="{FF2B5EF4-FFF2-40B4-BE49-F238E27FC236}">
                <a16:creationId xmlns:a16="http://schemas.microsoft.com/office/drawing/2014/main" id="{EAEFB9E4-15E2-FCBB-80D1-A6D9161A1312}"/>
              </a:ext>
            </a:extLst>
          </p:cNvPr>
          <p:cNvSpPr txBox="1"/>
          <p:nvPr/>
        </p:nvSpPr>
        <p:spPr>
          <a:xfrm>
            <a:off x="557004" y="735638"/>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spTree>
    <p:extLst>
      <p:ext uri="{BB962C8B-B14F-4D97-AF65-F5344CB8AC3E}">
        <p14:creationId xmlns:p14="http://schemas.microsoft.com/office/powerpoint/2010/main" val="3748591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15D29-B5CA-82B9-8562-29D34059E69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ADA7F7D-5208-9A6A-26E8-48ED138E1AC4}"/>
              </a:ext>
            </a:extLst>
          </p:cNvPr>
          <p:cNvGraphicFramePr>
            <a:graphicFrameLocks noChangeAspect="1"/>
          </p:cNvGraphicFramePr>
          <p:nvPr>
            <p:custDataLst>
              <p:tags r:id="rId1"/>
            </p:custDataLst>
            <p:extLst>
              <p:ext uri="{D42A27DB-BD31-4B8C-83A1-F6EECF244321}">
                <p14:modId xmlns:p14="http://schemas.microsoft.com/office/powerpoint/2010/main" val="1294395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4ADA7F7D-5208-9A6A-26E8-48ED138E1A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1783F8EB-61AE-1C3A-4C3D-560AC354E510}"/>
              </a:ext>
            </a:extLst>
          </p:cNvPr>
          <p:cNvSpPr>
            <a:spLocks noGrp="1"/>
          </p:cNvSpPr>
          <p:nvPr>
            <p:ph type="title"/>
          </p:nvPr>
        </p:nvSpPr>
        <p:spPr/>
        <p:txBody>
          <a:bodyPr vert="horz"/>
          <a:lstStyle/>
          <a:p>
            <a:r>
              <a:rPr lang="es-ES">
                <a:latin typeface="ACHS Nueva Serif SemiBold" pitchFamily="2" charset="0"/>
                <a:cs typeface="Arial"/>
              </a:rPr>
              <a:t>Conducta riesgosa según macrozona</a:t>
            </a:r>
            <a:endParaRPr lang="es-ES">
              <a:latin typeface="ACHS Nueva Serif SemiBold" pitchFamily="2" charset="0"/>
            </a:endParaRPr>
          </a:p>
        </p:txBody>
      </p:sp>
      <p:sp>
        <p:nvSpPr>
          <p:cNvPr id="3" name="Rectangle 1">
            <a:extLst>
              <a:ext uri="{FF2B5EF4-FFF2-40B4-BE49-F238E27FC236}">
                <a16:creationId xmlns:a16="http://schemas.microsoft.com/office/drawing/2014/main" id="{15AC1399-DA9E-7D1C-CDEA-B57C3538D1DA}"/>
              </a:ext>
            </a:extLst>
          </p:cNvPr>
          <p:cNvSpPr>
            <a:spLocks noChangeArrowheads="1"/>
          </p:cNvSpPr>
          <p:nvPr/>
        </p:nvSpPr>
        <p:spPr bwMode="auto">
          <a:xfrm>
            <a:off x="145825" y="6439957"/>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E2F1BBA5-40CD-0C56-E340-E1E77BF381F4}"/>
              </a:ext>
            </a:extLst>
          </p:cNvPr>
          <p:cNvSpPr txBox="1"/>
          <p:nvPr/>
        </p:nvSpPr>
        <p:spPr>
          <a:xfrm>
            <a:off x="557004" y="735638"/>
            <a:ext cx="6128425" cy="738664"/>
          </a:xfrm>
          <a:prstGeom prst="rect">
            <a:avLst/>
          </a:prstGeom>
          <a:noFill/>
        </p:spPr>
        <p:txBody>
          <a:bodyPr wrap="square">
            <a:spAutoFit/>
          </a:bodyPr>
          <a:lstStyle/>
          <a:p>
            <a:pPr algn="ctr"/>
            <a:endParaRPr lang="es-ES" sz="1400">
              <a:latin typeface="ACHS Nueva Serif" pitchFamily="2" charset="0"/>
              <a:cs typeface="Arial"/>
            </a:endParaRPr>
          </a:p>
          <a:p>
            <a:pPr algn="ctr"/>
            <a:r>
              <a:rPr lang="es-ES" sz="1400">
                <a:latin typeface="ACHS Nueva Serif" pitchFamily="2" charset="0"/>
                <a:cs typeface="Arial"/>
              </a:rPr>
              <a:t>“Evita reclamar por temor a reacciones violentas o ha sentido temor frente a conductas agresivas de otros usuarios de la vía” </a:t>
            </a:r>
            <a:endParaRPr lang="es-CL" sz="1400">
              <a:latin typeface="ACHS Nueva Serif" pitchFamily="2" charset="0"/>
            </a:endParaRPr>
          </a:p>
        </p:txBody>
      </p:sp>
      <p:pic>
        <p:nvPicPr>
          <p:cNvPr id="6" name="Imagen 5">
            <a:extLst>
              <a:ext uri="{FF2B5EF4-FFF2-40B4-BE49-F238E27FC236}">
                <a16:creationId xmlns:a16="http://schemas.microsoft.com/office/drawing/2014/main" id="{B93D02C3-5E9D-DD5B-D9CB-B8DAE2BA25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364" y="1536970"/>
            <a:ext cx="9618901" cy="4597945"/>
          </a:xfrm>
          <a:prstGeom prst="rect">
            <a:avLst/>
          </a:prstGeom>
        </p:spPr>
      </p:pic>
    </p:spTree>
    <p:extLst>
      <p:ext uri="{BB962C8B-B14F-4D97-AF65-F5344CB8AC3E}">
        <p14:creationId xmlns:p14="http://schemas.microsoft.com/office/powerpoint/2010/main" val="3704619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E9F2-01A4-3B1C-9E58-F79660E965E6}"/>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7EFFBAE-EDB2-B63C-E146-5F54ED29028A}"/>
              </a:ext>
            </a:extLst>
          </p:cNvPr>
          <p:cNvGraphicFramePr>
            <a:graphicFrameLocks noChangeAspect="1"/>
          </p:cNvGraphicFramePr>
          <p:nvPr>
            <p:custDataLst>
              <p:tags r:id="rId1"/>
            </p:custDataLst>
            <p:extLst>
              <p:ext uri="{D42A27DB-BD31-4B8C-83A1-F6EECF244321}">
                <p14:modId xmlns:p14="http://schemas.microsoft.com/office/powerpoint/2010/main" val="35960622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B7EFFBAE-EDB2-B63C-E146-5F54ED2902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EB17DD05-3849-936B-D065-E313BC99EDB5}"/>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Conductas riesgosas, hábitos críticos y </a:t>
            </a:r>
            <a:r>
              <a:rPr lang="es-CL">
                <a:latin typeface="ACHS Nueva Serif SemiBold" pitchFamily="2" charset="0"/>
                <a:cs typeface="Arial"/>
              </a:rPr>
              <a:t>temor a acciones violentas</a:t>
            </a:r>
            <a:br>
              <a:rPr lang="es-CL">
                <a:latin typeface="ACHS Nueva Serif SemiBold" pitchFamily="2" charset="0"/>
              </a:rPr>
            </a:br>
            <a:endParaRPr lang="es-ES">
              <a:latin typeface="ACHS Nueva Serif SemiBold" pitchFamily="2" charset="0"/>
            </a:endParaRPr>
          </a:p>
        </p:txBody>
      </p:sp>
      <p:sp>
        <p:nvSpPr>
          <p:cNvPr id="4" name="Marcador de texto 3">
            <a:extLst>
              <a:ext uri="{FF2B5EF4-FFF2-40B4-BE49-F238E27FC236}">
                <a16:creationId xmlns:a16="http://schemas.microsoft.com/office/drawing/2014/main" id="{D3BF76B7-D715-A462-A735-58C29DFB4BC2}"/>
              </a:ext>
            </a:extLst>
          </p:cNvPr>
          <p:cNvSpPr>
            <a:spLocks noGrp="1"/>
          </p:cNvSpPr>
          <p:nvPr>
            <p:ph type="body" sz="quarter" idx="12"/>
          </p:nvPr>
        </p:nvSpPr>
        <p:spPr>
          <a:xfrm>
            <a:off x="546355" y="1752918"/>
            <a:ext cx="10965942" cy="4608512"/>
          </a:xfrm>
        </p:spPr>
        <p:txBody>
          <a:bodyPr/>
          <a:lstStyle/>
          <a:p>
            <a:pPr marL="285750" indent="-285750" algn="just">
              <a:lnSpc>
                <a:spcPct val="107000"/>
              </a:lnSpc>
              <a:spcAft>
                <a:spcPts val="800"/>
              </a:spcAft>
            </a:pPr>
            <a:r>
              <a:rPr lang="es-CL" sz="1800" b="1" kern="100">
                <a:latin typeface="Aptos" panose="020B0004020202020204" pitchFamily="34" charset="0"/>
              </a:rPr>
              <a:t>El examen de las conductas riesgosas muestra como las conductas más frecuentes aquellas que dicen relación con usar el celular para distintas actividades durante un trayecto</a:t>
            </a:r>
            <a:r>
              <a:rPr lang="es-CL" sz="1800" kern="100">
                <a:latin typeface="Aptos" panose="020B0004020202020204" pitchFamily="34" charset="0"/>
              </a:rPr>
              <a:t>: escuchar música o podcasts, realizar o recibir una llamada, buscar o ingresar una dirección o seguir una ruta, revisar redes sociales, leer o responder un mensaje escrito o escuchar o enviar un audio. </a:t>
            </a:r>
            <a:r>
              <a:rPr lang="es-CL" sz="1800" b="1" kern="100">
                <a:latin typeface="Aptos" panose="020B0004020202020204" pitchFamily="34" charset="0"/>
              </a:rPr>
              <a:t>Todas conductas correspondientes a la dimensión “Pegado”.</a:t>
            </a:r>
          </a:p>
          <a:p>
            <a:pPr marL="285750" indent="-285750" algn="just">
              <a:lnSpc>
                <a:spcPct val="107000"/>
              </a:lnSpc>
              <a:spcAft>
                <a:spcPts val="800"/>
              </a:spcAft>
            </a:pPr>
            <a:r>
              <a:rPr lang="es-CL" sz="1800" b="1" kern="100">
                <a:latin typeface="Aptos" panose="020B0004020202020204" pitchFamily="34" charset="0"/>
              </a:rPr>
              <a:t>A nivel general, entre los entrevistados las conductas correspondientes a las dimensiones “Pegado” (58.6%) y “Apurado” (37.6%) son las más usuales.</a:t>
            </a:r>
          </a:p>
          <a:p>
            <a:pPr marL="285750" indent="-285750" algn="just">
              <a:lnSpc>
                <a:spcPct val="107000"/>
              </a:lnSpc>
              <a:spcAft>
                <a:spcPts val="800"/>
              </a:spcAft>
            </a:pPr>
            <a:r>
              <a:rPr lang="es-CL" sz="1800" kern="100">
                <a:latin typeface="Aptos" panose="020B0004020202020204" pitchFamily="34" charset="0"/>
              </a:rPr>
              <a:t>Según sexo, </a:t>
            </a:r>
            <a:r>
              <a:rPr lang="es-CL" sz="1800" b="1" kern="100">
                <a:latin typeface="Aptos" panose="020B0004020202020204" pitchFamily="34" charset="0"/>
              </a:rPr>
              <a:t>no se observan diferencias importantes, excepto en la dimensión “Cansado” donde los hombres presentan un porcentaje mayor en este tipo de conducta.</a:t>
            </a:r>
            <a:endParaRPr lang="es-CL" sz="1800" kern="100">
              <a:latin typeface="Aptos" panose="020B0004020202020204" pitchFamily="34" charset="0"/>
            </a:endParaRPr>
          </a:p>
          <a:p>
            <a:pPr marL="285750" indent="-285750" algn="just">
              <a:lnSpc>
                <a:spcPct val="107000"/>
              </a:lnSpc>
              <a:spcAft>
                <a:spcPts val="800"/>
              </a:spcAft>
            </a:pPr>
            <a:r>
              <a:rPr lang="es-CL" sz="1800" kern="100">
                <a:latin typeface="Aptos" panose="020B0004020202020204" pitchFamily="34" charset="0"/>
              </a:rPr>
              <a:t>Respecto a la variable edad, </a:t>
            </a:r>
            <a:r>
              <a:rPr lang="es-CL" sz="1800" b="1" kern="100">
                <a:latin typeface="Aptos" panose="020B0004020202020204" pitchFamily="34" charset="0"/>
              </a:rPr>
              <a:t>se observa que en todos los tramos de edad los comportamientos más frecuentes son las de las dimensiones “Pegado y Apurado”, y que las conductas relacionadas a la dimensión “Pegado” son más frecuentes en el tramo 18 a 29 años y “Apurado” en el tramo de 30 a 44 años.</a:t>
            </a:r>
            <a:endParaRPr lang="es-CL" sz="2000" kern="100">
              <a:latin typeface="Aptos" panose="020B0004020202020204" pitchFamily="34" charset="0"/>
            </a:endParaRPr>
          </a:p>
        </p:txBody>
      </p:sp>
    </p:spTree>
    <p:extLst>
      <p:ext uri="{BB962C8B-B14F-4D97-AF65-F5344CB8AC3E}">
        <p14:creationId xmlns:p14="http://schemas.microsoft.com/office/powerpoint/2010/main" val="572470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A1F45-BE29-FA59-8DEE-62BD1FA29D13}"/>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42EC598-AA04-0646-313A-BEE4FAFE56ED}"/>
              </a:ext>
            </a:extLst>
          </p:cNvPr>
          <p:cNvGraphicFramePr>
            <a:graphicFrameLocks noChangeAspect="1"/>
          </p:cNvGraphicFramePr>
          <p:nvPr>
            <p:custDataLst>
              <p:tags r:id="rId1"/>
            </p:custDataLst>
            <p:extLst>
              <p:ext uri="{D42A27DB-BD31-4B8C-83A1-F6EECF244321}">
                <p14:modId xmlns:p14="http://schemas.microsoft.com/office/powerpoint/2010/main" val="2223425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E42EC598-AA04-0646-313A-BEE4FAFE56E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7EB80D83-4101-924D-C21A-B5B5C7065754}"/>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Conductas riesgosas, hábitos críticos y </a:t>
            </a:r>
            <a:r>
              <a:rPr lang="es-CL">
                <a:latin typeface="ACHS Nueva Serif SemiBold" pitchFamily="2" charset="0"/>
                <a:cs typeface="Arial"/>
              </a:rPr>
              <a:t>temor a acciones violentas</a:t>
            </a:r>
            <a:endParaRPr lang="es-ES">
              <a:latin typeface="ACHS Nueva Serif SemiBold" pitchFamily="2" charset="0"/>
            </a:endParaRPr>
          </a:p>
        </p:txBody>
      </p:sp>
      <p:sp>
        <p:nvSpPr>
          <p:cNvPr id="4" name="Marcador de texto 3">
            <a:extLst>
              <a:ext uri="{FF2B5EF4-FFF2-40B4-BE49-F238E27FC236}">
                <a16:creationId xmlns:a16="http://schemas.microsoft.com/office/drawing/2014/main" id="{F9E18BEE-F0E0-2371-DFF3-6E6D4B8229FB}"/>
              </a:ext>
            </a:extLst>
          </p:cNvPr>
          <p:cNvSpPr>
            <a:spLocks noGrp="1"/>
          </p:cNvSpPr>
          <p:nvPr>
            <p:ph type="body" sz="quarter" idx="12"/>
          </p:nvPr>
        </p:nvSpPr>
        <p:spPr>
          <a:xfrm>
            <a:off x="426878" y="2060258"/>
            <a:ext cx="11338243" cy="4608512"/>
          </a:xfrm>
        </p:spPr>
        <p:txBody>
          <a:bodyPr/>
          <a:lstStyle/>
          <a:p>
            <a:pPr marL="285750" indent="-285750" algn="just">
              <a:lnSpc>
                <a:spcPct val="107000"/>
              </a:lnSpc>
              <a:spcAft>
                <a:spcPts val="800"/>
              </a:spcAft>
            </a:pPr>
            <a:r>
              <a:rPr lang="es-CL" sz="1800" kern="100">
                <a:latin typeface="Aptos" panose="020B0004020202020204" pitchFamily="34" charset="0"/>
              </a:rPr>
              <a:t>Según tipo usuario, </a:t>
            </a:r>
            <a:r>
              <a:rPr lang="es-CL" sz="1800" b="1" kern="100">
                <a:latin typeface="Aptos" panose="020B0004020202020204" pitchFamily="34" charset="0"/>
              </a:rPr>
              <a:t>los automovilistas, motociclistas y peatones presentan en mayor medida conductas de la dimensión “Pegado” y en segundo lugar “Apurado”; entre los ciclistas sin embargo, se invierte lo anterior, pues se presentan más conductas de la dimensión “Apurado” en primer lugar y en segundo lugar de la dimensión “Pegado”.</a:t>
            </a:r>
          </a:p>
          <a:p>
            <a:pPr marL="285750" indent="-285750" algn="just">
              <a:lnSpc>
                <a:spcPct val="107000"/>
              </a:lnSpc>
              <a:spcAft>
                <a:spcPts val="800"/>
              </a:spcAft>
            </a:pPr>
            <a:r>
              <a:rPr lang="es-CL" sz="1800" kern="100">
                <a:latin typeface="Aptos" panose="020B0004020202020204" pitchFamily="34" charset="0"/>
              </a:rPr>
              <a:t>Al considerarse el tipo de licencia </a:t>
            </a:r>
            <a:r>
              <a:rPr lang="es-CL" sz="1800" b="1" kern="100">
                <a:latin typeface="Aptos" panose="020B0004020202020204" pitchFamily="34" charset="0"/>
              </a:rPr>
              <a:t>se observa que entre quienes no tienen licencia se da el mayor porcentaje de conductas de la dimensión “Pegado” y entre quienes poseen la licencia C se da la mayor proporción de conductas del tipo “Apurado”.</a:t>
            </a:r>
          </a:p>
          <a:p>
            <a:pPr marL="285750" indent="-285750" algn="just">
              <a:lnSpc>
                <a:spcPct val="107000"/>
              </a:lnSpc>
              <a:spcAft>
                <a:spcPts val="800"/>
              </a:spcAft>
            </a:pPr>
            <a:r>
              <a:rPr lang="es-CL" sz="1800" kern="100">
                <a:latin typeface="Aptos" panose="020B0004020202020204" pitchFamily="34" charset="0"/>
              </a:rPr>
              <a:t>En términos de experiencia conduciendo, </a:t>
            </a:r>
            <a:r>
              <a:rPr lang="es-CL" sz="1800" b="1" kern="100">
                <a:latin typeface="Aptos" panose="020B0004020202020204" pitchFamily="34" charset="0"/>
              </a:rPr>
              <a:t>los mayores porcentajes de conductas “Pegado” se da entre quienes tienen entre 1 y 5 años, y en la dimensión “Apurado” aquellos con más de 5 años de experiencia.</a:t>
            </a:r>
          </a:p>
          <a:p>
            <a:pPr marL="285750" indent="-285750" algn="just">
              <a:lnSpc>
                <a:spcPct val="107000"/>
              </a:lnSpc>
              <a:spcAft>
                <a:spcPts val="800"/>
              </a:spcAft>
            </a:pPr>
            <a:r>
              <a:rPr lang="es-CL" sz="1800" b="1" kern="100">
                <a:latin typeface="Aptos" panose="020B0004020202020204" pitchFamily="34" charset="0"/>
              </a:rPr>
              <a:t>En la macrozona Norte es donde se observa el mayor porcentaje de conductas “Pegado” y en la zona Centro el mayor porcentaje de conductas “Apurado”.</a:t>
            </a:r>
            <a:endParaRPr lang="es-CL" sz="2000" kern="100">
              <a:latin typeface="Aptos" panose="020B0004020202020204" pitchFamily="34" charset="0"/>
            </a:endParaRPr>
          </a:p>
        </p:txBody>
      </p:sp>
    </p:spTree>
    <p:extLst>
      <p:ext uri="{BB962C8B-B14F-4D97-AF65-F5344CB8AC3E}">
        <p14:creationId xmlns:p14="http://schemas.microsoft.com/office/powerpoint/2010/main" val="2089080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E7732-C461-DFFA-B13B-D9E9CBC602BB}"/>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BCA59FD-1A5C-8E5C-AE98-E4246604F274}"/>
              </a:ext>
            </a:extLst>
          </p:cNvPr>
          <p:cNvSpPr>
            <a:spLocks noGrp="1"/>
          </p:cNvSpPr>
          <p:nvPr>
            <p:ph type="body" sz="quarter" idx="17"/>
          </p:nvPr>
        </p:nvSpPr>
        <p:spPr>
          <a:xfrm>
            <a:off x="4817876" y="2080822"/>
            <a:ext cx="6271390" cy="1847850"/>
          </a:xfrm>
        </p:spPr>
        <p:txBody>
          <a:bodyPr/>
          <a:lstStyle/>
          <a:p>
            <a:r>
              <a:rPr lang="es-ES" sz="5400">
                <a:latin typeface="ACHS Nueva Serif SemiBold" pitchFamily="2" charset="0"/>
                <a:cs typeface="Arial"/>
              </a:rPr>
              <a:t>Conocimiento de normativa “Ley de Convivencia de Modos”</a:t>
            </a:r>
            <a:endParaRPr lang="es-CL" sz="5400">
              <a:latin typeface="ACHS Nueva Serif SemiBold" pitchFamily="2" charset="0"/>
            </a:endParaRPr>
          </a:p>
        </p:txBody>
      </p:sp>
    </p:spTree>
    <p:extLst>
      <p:ext uri="{BB962C8B-B14F-4D97-AF65-F5344CB8AC3E}">
        <p14:creationId xmlns:p14="http://schemas.microsoft.com/office/powerpoint/2010/main" val="259029161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F67B-0936-A98A-DAF2-645CA1DDAEDB}"/>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4A626A07-37DC-D52E-90BE-13053DDEF4EA}"/>
              </a:ext>
            </a:extLst>
          </p:cNvPr>
          <p:cNvGraphicFramePr>
            <a:graphicFrameLocks noChangeAspect="1"/>
          </p:cNvGraphicFramePr>
          <p:nvPr>
            <p:custDataLst>
              <p:tags r:id="rId1"/>
            </p:custDataLst>
            <p:extLst>
              <p:ext uri="{D42A27DB-BD31-4B8C-83A1-F6EECF244321}">
                <p14:modId xmlns:p14="http://schemas.microsoft.com/office/powerpoint/2010/main" val="37836945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2" name="think-cell data - do not delete" hidden="1">
                        <a:extLst>
                          <a:ext uri="{FF2B5EF4-FFF2-40B4-BE49-F238E27FC236}">
                            <a16:creationId xmlns:a16="http://schemas.microsoft.com/office/drawing/2014/main" id="{4A626A07-37DC-D52E-90BE-13053DDEF4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Imagen 10">
            <a:extLst>
              <a:ext uri="{FF2B5EF4-FFF2-40B4-BE49-F238E27FC236}">
                <a16:creationId xmlns:a16="http://schemas.microsoft.com/office/drawing/2014/main" id="{321CEE96-E618-92B3-F970-DE31393560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8251" y="1880217"/>
            <a:ext cx="9374698" cy="4481213"/>
          </a:xfrm>
          <a:prstGeom prst="rect">
            <a:avLst/>
          </a:prstGeom>
        </p:spPr>
      </p:pic>
      <p:sp>
        <p:nvSpPr>
          <p:cNvPr id="5" name="Marcador de texto 4">
            <a:extLst>
              <a:ext uri="{FF2B5EF4-FFF2-40B4-BE49-F238E27FC236}">
                <a16:creationId xmlns:a16="http://schemas.microsoft.com/office/drawing/2014/main" id="{B9744A48-5978-4F70-9907-25F15EB44389}"/>
              </a:ext>
            </a:extLst>
          </p:cNvPr>
          <p:cNvSpPr>
            <a:spLocks noGrp="1"/>
          </p:cNvSpPr>
          <p:nvPr>
            <p:ph type="subTitle" idx="1"/>
          </p:nvPr>
        </p:nvSpPr>
        <p:spPr/>
        <p:txBody>
          <a:bodyPr lIns="0" tIns="0" rIns="0" bIns="0" anchor="t">
            <a:noAutofit/>
          </a:bodyPr>
          <a:lstStyle/>
          <a:p>
            <a:pPr algn="ctr"/>
            <a:r>
              <a:rPr lang="es-ES" sz="1800" b="1">
                <a:latin typeface="ACHS Nueva Serif" pitchFamily="2" charset="0"/>
                <a:cs typeface="Arial"/>
              </a:rPr>
              <a:t>De acuerdo a usted, ¿cuáles de las siguientes normas son verdaderas y cuáles son falsas acerca de la actual legislación chilena sobre el tránsito?</a:t>
            </a:r>
          </a:p>
        </p:txBody>
      </p:sp>
      <p:sp>
        <p:nvSpPr>
          <p:cNvPr id="2" name="Título 1">
            <a:extLst>
              <a:ext uri="{FF2B5EF4-FFF2-40B4-BE49-F238E27FC236}">
                <a16:creationId xmlns:a16="http://schemas.microsoft.com/office/drawing/2014/main" id="{C0CB5961-1578-20E4-F542-1A5AC3B7925D}"/>
              </a:ext>
            </a:extLst>
          </p:cNvPr>
          <p:cNvSpPr>
            <a:spLocks noGrp="1"/>
          </p:cNvSpPr>
          <p:nvPr>
            <p:ph type="title"/>
          </p:nvPr>
        </p:nvSpPr>
        <p:spPr/>
        <p:txBody>
          <a:bodyPr vert="horz"/>
          <a:lstStyle/>
          <a:p>
            <a:r>
              <a:rPr lang="es-ES">
                <a:latin typeface="ACHS Nueva Serif SemiBold" pitchFamily="2" charset="0"/>
                <a:cs typeface="Arial"/>
              </a:rPr>
              <a:t>Conocimiento de normativa “Ley de convivencia de modos” (1.103) </a:t>
            </a:r>
            <a:endParaRPr lang="es-ES">
              <a:latin typeface="ACHS Nueva Serif SemiBold" pitchFamily="2" charset="0"/>
            </a:endParaRPr>
          </a:p>
        </p:txBody>
      </p:sp>
      <p:sp>
        <p:nvSpPr>
          <p:cNvPr id="3" name="Rectangle 1">
            <a:extLst>
              <a:ext uri="{FF2B5EF4-FFF2-40B4-BE49-F238E27FC236}">
                <a16:creationId xmlns:a16="http://schemas.microsoft.com/office/drawing/2014/main" id="{8FDA4968-C78D-BACA-2516-AC354C2C807D}"/>
              </a:ext>
            </a:extLst>
          </p:cNvPr>
          <p:cNvSpPr>
            <a:spLocks noChangeArrowheads="1"/>
          </p:cNvSpPr>
          <p:nvPr/>
        </p:nvSpPr>
        <p:spPr bwMode="auto">
          <a:xfrm>
            <a:off x="100985" y="6502774"/>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ptos" panose="020B0004020202020204" pitchFamily="34" charset="0"/>
              </a:rPr>
              <a:t>Achs</a:t>
            </a:r>
            <a:r>
              <a:rPr kumimoji="0" lang="es-ES" altLang="es-CL" sz="1050" b="0" i="0" u="none" strike="noStrike" cap="none" normalizeH="0" baseline="0">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90B1FF20-DAB4-2B24-9109-7628DED64E57}"/>
              </a:ext>
            </a:extLst>
          </p:cNvPr>
          <p:cNvSpPr txBox="1"/>
          <p:nvPr/>
        </p:nvSpPr>
        <p:spPr>
          <a:xfrm>
            <a:off x="10162458" y="2658714"/>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6" name="CuadroTexto 5">
            <a:extLst>
              <a:ext uri="{FF2B5EF4-FFF2-40B4-BE49-F238E27FC236}">
                <a16:creationId xmlns:a16="http://schemas.microsoft.com/office/drawing/2014/main" id="{0AC1A95A-2206-C49B-E4B3-5FB9215D711A}"/>
              </a:ext>
            </a:extLst>
          </p:cNvPr>
          <p:cNvSpPr txBox="1"/>
          <p:nvPr/>
        </p:nvSpPr>
        <p:spPr>
          <a:xfrm>
            <a:off x="10162458" y="3416595"/>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7" name="CuadroTexto 6">
            <a:extLst>
              <a:ext uri="{FF2B5EF4-FFF2-40B4-BE49-F238E27FC236}">
                <a16:creationId xmlns:a16="http://schemas.microsoft.com/office/drawing/2014/main" id="{BAE8A6AE-CD27-2705-F26D-B41266806C0F}"/>
              </a:ext>
            </a:extLst>
          </p:cNvPr>
          <p:cNvSpPr txBox="1"/>
          <p:nvPr/>
        </p:nvSpPr>
        <p:spPr>
          <a:xfrm>
            <a:off x="10149535" y="4893202"/>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8" name="CuadroTexto 7">
            <a:extLst>
              <a:ext uri="{FF2B5EF4-FFF2-40B4-BE49-F238E27FC236}">
                <a16:creationId xmlns:a16="http://schemas.microsoft.com/office/drawing/2014/main" id="{BFC5DD94-EE2C-F38F-FEE9-CEA4B6F1D7B5}"/>
              </a:ext>
            </a:extLst>
          </p:cNvPr>
          <p:cNvSpPr txBox="1"/>
          <p:nvPr/>
        </p:nvSpPr>
        <p:spPr>
          <a:xfrm>
            <a:off x="10162458" y="4090958"/>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2A1CD792-1041-9341-796F-325523D63200}"/>
              </a:ext>
            </a:extLst>
          </p:cNvPr>
          <p:cNvSpPr txBox="1"/>
          <p:nvPr/>
        </p:nvSpPr>
        <p:spPr>
          <a:xfrm>
            <a:off x="10162458" y="5627316"/>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Tree>
    <p:extLst>
      <p:ext uri="{BB962C8B-B14F-4D97-AF65-F5344CB8AC3E}">
        <p14:creationId xmlns:p14="http://schemas.microsoft.com/office/powerpoint/2010/main" val="4126758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50949-C010-58D7-3238-754394994334}"/>
            </a:ext>
          </a:extLst>
        </p:cNvPr>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B64C5B90-BDB3-A8D5-A086-61D31647263E}"/>
              </a:ext>
            </a:extLst>
          </p:cNvPr>
          <p:cNvGraphicFramePr>
            <a:graphicFrameLocks noChangeAspect="1"/>
          </p:cNvGraphicFramePr>
          <p:nvPr>
            <p:custDataLst>
              <p:tags r:id="rId1"/>
            </p:custDataLst>
            <p:extLst>
              <p:ext uri="{D42A27DB-BD31-4B8C-83A1-F6EECF244321}">
                <p14:modId xmlns:p14="http://schemas.microsoft.com/office/powerpoint/2010/main" val="20963977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7" name="think-cell data - do not delete" hidden="1">
                        <a:extLst>
                          <a:ext uri="{FF2B5EF4-FFF2-40B4-BE49-F238E27FC236}">
                            <a16:creationId xmlns:a16="http://schemas.microsoft.com/office/drawing/2014/main" id="{B64C5B90-BDB3-A8D5-A086-61D3164726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C453FD3B-E2EA-874C-B400-1C3FADBA4B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261" y="908258"/>
            <a:ext cx="11158020" cy="5333662"/>
          </a:xfrm>
          <a:prstGeom prst="rect">
            <a:avLst/>
          </a:prstGeom>
        </p:spPr>
      </p:pic>
      <p:sp>
        <p:nvSpPr>
          <p:cNvPr id="2" name="Título 1">
            <a:extLst>
              <a:ext uri="{FF2B5EF4-FFF2-40B4-BE49-F238E27FC236}">
                <a16:creationId xmlns:a16="http://schemas.microsoft.com/office/drawing/2014/main" id="{D8A72BE3-1C6A-D51C-8F2E-00E3A33ECEFF}"/>
              </a:ext>
            </a:extLst>
          </p:cNvPr>
          <p:cNvSpPr>
            <a:spLocks noGrp="1"/>
          </p:cNvSpPr>
          <p:nvPr>
            <p:ph type="title"/>
          </p:nvPr>
        </p:nvSpPr>
        <p:spPr/>
        <p:txBody>
          <a:bodyPr vert="horz"/>
          <a:lstStyle/>
          <a:p>
            <a:r>
              <a:rPr lang="es-ES">
                <a:latin typeface="ACHS Nueva Serif SemiBold" pitchFamily="2" charset="0"/>
                <a:cs typeface="Arial"/>
              </a:rPr>
              <a:t>Conocimiento de normativa “Ley de convivencia de modos” según sexo</a:t>
            </a:r>
            <a:endParaRPr lang="es-ES">
              <a:latin typeface="ACHS Nueva Serif SemiBold" pitchFamily="2" charset="0"/>
            </a:endParaRPr>
          </a:p>
        </p:txBody>
      </p:sp>
      <p:sp>
        <p:nvSpPr>
          <p:cNvPr id="3" name="Rectangle 1">
            <a:extLst>
              <a:ext uri="{FF2B5EF4-FFF2-40B4-BE49-F238E27FC236}">
                <a16:creationId xmlns:a16="http://schemas.microsoft.com/office/drawing/2014/main" id="{F4A89F52-0D5B-5DD6-01A7-778E28AB4E4E}"/>
              </a:ext>
            </a:extLst>
          </p:cNvPr>
          <p:cNvSpPr>
            <a:spLocks noChangeArrowheads="1"/>
          </p:cNvSpPr>
          <p:nvPr/>
        </p:nvSpPr>
        <p:spPr bwMode="auto">
          <a:xfrm>
            <a:off x="137616" y="6526301"/>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CEDBEC2C-C581-3079-BABE-F89DC2CCC65B}"/>
              </a:ext>
            </a:extLst>
          </p:cNvPr>
          <p:cNvSpPr txBox="1"/>
          <p:nvPr/>
        </p:nvSpPr>
        <p:spPr>
          <a:xfrm>
            <a:off x="11259304" y="2061747"/>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7" name="CuadroTexto 6">
            <a:extLst>
              <a:ext uri="{FF2B5EF4-FFF2-40B4-BE49-F238E27FC236}">
                <a16:creationId xmlns:a16="http://schemas.microsoft.com/office/drawing/2014/main" id="{7E3ADC00-91FC-8A3C-B0A8-398816D2C4B5}"/>
              </a:ext>
            </a:extLst>
          </p:cNvPr>
          <p:cNvSpPr txBox="1"/>
          <p:nvPr/>
        </p:nvSpPr>
        <p:spPr>
          <a:xfrm>
            <a:off x="11259304" y="2946090"/>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8" name="CuadroTexto 7">
            <a:extLst>
              <a:ext uri="{FF2B5EF4-FFF2-40B4-BE49-F238E27FC236}">
                <a16:creationId xmlns:a16="http://schemas.microsoft.com/office/drawing/2014/main" id="{0C9F7E62-4481-C3CB-1D9E-87E967D792D6}"/>
              </a:ext>
            </a:extLst>
          </p:cNvPr>
          <p:cNvSpPr txBox="1"/>
          <p:nvPr/>
        </p:nvSpPr>
        <p:spPr>
          <a:xfrm>
            <a:off x="11259304" y="4624245"/>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A6E733BE-F587-D282-6DAF-055A9C26B1FA}"/>
              </a:ext>
            </a:extLst>
          </p:cNvPr>
          <p:cNvSpPr txBox="1"/>
          <p:nvPr/>
        </p:nvSpPr>
        <p:spPr>
          <a:xfrm>
            <a:off x="11259304" y="3669093"/>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10" name="CuadroTexto 9">
            <a:extLst>
              <a:ext uri="{FF2B5EF4-FFF2-40B4-BE49-F238E27FC236}">
                <a16:creationId xmlns:a16="http://schemas.microsoft.com/office/drawing/2014/main" id="{DEED567B-4676-A8B2-6255-061AA3398193}"/>
              </a:ext>
            </a:extLst>
          </p:cNvPr>
          <p:cNvSpPr txBox="1"/>
          <p:nvPr/>
        </p:nvSpPr>
        <p:spPr>
          <a:xfrm>
            <a:off x="11259304" y="5409728"/>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5" name="CuadroTexto 4">
            <a:extLst>
              <a:ext uri="{FF2B5EF4-FFF2-40B4-BE49-F238E27FC236}">
                <a16:creationId xmlns:a16="http://schemas.microsoft.com/office/drawing/2014/main" id="{060D9E75-98B7-BAEA-F150-B75A20D63180}"/>
              </a:ext>
            </a:extLst>
          </p:cNvPr>
          <p:cNvSpPr txBox="1"/>
          <p:nvPr/>
        </p:nvSpPr>
        <p:spPr>
          <a:xfrm>
            <a:off x="4507174" y="29276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1" name="CuadroTexto 10">
            <a:extLst>
              <a:ext uri="{FF2B5EF4-FFF2-40B4-BE49-F238E27FC236}">
                <a16:creationId xmlns:a16="http://schemas.microsoft.com/office/drawing/2014/main" id="{642C2804-864A-628C-96A2-057BD6CC8EC1}"/>
              </a:ext>
            </a:extLst>
          </p:cNvPr>
          <p:cNvSpPr txBox="1"/>
          <p:nvPr/>
        </p:nvSpPr>
        <p:spPr>
          <a:xfrm>
            <a:off x="8737588" y="294344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2" name="CuadroTexto 11">
            <a:extLst>
              <a:ext uri="{FF2B5EF4-FFF2-40B4-BE49-F238E27FC236}">
                <a16:creationId xmlns:a16="http://schemas.microsoft.com/office/drawing/2014/main" id="{941D9C0E-5DAB-A9BF-A7BB-3205CB97C611}"/>
              </a:ext>
            </a:extLst>
          </p:cNvPr>
          <p:cNvSpPr txBox="1"/>
          <p:nvPr/>
        </p:nvSpPr>
        <p:spPr>
          <a:xfrm>
            <a:off x="4743656" y="377375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3" name="CuadroTexto 12">
            <a:extLst>
              <a:ext uri="{FF2B5EF4-FFF2-40B4-BE49-F238E27FC236}">
                <a16:creationId xmlns:a16="http://schemas.microsoft.com/office/drawing/2014/main" id="{28F95F9A-5E15-B9A3-BC1A-8EC3148320D2}"/>
              </a:ext>
            </a:extLst>
          </p:cNvPr>
          <p:cNvSpPr txBox="1"/>
          <p:nvPr/>
        </p:nvSpPr>
        <p:spPr>
          <a:xfrm>
            <a:off x="8737588" y="375273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4" name="CuadroTexto 13">
            <a:extLst>
              <a:ext uri="{FF2B5EF4-FFF2-40B4-BE49-F238E27FC236}">
                <a16:creationId xmlns:a16="http://schemas.microsoft.com/office/drawing/2014/main" id="{229BDED7-3C27-A2A1-0202-370DDEE5D21D}"/>
              </a:ext>
            </a:extLst>
          </p:cNvPr>
          <p:cNvSpPr txBox="1"/>
          <p:nvPr/>
        </p:nvSpPr>
        <p:spPr>
          <a:xfrm>
            <a:off x="8895243" y="458305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5" name="CuadroTexto 14">
            <a:extLst>
              <a:ext uri="{FF2B5EF4-FFF2-40B4-BE49-F238E27FC236}">
                <a16:creationId xmlns:a16="http://schemas.microsoft.com/office/drawing/2014/main" id="{26B6A400-E7F6-3C97-F045-F74BCF59593B}"/>
              </a:ext>
            </a:extLst>
          </p:cNvPr>
          <p:cNvSpPr txBox="1"/>
          <p:nvPr/>
        </p:nvSpPr>
        <p:spPr>
          <a:xfrm>
            <a:off x="5006415" y="2932930"/>
            <a:ext cx="148910" cy="183388"/>
          </a:xfrm>
          <a:prstGeom prst="rect">
            <a:avLst/>
          </a:prstGeom>
          <a:noFill/>
        </p:spPr>
        <p:txBody>
          <a:bodyPr wrap="none" lIns="0" tIns="0" rIns="0" bIns="0" rtlCol="0">
            <a:noAutofit/>
          </a:bodyPr>
          <a:lstStyle/>
          <a:p>
            <a:pPr algn="l"/>
            <a:r>
              <a:rPr lang="es-ES" sz="1000" b="1">
                <a:solidFill>
                  <a:srgbClr val="0070C0"/>
                </a:solidFill>
              </a:rPr>
              <a:t>B</a:t>
            </a:r>
            <a:endParaRPr lang="es-CL" sz="1000" b="1" err="1">
              <a:solidFill>
                <a:srgbClr val="0070C0"/>
              </a:solidFill>
            </a:endParaRPr>
          </a:p>
        </p:txBody>
      </p:sp>
      <p:sp>
        <p:nvSpPr>
          <p:cNvPr id="21" name="CuadroTexto 20">
            <a:extLst>
              <a:ext uri="{FF2B5EF4-FFF2-40B4-BE49-F238E27FC236}">
                <a16:creationId xmlns:a16="http://schemas.microsoft.com/office/drawing/2014/main" id="{641A52DC-6439-B441-B09A-7384791E5F15}"/>
              </a:ext>
            </a:extLst>
          </p:cNvPr>
          <p:cNvSpPr txBox="1"/>
          <p:nvPr/>
        </p:nvSpPr>
        <p:spPr>
          <a:xfrm>
            <a:off x="5116773" y="4577799"/>
            <a:ext cx="148910" cy="183388"/>
          </a:xfrm>
          <a:prstGeom prst="rect">
            <a:avLst/>
          </a:prstGeom>
          <a:noFill/>
        </p:spPr>
        <p:txBody>
          <a:bodyPr wrap="none" lIns="0" tIns="0" rIns="0" bIns="0" rtlCol="0">
            <a:noAutofit/>
          </a:bodyPr>
          <a:lstStyle/>
          <a:p>
            <a:pPr algn="l"/>
            <a:r>
              <a:rPr lang="es-ES" sz="1000" b="1">
                <a:solidFill>
                  <a:srgbClr val="0070C0"/>
                </a:solidFill>
              </a:rPr>
              <a:t>B</a:t>
            </a:r>
            <a:endParaRPr lang="es-CL" sz="1000" b="1" err="1">
              <a:solidFill>
                <a:srgbClr val="0070C0"/>
              </a:solidFill>
            </a:endParaRPr>
          </a:p>
        </p:txBody>
      </p:sp>
      <p:sp>
        <p:nvSpPr>
          <p:cNvPr id="22" name="CuadroTexto 21">
            <a:extLst>
              <a:ext uri="{FF2B5EF4-FFF2-40B4-BE49-F238E27FC236}">
                <a16:creationId xmlns:a16="http://schemas.microsoft.com/office/drawing/2014/main" id="{9466B848-5012-696A-324D-F31BF303FE06}"/>
              </a:ext>
            </a:extLst>
          </p:cNvPr>
          <p:cNvSpPr txBox="1"/>
          <p:nvPr/>
        </p:nvSpPr>
        <p:spPr>
          <a:xfrm>
            <a:off x="9699284" y="1487758"/>
            <a:ext cx="148910" cy="183388"/>
          </a:xfrm>
          <a:prstGeom prst="rect">
            <a:avLst/>
          </a:prstGeom>
          <a:noFill/>
        </p:spPr>
        <p:txBody>
          <a:bodyPr wrap="none" lIns="0" tIns="0" rIns="0" bIns="0" rtlCol="0">
            <a:noAutofit/>
          </a:bodyPr>
          <a:lstStyle/>
          <a:p>
            <a:pPr algn="l"/>
            <a:r>
              <a:rPr lang="es-ES" sz="1000" b="1">
                <a:solidFill>
                  <a:srgbClr val="0070C0"/>
                </a:solidFill>
              </a:rPr>
              <a:t>B</a:t>
            </a:r>
            <a:endParaRPr lang="es-CL" sz="1000" b="1" err="1">
              <a:solidFill>
                <a:srgbClr val="0070C0"/>
              </a:solidFill>
            </a:endParaRPr>
          </a:p>
        </p:txBody>
      </p:sp>
      <p:sp>
        <p:nvSpPr>
          <p:cNvPr id="23" name="CuadroTexto 22">
            <a:extLst>
              <a:ext uri="{FF2B5EF4-FFF2-40B4-BE49-F238E27FC236}">
                <a16:creationId xmlns:a16="http://schemas.microsoft.com/office/drawing/2014/main" id="{7CA4959C-2AC4-2B47-5E6D-93A531504725}"/>
              </a:ext>
            </a:extLst>
          </p:cNvPr>
          <p:cNvSpPr txBox="1"/>
          <p:nvPr/>
        </p:nvSpPr>
        <p:spPr>
          <a:xfrm>
            <a:off x="5663312" y="1498268"/>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4" name="CuadroTexto 23">
            <a:extLst>
              <a:ext uri="{FF2B5EF4-FFF2-40B4-BE49-F238E27FC236}">
                <a16:creationId xmlns:a16="http://schemas.microsoft.com/office/drawing/2014/main" id="{5FA880EA-6358-9114-A3E7-850FAC08280A}"/>
              </a:ext>
            </a:extLst>
          </p:cNvPr>
          <p:cNvSpPr txBox="1"/>
          <p:nvPr/>
        </p:nvSpPr>
        <p:spPr>
          <a:xfrm>
            <a:off x="6089863" y="6379771"/>
            <a:ext cx="5991493" cy="458992"/>
          </a:xfrm>
          <a:prstGeom prst="rect">
            <a:avLst/>
          </a:prstGeom>
          <a:noFill/>
        </p:spPr>
        <p:txBody>
          <a:bodyPr wrap="none" lIns="0" tIns="0" rIns="0" bIns="0" rtlCol="0">
            <a:noAutofit/>
          </a:bodyPr>
          <a:lstStyle/>
          <a:p>
            <a:pPr algn="l"/>
            <a:r>
              <a:rPr lang="es-ES" sz="1100" b="1">
                <a:solidFill>
                  <a:srgbClr val="FF0000"/>
                </a:solidFill>
                <a:latin typeface="Aptos" panose="020B0004020202020204" pitchFamily="34" charset="0"/>
              </a:rPr>
              <a:t>** Representan diferencia entre el promedio nacional y el estadístico mayor a 3% de error</a:t>
            </a:r>
          </a:p>
          <a:p>
            <a:pPr algn="l"/>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2713639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D57C5-010B-5F1E-6C9C-6A2A69D03B35}"/>
            </a:ext>
          </a:extLst>
        </p:cNvPr>
        <p:cNvGrpSpPr/>
        <p:nvPr/>
      </p:nvGrpSpPr>
      <p:grpSpPr>
        <a:xfrm>
          <a:off x="0" y="0"/>
          <a:ext cx="0" cy="0"/>
          <a:chOff x="0" y="0"/>
          <a:chExt cx="0" cy="0"/>
        </a:xfrm>
      </p:grpSpPr>
      <p:graphicFrame>
        <p:nvGraphicFramePr>
          <p:cNvPr id="32" name="think-cell data - do not delete" hidden="1">
            <a:extLst>
              <a:ext uri="{FF2B5EF4-FFF2-40B4-BE49-F238E27FC236}">
                <a16:creationId xmlns:a16="http://schemas.microsoft.com/office/drawing/2014/main" id="{0CA67F34-E4FC-B274-B34F-C6C059558080}"/>
              </a:ext>
            </a:extLst>
          </p:cNvPr>
          <p:cNvGraphicFramePr>
            <a:graphicFrameLocks noChangeAspect="1"/>
          </p:cNvGraphicFramePr>
          <p:nvPr>
            <p:custDataLst>
              <p:tags r:id="rId1"/>
            </p:custDataLst>
            <p:extLst>
              <p:ext uri="{D42A27DB-BD31-4B8C-83A1-F6EECF244321}">
                <p14:modId xmlns:p14="http://schemas.microsoft.com/office/powerpoint/2010/main" val="17678301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32" name="think-cell data - do not delete" hidden="1">
                        <a:extLst>
                          <a:ext uri="{FF2B5EF4-FFF2-40B4-BE49-F238E27FC236}">
                            <a16:creationId xmlns:a16="http://schemas.microsoft.com/office/drawing/2014/main" id="{0CA67F34-E4FC-B274-B34F-C6C05955808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4" name="Imagen 13">
            <a:extLst>
              <a:ext uri="{FF2B5EF4-FFF2-40B4-BE49-F238E27FC236}">
                <a16:creationId xmlns:a16="http://schemas.microsoft.com/office/drawing/2014/main" id="{383F271E-20B5-EE04-C37D-C11B1B7E49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537" y="898181"/>
            <a:ext cx="11158751" cy="5334011"/>
          </a:xfrm>
          <a:prstGeom prst="rect">
            <a:avLst/>
          </a:prstGeom>
        </p:spPr>
      </p:pic>
      <p:sp>
        <p:nvSpPr>
          <p:cNvPr id="2" name="Título 1">
            <a:extLst>
              <a:ext uri="{FF2B5EF4-FFF2-40B4-BE49-F238E27FC236}">
                <a16:creationId xmlns:a16="http://schemas.microsoft.com/office/drawing/2014/main" id="{1D6584F8-F186-1654-53C2-4FF32B2ED4BF}"/>
              </a:ext>
            </a:extLst>
          </p:cNvPr>
          <p:cNvSpPr>
            <a:spLocks noGrp="1"/>
          </p:cNvSpPr>
          <p:nvPr>
            <p:ph type="title"/>
          </p:nvPr>
        </p:nvSpPr>
        <p:spPr>
          <a:xfrm>
            <a:off x="449261" y="496570"/>
            <a:ext cx="10058318" cy="608400"/>
          </a:xfrm>
        </p:spPr>
        <p:txBody>
          <a:bodyPr vert="horz"/>
          <a:lstStyle/>
          <a:p>
            <a:r>
              <a:rPr lang="es-ES">
                <a:latin typeface="ACHS Nueva Serif SemiBold" pitchFamily="2" charset="0"/>
                <a:cs typeface="Arial"/>
              </a:rPr>
              <a:t>Conocimiento de normativa “Ley de convivencia de modos” según tramo de edad</a:t>
            </a:r>
            <a:endParaRPr lang="es-ES">
              <a:latin typeface="ACHS Nueva Serif SemiBold" pitchFamily="2" charset="0"/>
            </a:endParaRPr>
          </a:p>
        </p:txBody>
      </p:sp>
      <p:sp>
        <p:nvSpPr>
          <p:cNvPr id="3" name="Rectangle 1">
            <a:extLst>
              <a:ext uri="{FF2B5EF4-FFF2-40B4-BE49-F238E27FC236}">
                <a16:creationId xmlns:a16="http://schemas.microsoft.com/office/drawing/2014/main" id="{B6F29388-2D8A-A086-B17F-A58151CBC599}"/>
              </a:ext>
            </a:extLst>
          </p:cNvPr>
          <p:cNvSpPr>
            <a:spLocks noChangeArrowheads="1"/>
          </p:cNvSpPr>
          <p:nvPr/>
        </p:nvSpPr>
        <p:spPr bwMode="auto">
          <a:xfrm>
            <a:off x="24259" y="6506845"/>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3DF96F2A-0C1F-6469-6560-1CF8E568109C}"/>
              </a:ext>
            </a:extLst>
          </p:cNvPr>
          <p:cNvSpPr txBox="1"/>
          <p:nvPr/>
        </p:nvSpPr>
        <p:spPr>
          <a:xfrm>
            <a:off x="11340411" y="2086847"/>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6" name="CuadroTexto 5">
            <a:extLst>
              <a:ext uri="{FF2B5EF4-FFF2-40B4-BE49-F238E27FC236}">
                <a16:creationId xmlns:a16="http://schemas.microsoft.com/office/drawing/2014/main" id="{A75722F5-3155-9988-91B5-5C7017F54785}"/>
              </a:ext>
            </a:extLst>
          </p:cNvPr>
          <p:cNvSpPr txBox="1"/>
          <p:nvPr/>
        </p:nvSpPr>
        <p:spPr>
          <a:xfrm>
            <a:off x="11305619" y="2961461"/>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8" name="CuadroTexto 7">
            <a:extLst>
              <a:ext uri="{FF2B5EF4-FFF2-40B4-BE49-F238E27FC236}">
                <a16:creationId xmlns:a16="http://schemas.microsoft.com/office/drawing/2014/main" id="{6DE5F9DD-C45E-CBF2-EB97-BF7DCD40FA45}"/>
              </a:ext>
            </a:extLst>
          </p:cNvPr>
          <p:cNvSpPr txBox="1"/>
          <p:nvPr/>
        </p:nvSpPr>
        <p:spPr>
          <a:xfrm>
            <a:off x="11331385" y="4649343"/>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1575FD26-1430-87D6-3C1E-EF0FBF4A3A53}"/>
              </a:ext>
            </a:extLst>
          </p:cNvPr>
          <p:cNvSpPr txBox="1"/>
          <p:nvPr/>
        </p:nvSpPr>
        <p:spPr>
          <a:xfrm>
            <a:off x="11367404" y="3713646"/>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10" name="CuadroTexto 9">
            <a:extLst>
              <a:ext uri="{FF2B5EF4-FFF2-40B4-BE49-F238E27FC236}">
                <a16:creationId xmlns:a16="http://schemas.microsoft.com/office/drawing/2014/main" id="{56CBD9DE-92DE-52BE-3911-E7FAFB3CE1B5}"/>
              </a:ext>
            </a:extLst>
          </p:cNvPr>
          <p:cNvSpPr txBox="1"/>
          <p:nvPr/>
        </p:nvSpPr>
        <p:spPr>
          <a:xfrm>
            <a:off x="11343393" y="5405643"/>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5" name="CuadroTexto 4">
            <a:extLst>
              <a:ext uri="{FF2B5EF4-FFF2-40B4-BE49-F238E27FC236}">
                <a16:creationId xmlns:a16="http://schemas.microsoft.com/office/drawing/2014/main" id="{AF51F471-1ED1-8037-872F-D13299301D16}"/>
              </a:ext>
            </a:extLst>
          </p:cNvPr>
          <p:cNvSpPr txBox="1"/>
          <p:nvPr/>
        </p:nvSpPr>
        <p:spPr>
          <a:xfrm>
            <a:off x="3680700" y="209031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7" name="CuadroTexto 6">
            <a:extLst>
              <a:ext uri="{FF2B5EF4-FFF2-40B4-BE49-F238E27FC236}">
                <a16:creationId xmlns:a16="http://schemas.microsoft.com/office/drawing/2014/main" id="{46296699-EE0A-1101-674D-605EA17E48B6}"/>
              </a:ext>
            </a:extLst>
          </p:cNvPr>
          <p:cNvSpPr txBox="1"/>
          <p:nvPr/>
        </p:nvSpPr>
        <p:spPr>
          <a:xfrm>
            <a:off x="9738908" y="208684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1" name="CuadroTexto 10">
            <a:extLst>
              <a:ext uri="{FF2B5EF4-FFF2-40B4-BE49-F238E27FC236}">
                <a16:creationId xmlns:a16="http://schemas.microsoft.com/office/drawing/2014/main" id="{A25C64BB-27A3-339A-895E-F3D8E4B74F9E}"/>
              </a:ext>
            </a:extLst>
          </p:cNvPr>
          <p:cNvSpPr txBox="1"/>
          <p:nvPr/>
        </p:nvSpPr>
        <p:spPr>
          <a:xfrm>
            <a:off x="3621887" y="29276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2" name="CuadroTexto 11">
            <a:extLst>
              <a:ext uri="{FF2B5EF4-FFF2-40B4-BE49-F238E27FC236}">
                <a16:creationId xmlns:a16="http://schemas.microsoft.com/office/drawing/2014/main" id="{8C93F72B-778E-D8B4-6DA9-7AD2D3340FC2}"/>
              </a:ext>
            </a:extLst>
          </p:cNvPr>
          <p:cNvSpPr txBox="1"/>
          <p:nvPr/>
        </p:nvSpPr>
        <p:spPr>
          <a:xfrm>
            <a:off x="5660894" y="291716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3" name="CuadroTexto 12">
            <a:extLst>
              <a:ext uri="{FF2B5EF4-FFF2-40B4-BE49-F238E27FC236}">
                <a16:creationId xmlns:a16="http://schemas.microsoft.com/office/drawing/2014/main" id="{18843F46-7F0B-6F78-D7C0-B36F5B8CFAFF}"/>
              </a:ext>
            </a:extLst>
          </p:cNvPr>
          <p:cNvSpPr txBox="1"/>
          <p:nvPr/>
        </p:nvSpPr>
        <p:spPr>
          <a:xfrm>
            <a:off x="7594798" y="291716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5" name="CuadroTexto 14">
            <a:extLst>
              <a:ext uri="{FF2B5EF4-FFF2-40B4-BE49-F238E27FC236}">
                <a16:creationId xmlns:a16="http://schemas.microsoft.com/office/drawing/2014/main" id="{854A53AE-9895-CB85-5188-F821B9A991FB}"/>
              </a:ext>
            </a:extLst>
          </p:cNvPr>
          <p:cNvSpPr txBox="1"/>
          <p:nvPr/>
        </p:nvSpPr>
        <p:spPr>
          <a:xfrm>
            <a:off x="9665336" y="291716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6" name="CuadroTexto 15">
            <a:extLst>
              <a:ext uri="{FF2B5EF4-FFF2-40B4-BE49-F238E27FC236}">
                <a16:creationId xmlns:a16="http://schemas.microsoft.com/office/drawing/2014/main" id="{583BE0E3-2B2B-1796-FCAA-7C56887F6BF8}"/>
              </a:ext>
            </a:extLst>
          </p:cNvPr>
          <p:cNvSpPr txBox="1"/>
          <p:nvPr/>
        </p:nvSpPr>
        <p:spPr>
          <a:xfrm>
            <a:off x="3663929" y="373697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7" name="CuadroTexto 16">
            <a:extLst>
              <a:ext uri="{FF2B5EF4-FFF2-40B4-BE49-F238E27FC236}">
                <a16:creationId xmlns:a16="http://schemas.microsoft.com/office/drawing/2014/main" id="{C1829DE9-503B-216F-F3F5-64CC8DFA3AE4}"/>
              </a:ext>
            </a:extLst>
          </p:cNvPr>
          <p:cNvSpPr txBox="1"/>
          <p:nvPr/>
        </p:nvSpPr>
        <p:spPr>
          <a:xfrm>
            <a:off x="5723957" y="372646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8" name="CuadroTexto 17">
            <a:extLst>
              <a:ext uri="{FF2B5EF4-FFF2-40B4-BE49-F238E27FC236}">
                <a16:creationId xmlns:a16="http://schemas.microsoft.com/office/drawing/2014/main" id="{6D04C212-5F61-7BF3-06AB-4074928D9059}"/>
              </a:ext>
            </a:extLst>
          </p:cNvPr>
          <p:cNvSpPr txBox="1"/>
          <p:nvPr/>
        </p:nvSpPr>
        <p:spPr>
          <a:xfrm>
            <a:off x="7794494" y="373697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9" name="CuadroTexto 18">
            <a:extLst>
              <a:ext uri="{FF2B5EF4-FFF2-40B4-BE49-F238E27FC236}">
                <a16:creationId xmlns:a16="http://schemas.microsoft.com/office/drawing/2014/main" id="{5207BFE8-77FF-CA00-509B-42ED77D453FF}"/>
              </a:ext>
            </a:extLst>
          </p:cNvPr>
          <p:cNvSpPr txBox="1"/>
          <p:nvPr/>
        </p:nvSpPr>
        <p:spPr>
          <a:xfrm>
            <a:off x="9633806" y="374748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0" name="CuadroTexto 19">
            <a:extLst>
              <a:ext uri="{FF2B5EF4-FFF2-40B4-BE49-F238E27FC236}">
                <a16:creationId xmlns:a16="http://schemas.microsoft.com/office/drawing/2014/main" id="{58756AA3-CA41-53DD-45AF-450361AB6DD7}"/>
              </a:ext>
            </a:extLst>
          </p:cNvPr>
          <p:cNvSpPr txBox="1"/>
          <p:nvPr/>
        </p:nvSpPr>
        <p:spPr>
          <a:xfrm>
            <a:off x="3674439" y="456728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1" name="CuadroTexto 20">
            <a:extLst>
              <a:ext uri="{FF2B5EF4-FFF2-40B4-BE49-F238E27FC236}">
                <a16:creationId xmlns:a16="http://schemas.microsoft.com/office/drawing/2014/main" id="{A27BADD1-33C7-EDEE-4272-7EAC4921B1EC}"/>
              </a:ext>
            </a:extLst>
          </p:cNvPr>
          <p:cNvSpPr txBox="1"/>
          <p:nvPr/>
        </p:nvSpPr>
        <p:spPr>
          <a:xfrm>
            <a:off x="5755488" y="457779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2" name="CuadroTexto 21">
            <a:extLst>
              <a:ext uri="{FF2B5EF4-FFF2-40B4-BE49-F238E27FC236}">
                <a16:creationId xmlns:a16="http://schemas.microsoft.com/office/drawing/2014/main" id="{B5015A1C-1578-A16B-9FD6-37ACD207791E}"/>
              </a:ext>
            </a:extLst>
          </p:cNvPr>
          <p:cNvSpPr txBox="1"/>
          <p:nvPr/>
        </p:nvSpPr>
        <p:spPr>
          <a:xfrm>
            <a:off x="7699902" y="456728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3" name="CuadroTexto 22">
            <a:extLst>
              <a:ext uri="{FF2B5EF4-FFF2-40B4-BE49-F238E27FC236}">
                <a16:creationId xmlns:a16="http://schemas.microsoft.com/office/drawing/2014/main" id="{514D3D6A-0CA3-1D03-7218-C153CBD0590B}"/>
              </a:ext>
            </a:extLst>
          </p:cNvPr>
          <p:cNvSpPr txBox="1"/>
          <p:nvPr/>
        </p:nvSpPr>
        <p:spPr>
          <a:xfrm>
            <a:off x="9728398" y="457779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4" name="CuadroTexto 23">
            <a:extLst>
              <a:ext uri="{FF2B5EF4-FFF2-40B4-BE49-F238E27FC236}">
                <a16:creationId xmlns:a16="http://schemas.microsoft.com/office/drawing/2014/main" id="{CC0FBF31-8BB5-A14F-8396-F4ED32F2DA10}"/>
              </a:ext>
            </a:extLst>
          </p:cNvPr>
          <p:cNvSpPr txBox="1"/>
          <p:nvPr/>
        </p:nvSpPr>
        <p:spPr>
          <a:xfrm>
            <a:off x="3569336" y="539760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5" name="CuadroTexto 24">
            <a:extLst>
              <a:ext uri="{FF2B5EF4-FFF2-40B4-BE49-F238E27FC236}">
                <a16:creationId xmlns:a16="http://schemas.microsoft.com/office/drawing/2014/main" id="{D302DE49-473C-62B3-2AF4-79AFD349F256}"/>
              </a:ext>
            </a:extLst>
          </p:cNvPr>
          <p:cNvSpPr txBox="1"/>
          <p:nvPr/>
        </p:nvSpPr>
        <p:spPr>
          <a:xfrm>
            <a:off x="5660895" y="538709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6" name="CuadroTexto 25">
            <a:extLst>
              <a:ext uri="{FF2B5EF4-FFF2-40B4-BE49-F238E27FC236}">
                <a16:creationId xmlns:a16="http://schemas.microsoft.com/office/drawing/2014/main" id="{6DEA9CD9-D3C4-B3AF-A7F9-FFABE78083BD}"/>
              </a:ext>
            </a:extLst>
          </p:cNvPr>
          <p:cNvSpPr txBox="1"/>
          <p:nvPr/>
        </p:nvSpPr>
        <p:spPr>
          <a:xfrm>
            <a:off x="9570743" y="540811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7" name="CuadroTexto 26">
            <a:extLst>
              <a:ext uri="{FF2B5EF4-FFF2-40B4-BE49-F238E27FC236}">
                <a16:creationId xmlns:a16="http://schemas.microsoft.com/office/drawing/2014/main" id="{6D75B33D-860F-118E-83A5-A9EC3041EC41}"/>
              </a:ext>
            </a:extLst>
          </p:cNvPr>
          <p:cNvSpPr txBox="1"/>
          <p:nvPr/>
        </p:nvSpPr>
        <p:spPr>
          <a:xfrm>
            <a:off x="4557308" y="1477247"/>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8" name="CuadroTexto 27">
            <a:extLst>
              <a:ext uri="{FF2B5EF4-FFF2-40B4-BE49-F238E27FC236}">
                <a16:creationId xmlns:a16="http://schemas.microsoft.com/office/drawing/2014/main" id="{F546F9A7-4EDF-6A1F-39B9-1AC8EB3D992D}"/>
              </a:ext>
            </a:extLst>
          </p:cNvPr>
          <p:cNvSpPr txBox="1"/>
          <p:nvPr/>
        </p:nvSpPr>
        <p:spPr>
          <a:xfrm>
            <a:off x="6596315" y="1487757"/>
            <a:ext cx="1462702" cy="446146"/>
          </a:xfrm>
          <a:prstGeom prst="rect">
            <a:avLst/>
          </a:prstGeom>
          <a:noFill/>
        </p:spPr>
        <p:txBody>
          <a:bodyPr wrap="none" lIns="0" tIns="0" rIns="0" bIns="0" rtlCol="0">
            <a:noAutofit/>
          </a:bodyPr>
          <a:lstStyle/>
          <a:p>
            <a:pPr algn="l"/>
            <a:r>
              <a:rPr lang="es-ES" sz="1000" b="1">
                <a:solidFill>
                  <a:srgbClr val="0070C0"/>
                </a:solidFill>
              </a:rPr>
              <a:t>B</a:t>
            </a:r>
          </a:p>
        </p:txBody>
      </p:sp>
      <p:sp>
        <p:nvSpPr>
          <p:cNvPr id="29" name="CuadroTexto 28">
            <a:extLst>
              <a:ext uri="{FF2B5EF4-FFF2-40B4-BE49-F238E27FC236}">
                <a16:creationId xmlns:a16="http://schemas.microsoft.com/office/drawing/2014/main" id="{9B23676F-1B2C-B4A8-F7BB-6D93748AC56C}"/>
              </a:ext>
            </a:extLst>
          </p:cNvPr>
          <p:cNvSpPr txBox="1"/>
          <p:nvPr/>
        </p:nvSpPr>
        <p:spPr>
          <a:xfrm>
            <a:off x="8635322" y="1498268"/>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30" name="CuadroTexto 29">
            <a:extLst>
              <a:ext uri="{FF2B5EF4-FFF2-40B4-BE49-F238E27FC236}">
                <a16:creationId xmlns:a16="http://schemas.microsoft.com/office/drawing/2014/main" id="{0F2D95FA-26A4-8465-48B9-EFC3FCA3E73F}"/>
              </a:ext>
            </a:extLst>
          </p:cNvPr>
          <p:cNvSpPr txBox="1"/>
          <p:nvPr/>
        </p:nvSpPr>
        <p:spPr>
          <a:xfrm>
            <a:off x="10747901" y="1487758"/>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35" name="CuadroTexto 34">
            <a:extLst>
              <a:ext uri="{FF2B5EF4-FFF2-40B4-BE49-F238E27FC236}">
                <a16:creationId xmlns:a16="http://schemas.microsoft.com/office/drawing/2014/main" id="{62B044FE-E0AA-7AB9-BF0F-8AC3AFACF7BB}"/>
              </a:ext>
            </a:extLst>
          </p:cNvPr>
          <p:cNvSpPr txBox="1"/>
          <p:nvPr/>
        </p:nvSpPr>
        <p:spPr>
          <a:xfrm>
            <a:off x="4226232" y="2092102"/>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36" name="CuadroTexto 35">
            <a:extLst>
              <a:ext uri="{FF2B5EF4-FFF2-40B4-BE49-F238E27FC236}">
                <a16:creationId xmlns:a16="http://schemas.microsoft.com/office/drawing/2014/main" id="{08C09488-99BE-9127-07DF-3071CF4DA6EE}"/>
              </a:ext>
            </a:extLst>
          </p:cNvPr>
          <p:cNvSpPr txBox="1"/>
          <p:nvPr/>
        </p:nvSpPr>
        <p:spPr>
          <a:xfrm>
            <a:off x="6238963" y="2086847"/>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37" name="CuadroTexto 36">
            <a:extLst>
              <a:ext uri="{FF2B5EF4-FFF2-40B4-BE49-F238E27FC236}">
                <a16:creationId xmlns:a16="http://schemas.microsoft.com/office/drawing/2014/main" id="{03616653-E378-DF05-362D-9C0C8989937D}"/>
              </a:ext>
            </a:extLst>
          </p:cNvPr>
          <p:cNvSpPr txBox="1"/>
          <p:nvPr/>
        </p:nvSpPr>
        <p:spPr>
          <a:xfrm>
            <a:off x="4168425" y="2917164"/>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38" name="CuadroTexto 37">
            <a:extLst>
              <a:ext uri="{FF2B5EF4-FFF2-40B4-BE49-F238E27FC236}">
                <a16:creationId xmlns:a16="http://schemas.microsoft.com/office/drawing/2014/main" id="{72D2A980-05A9-3E3E-8E02-3E96D57ADA8B}"/>
              </a:ext>
            </a:extLst>
          </p:cNvPr>
          <p:cNvSpPr txBox="1"/>
          <p:nvPr/>
        </p:nvSpPr>
        <p:spPr>
          <a:xfrm>
            <a:off x="6154881" y="2917164"/>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39" name="CuadroTexto 38">
            <a:extLst>
              <a:ext uri="{FF2B5EF4-FFF2-40B4-BE49-F238E27FC236}">
                <a16:creationId xmlns:a16="http://schemas.microsoft.com/office/drawing/2014/main" id="{882CF1D8-49F6-FC61-AF7D-65D5446816A7}"/>
              </a:ext>
            </a:extLst>
          </p:cNvPr>
          <p:cNvSpPr txBox="1"/>
          <p:nvPr/>
        </p:nvSpPr>
        <p:spPr>
          <a:xfrm>
            <a:off x="6228453" y="3736971"/>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40" name="CuadroTexto 39">
            <a:extLst>
              <a:ext uri="{FF2B5EF4-FFF2-40B4-BE49-F238E27FC236}">
                <a16:creationId xmlns:a16="http://schemas.microsoft.com/office/drawing/2014/main" id="{5E84EB44-6E51-DFC2-4E85-4ACE51EB1C3C}"/>
              </a:ext>
            </a:extLst>
          </p:cNvPr>
          <p:cNvSpPr txBox="1"/>
          <p:nvPr/>
        </p:nvSpPr>
        <p:spPr>
          <a:xfrm>
            <a:off x="4199957" y="4588309"/>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41" name="CuadroTexto 40">
            <a:extLst>
              <a:ext uri="{FF2B5EF4-FFF2-40B4-BE49-F238E27FC236}">
                <a16:creationId xmlns:a16="http://schemas.microsoft.com/office/drawing/2014/main" id="{D132435A-C289-57D5-E789-4B43013D1E50}"/>
              </a:ext>
            </a:extLst>
          </p:cNvPr>
          <p:cNvSpPr txBox="1"/>
          <p:nvPr/>
        </p:nvSpPr>
        <p:spPr>
          <a:xfrm>
            <a:off x="6228453" y="4567288"/>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42" name="CuadroTexto 41">
            <a:extLst>
              <a:ext uri="{FF2B5EF4-FFF2-40B4-BE49-F238E27FC236}">
                <a16:creationId xmlns:a16="http://schemas.microsoft.com/office/drawing/2014/main" id="{BD5BD943-D043-3F46-8E04-8AA4E90DAFBD}"/>
              </a:ext>
            </a:extLst>
          </p:cNvPr>
          <p:cNvSpPr txBox="1"/>
          <p:nvPr/>
        </p:nvSpPr>
        <p:spPr>
          <a:xfrm>
            <a:off x="8214908" y="3747482"/>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43" name="CuadroTexto 42">
            <a:extLst>
              <a:ext uri="{FF2B5EF4-FFF2-40B4-BE49-F238E27FC236}">
                <a16:creationId xmlns:a16="http://schemas.microsoft.com/office/drawing/2014/main" id="{54BBEF63-C4C6-2154-7340-D76C983321BE}"/>
              </a:ext>
            </a:extLst>
          </p:cNvPr>
          <p:cNvSpPr txBox="1"/>
          <p:nvPr/>
        </p:nvSpPr>
        <p:spPr>
          <a:xfrm>
            <a:off x="8193887" y="4577799"/>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44" name="CuadroTexto 43">
            <a:extLst>
              <a:ext uri="{FF2B5EF4-FFF2-40B4-BE49-F238E27FC236}">
                <a16:creationId xmlns:a16="http://schemas.microsoft.com/office/drawing/2014/main" id="{84E80EC4-91BE-B7CF-A5C1-D6A9611BE657}"/>
              </a:ext>
            </a:extLst>
          </p:cNvPr>
          <p:cNvSpPr txBox="1"/>
          <p:nvPr/>
        </p:nvSpPr>
        <p:spPr>
          <a:xfrm>
            <a:off x="4084343" y="5418626"/>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45" name="CuadroTexto 44">
            <a:extLst>
              <a:ext uri="{FF2B5EF4-FFF2-40B4-BE49-F238E27FC236}">
                <a16:creationId xmlns:a16="http://schemas.microsoft.com/office/drawing/2014/main" id="{48664731-7D22-A92F-A40F-5EF3EFD2548F}"/>
              </a:ext>
            </a:extLst>
          </p:cNvPr>
          <p:cNvSpPr txBox="1"/>
          <p:nvPr/>
        </p:nvSpPr>
        <p:spPr>
          <a:xfrm>
            <a:off x="6175901" y="5397606"/>
            <a:ext cx="853102" cy="277980"/>
          </a:xfrm>
          <a:prstGeom prst="rect">
            <a:avLst/>
          </a:prstGeom>
          <a:noFill/>
        </p:spPr>
        <p:txBody>
          <a:bodyPr wrap="none" lIns="0" tIns="0" rIns="0" bIns="0" rtlCol="0">
            <a:noAutofit/>
          </a:bodyPr>
          <a:lstStyle/>
          <a:p>
            <a:pPr algn="l"/>
            <a:r>
              <a:rPr lang="es-ES" sz="1000" b="1">
                <a:solidFill>
                  <a:srgbClr val="0070C0"/>
                </a:solidFill>
              </a:rPr>
              <a:t>C D</a:t>
            </a:r>
          </a:p>
        </p:txBody>
      </p:sp>
      <p:sp>
        <p:nvSpPr>
          <p:cNvPr id="46" name="CuadroTexto 45">
            <a:extLst>
              <a:ext uri="{FF2B5EF4-FFF2-40B4-BE49-F238E27FC236}">
                <a16:creationId xmlns:a16="http://schemas.microsoft.com/office/drawing/2014/main" id="{5704DB9E-5B73-652C-9C73-7568F6E21AF0}"/>
              </a:ext>
            </a:extLst>
          </p:cNvPr>
          <p:cNvSpPr txBox="1"/>
          <p:nvPr/>
        </p:nvSpPr>
        <p:spPr>
          <a:xfrm>
            <a:off x="8136080" y="5413372"/>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47" name="CuadroTexto 46">
            <a:extLst>
              <a:ext uri="{FF2B5EF4-FFF2-40B4-BE49-F238E27FC236}">
                <a16:creationId xmlns:a16="http://schemas.microsoft.com/office/drawing/2014/main" id="{E165E7F6-A973-612F-D5E3-C30EE01F2B74}"/>
              </a:ext>
            </a:extLst>
          </p:cNvPr>
          <p:cNvSpPr txBox="1"/>
          <p:nvPr/>
        </p:nvSpPr>
        <p:spPr>
          <a:xfrm>
            <a:off x="6096000" y="6399008"/>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2723138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6CEC2-A51F-7D03-7FF8-4C519FF75B51}"/>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86BEF1E-BE99-BC34-1516-453F4063CBDD}"/>
              </a:ext>
            </a:extLst>
          </p:cNvPr>
          <p:cNvSpPr>
            <a:spLocks noGrp="1"/>
          </p:cNvSpPr>
          <p:nvPr>
            <p:ph type="body" sz="quarter" idx="17"/>
          </p:nvPr>
        </p:nvSpPr>
        <p:spPr>
          <a:xfrm>
            <a:off x="4866002" y="2770632"/>
            <a:ext cx="6271390" cy="1847850"/>
          </a:xfrm>
        </p:spPr>
        <p:txBody>
          <a:bodyPr/>
          <a:lstStyle/>
          <a:p>
            <a:pPr fontAlgn="base"/>
            <a:r>
              <a:rPr lang="es-CL" sz="4000">
                <a:latin typeface="ACHS Nueva Serif SemiBold" pitchFamily="2" charset="0"/>
              </a:rPr>
              <a:t>Prevalencia de </a:t>
            </a:r>
            <a:r>
              <a:rPr lang="en-US" sz="4000">
                <a:latin typeface="ACHS Nueva Serif SemiBold" pitchFamily="2" charset="0"/>
              </a:rPr>
              <a:t>​</a:t>
            </a:r>
          </a:p>
          <a:p>
            <a:pPr fontAlgn="base"/>
            <a:r>
              <a:rPr lang="es-CL" sz="4000" b="1">
                <a:latin typeface="ACHS Nueva Serif SemiBold" pitchFamily="2" charset="0"/>
              </a:rPr>
              <a:t>Conductas de riesgo </a:t>
            </a:r>
          </a:p>
          <a:p>
            <a:pPr fontAlgn="base"/>
            <a:r>
              <a:rPr lang="es-CL" sz="4000">
                <a:latin typeface="ACHS Nueva Serif SemiBold" pitchFamily="2" charset="0"/>
              </a:rPr>
              <a:t>en la vía pública ​</a:t>
            </a:r>
          </a:p>
          <a:p>
            <a:endParaRPr lang="es-CL" sz="4000">
              <a:latin typeface="ACHS Nueva Serif SemiBold" pitchFamily="2" charset="0"/>
            </a:endParaRPr>
          </a:p>
        </p:txBody>
      </p:sp>
    </p:spTree>
    <p:extLst>
      <p:ext uri="{BB962C8B-B14F-4D97-AF65-F5344CB8AC3E}">
        <p14:creationId xmlns:p14="http://schemas.microsoft.com/office/powerpoint/2010/main" val="146730882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C9564-0D26-82BD-756E-EE9F55C5A7BC}"/>
            </a:ext>
          </a:extLst>
        </p:cNvPr>
        <p:cNvGrpSpPr/>
        <p:nvPr/>
      </p:nvGrpSpPr>
      <p:grpSpPr>
        <a:xfrm>
          <a:off x="0" y="0"/>
          <a:ext cx="0" cy="0"/>
          <a:chOff x="0" y="0"/>
          <a:chExt cx="0" cy="0"/>
        </a:xfrm>
      </p:grpSpPr>
      <p:graphicFrame>
        <p:nvGraphicFramePr>
          <p:cNvPr id="42" name="think-cell data - do not delete" hidden="1">
            <a:extLst>
              <a:ext uri="{FF2B5EF4-FFF2-40B4-BE49-F238E27FC236}">
                <a16:creationId xmlns:a16="http://schemas.microsoft.com/office/drawing/2014/main" id="{0A6907D9-AD11-BBC7-5B2B-A1ABC1C4DF95}"/>
              </a:ext>
            </a:extLst>
          </p:cNvPr>
          <p:cNvGraphicFramePr>
            <a:graphicFrameLocks noChangeAspect="1"/>
          </p:cNvGraphicFramePr>
          <p:nvPr>
            <p:custDataLst>
              <p:tags r:id="rId1"/>
            </p:custDataLst>
            <p:extLst>
              <p:ext uri="{D42A27DB-BD31-4B8C-83A1-F6EECF244321}">
                <p14:modId xmlns:p14="http://schemas.microsoft.com/office/powerpoint/2010/main" val="37293894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42" name="think-cell data - do not delete" hidden="1">
                        <a:extLst>
                          <a:ext uri="{FF2B5EF4-FFF2-40B4-BE49-F238E27FC236}">
                            <a16:creationId xmlns:a16="http://schemas.microsoft.com/office/drawing/2014/main" id="{0A6907D9-AD11-BBC7-5B2B-A1ABC1C4DF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2" name="Imagen 11">
            <a:extLst>
              <a:ext uri="{FF2B5EF4-FFF2-40B4-BE49-F238E27FC236}">
                <a16:creationId xmlns:a16="http://schemas.microsoft.com/office/drawing/2014/main" id="{9B71E147-FA7E-2C3D-DB48-03D40D7B07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47" y="1042010"/>
            <a:ext cx="10777189" cy="5151620"/>
          </a:xfrm>
          <a:prstGeom prst="rect">
            <a:avLst/>
          </a:prstGeom>
        </p:spPr>
      </p:pic>
      <p:sp>
        <p:nvSpPr>
          <p:cNvPr id="2" name="Título 1">
            <a:extLst>
              <a:ext uri="{FF2B5EF4-FFF2-40B4-BE49-F238E27FC236}">
                <a16:creationId xmlns:a16="http://schemas.microsoft.com/office/drawing/2014/main" id="{CCE742C9-9B83-6C17-037B-F6772A7BF6F2}"/>
              </a:ext>
            </a:extLst>
          </p:cNvPr>
          <p:cNvSpPr>
            <a:spLocks noGrp="1"/>
          </p:cNvSpPr>
          <p:nvPr>
            <p:ph type="title"/>
          </p:nvPr>
        </p:nvSpPr>
        <p:spPr>
          <a:xfrm>
            <a:off x="449261" y="496570"/>
            <a:ext cx="10314992" cy="608400"/>
          </a:xfrm>
        </p:spPr>
        <p:txBody>
          <a:bodyPr vert="horz"/>
          <a:lstStyle/>
          <a:p>
            <a:r>
              <a:rPr lang="es-ES">
                <a:latin typeface="ACHS Nueva Serif SemiBold" pitchFamily="2" charset="0"/>
                <a:cs typeface="Arial"/>
              </a:rPr>
              <a:t>Conocimiento de normativa “Ley de convivencia de modos” según tipo de usuario</a:t>
            </a:r>
            <a:endParaRPr lang="es-ES">
              <a:latin typeface="ACHS Nueva Serif SemiBold" pitchFamily="2" charset="0"/>
            </a:endParaRPr>
          </a:p>
        </p:txBody>
      </p:sp>
      <p:sp>
        <p:nvSpPr>
          <p:cNvPr id="3" name="Rectangle 1">
            <a:extLst>
              <a:ext uri="{FF2B5EF4-FFF2-40B4-BE49-F238E27FC236}">
                <a16:creationId xmlns:a16="http://schemas.microsoft.com/office/drawing/2014/main" id="{B07013B7-8D2C-8784-6247-81817EF0DC76}"/>
              </a:ext>
            </a:extLst>
          </p:cNvPr>
          <p:cNvSpPr>
            <a:spLocks noChangeArrowheads="1"/>
          </p:cNvSpPr>
          <p:nvPr/>
        </p:nvSpPr>
        <p:spPr bwMode="auto">
          <a:xfrm>
            <a:off x="78346" y="6504702"/>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6CBA1616-1055-718F-DB34-33B6FB681DF1}"/>
              </a:ext>
            </a:extLst>
          </p:cNvPr>
          <p:cNvSpPr txBox="1"/>
          <p:nvPr/>
        </p:nvSpPr>
        <p:spPr>
          <a:xfrm>
            <a:off x="11141435" y="2123995"/>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7" name="CuadroTexto 6">
            <a:extLst>
              <a:ext uri="{FF2B5EF4-FFF2-40B4-BE49-F238E27FC236}">
                <a16:creationId xmlns:a16="http://schemas.microsoft.com/office/drawing/2014/main" id="{9957C33E-5A2A-7CFA-A9FC-BD99C85C4EF2}"/>
              </a:ext>
            </a:extLst>
          </p:cNvPr>
          <p:cNvSpPr txBox="1"/>
          <p:nvPr/>
        </p:nvSpPr>
        <p:spPr>
          <a:xfrm>
            <a:off x="11135825" y="2969426"/>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8" name="CuadroTexto 7">
            <a:extLst>
              <a:ext uri="{FF2B5EF4-FFF2-40B4-BE49-F238E27FC236}">
                <a16:creationId xmlns:a16="http://schemas.microsoft.com/office/drawing/2014/main" id="{B0B878E3-E13A-248D-C519-F1E5F99A369E}"/>
              </a:ext>
            </a:extLst>
          </p:cNvPr>
          <p:cNvSpPr txBox="1"/>
          <p:nvPr/>
        </p:nvSpPr>
        <p:spPr>
          <a:xfrm>
            <a:off x="11083770" y="4705947"/>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CB9BC9B9-8557-4B3E-E65F-653FD9F580F1}"/>
              </a:ext>
            </a:extLst>
          </p:cNvPr>
          <p:cNvSpPr txBox="1"/>
          <p:nvPr/>
        </p:nvSpPr>
        <p:spPr>
          <a:xfrm>
            <a:off x="11168428" y="3721611"/>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10" name="CuadroTexto 9">
            <a:extLst>
              <a:ext uri="{FF2B5EF4-FFF2-40B4-BE49-F238E27FC236}">
                <a16:creationId xmlns:a16="http://schemas.microsoft.com/office/drawing/2014/main" id="{B7E3AD02-66A6-6A32-1FF9-54A949DD4943}"/>
              </a:ext>
            </a:extLst>
          </p:cNvPr>
          <p:cNvSpPr txBox="1"/>
          <p:nvPr/>
        </p:nvSpPr>
        <p:spPr>
          <a:xfrm>
            <a:off x="11115233" y="5423336"/>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5" name="CuadroTexto 4">
            <a:extLst>
              <a:ext uri="{FF2B5EF4-FFF2-40B4-BE49-F238E27FC236}">
                <a16:creationId xmlns:a16="http://schemas.microsoft.com/office/drawing/2014/main" id="{4857A4DE-1336-C7D4-4610-DDEE659D4683}"/>
              </a:ext>
            </a:extLst>
          </p:cNvPr>
          <p:cNvSpPr txBox="1"/>
          <p:nvPr/>
        </p:nvSpPr>
        <p:spPr>
          <a:xfrm>
            <a:off x="3613794" y="288563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6" name="CuadroTexto 5">
            <a:extLst>
              <a:ext uri="{FF2B5EF4-FFF2-40B4-BE49-F238E27FC236}">
                <a16:creationId xmlns:a16="http://schemas.microsoft.com/office/drawing/2014/main" id="{9CD5AABD-AE94-E9C3-780C-A23843C87459}"/>
              </a:ext>
            </a:extLst>
          </p:cNvPr>
          <p:cNvSpPr txBox="1"/>
          <p:nvPr/>
        </p:nvSpPr>
        <p:spPr>
          <a:xfrm>
            <a:off x="5684333" y="290665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1" name="CuadroTexto 10">
            <a:extLst>
              <a:ext uri="{FF2B5EF4-FFF2-40B4-BE49-F238E27FC236}">
                <a16:creationId xmlns:a16="http://schemas.microsoft.com/office/drawing/2014/main" id="{EE6ED18D-77ED-5918-4287-933BD5275653}"/>
              </a:ext>
            </a:extLst>
          </p:cNvPr>
          <p:cNvSpPr txBox="1"/>
          <p:nvPr/>
        </p:nvSpPr>
        <p:spPr>
          <a:xfrm>
            <a:off x="7733850" y="290665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3" name="CuadroTexto 12">
            <a:extLst>
              <a:ext uri="{FF2B5EF4-FFF2-40B4-BE49-F238E27FC236}">
                <a16:creationId xmlns:a16="http://schemas.microsoft.com/office/drawing/2014/main" id="{57AC1A94-2182-EAC8-E3B8-AE3AF69F2E55}"/>
              </a:ext>
            </a:extLst>
          </p:cNvPr>
          <p:cNvSpPr txBox="1"/>
          <p:nvPr/>
        </p:nvSpPr>
        <p:spPr>
          <a:xfrm>
            <a:off x="3750429" y="368442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4" name="CuadroTexto 13">
            <a:extLst>
              <a:ext uri="{FF2B5EF4-FFF2-40B4-BE49-F238E27FC236}">
                <a16:creationId xmlns:a16="http://schemas.microsoft.com/office/drawing/2014/main" id="{1C147073-9C91-97DF-D519-7506510D016A}"/>
              </a:ext>
            </a:extLst>
          </p:cNvPr>
          <p:cNvSpPr txBox="1"/>
          <p:nvPr/>
        </p:nvSpPr>
        <p:spPr>
          <a:xfrm>
            <a:off x="5789436" y="368442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5" name="CuadroTexto 14">
            <a:extLst>
              <a:ext uri="{FF2B5EF4-FFF2-40B4-BE49-F238E27FC236}">
                <a16:creationId xmlns:a16="http://schemas.microsoft.com/office/drawing/2014/main" id="{A57D1F10-0895-50FA-6377-8B72B6F3A9DF}"/>
              </a:ext>
            </a:extLst>
          </p:cNvPr>
          <p:cNvSpPr txBox="1"/>
          <p:nvPr/>
        </p:nvSpPr>
        <p:spPr>
          <a:xfrm>
            <a:off x="7828443" y="368442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6" name="CuadroTexto 15">
            <a:extLst>
              <a:ext uri="{FF2B5EF4-FFF2-40B4-BE49-F238E27FC236}">
                <a16:creationId xmlns:a16="http://schemas.microsoft.com/office/drawing/2014/main" id="{25FF53F0-2A63-9766-D211-D711AA645DA8}"/>
              </a:ext>
            </a:extLst>
          </p:cNvPr>
          <p:cNvSpPr txBox="1"/>
          <p:nvPr/>
        </p:nvSpPr>
        <p:spPr>
          <a:xfrm>
            <a:off x="9615201" y="3694930"/>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7" name="CuadroTexto 16">
            <a:extLst>
              <a:ext uri="{FF2B5EF4-FFF2-40B4-BE49-F238E27FC236}">
                <a16:creationId xmlns:a16="http://schemas.microsoft.com/office/drawing/2014/main" id="{26362733-B12E-74DE-5696-FBB66509252D}"/>
              </a:ext>
            </a:extLst>
          </p:cNvPr>
          <p:cNvSpPr txBox="1"/>
          <p:nvPr/>
        </p:nvSpPr>
        <p:spPr>
          <a:xfrm>
            <a:off x="3666347" y="448320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8" name="CuadroTexto 17">
            <a:extLst>
              <a:ext uri="{FF2B5EF4-FFF2-40B4-BE49-F238E27FC236}">
                <a16:creationId xmlns:a16="http://schemas.microsoft.com/office/drawing/2014/main" id="{8382A2D4-4F3F-EAA5-4BB2-A446816E98C4}"/>
              </a:ext>
            </a:extLst>
          </p:cNvPr>
          <p:cNvSpPr txBox="1"/>
          <p:nvPr/>
        </p:nvSpPr>
        <p:spPr>
          <a:xfrm>
            <a:off x="5726374" y="448320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9" name="CuadroTexto 18">
            <a:extLst>
              <a:ext uri="{FF2B5EF4-FFF2-40B4-BE49-F238E27FC236}">
                <a16:creationId xmlns:a16="http://schemas.microsoft.com/office/drawing/2014/main" id="{F7C48080-16C2-AE17-3C86-A4B8BE0CD262}"/>
              </a:ext>
            </a:extLst>
          </p:cNvPr>
          <p:cNvSpPr txBox="1"/>
          <p:nvPr/>
        </p:nvSpPr>
        <p:spPr>
          <a:xfrm>
            <a:off x="7765381" y="448320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0" name="CuadroTexto 19">
            <a:extLst>
              <a:ext uri="{FF2B5EF4-FFF2-40B4-BE49-F238E27FC236}">
                <a16:creationId xmlns:a16="http://schemas.microsoft.com/office/drawing/2014/main" id="{4216F5FF-A0A7-1917-F6A3-1CB7EFC134C2}"/>
              </a:ext>
            </a:extLst>
          </p:cNvPr>
          <p:cNvSpPr txBox="1"/>
          <p:nvPr/>
        </p:nvSpPr>
        <p:spPr>
          <a:xfrm>
            <a:off x="3666346" y="528199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1" name="CuadroTexto 20">
            <a:extLst>
              <a:ext uri="{FF2B5EF4-FFF2-40B4-BE49-F238E27FC236}">
                <a16:creationId xmlns:a16="http://schemas.microsoft.com/office/drawing/2014/main" id="{3F274B99-8169-636A-5B8A-30CB06AA3887}"/>
              </a:ext>
            </a:extLst>
          </p:cNvPr>
          <p:cNvSpPr txBox="1"/>
          <p:nvPr/>
        </p:nvSpPr>
        <p:spPr>
          <a:xfrm>
            <a:off x="5694843" y="530301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2" name="CuadroTexto 21">
            <a:extLst>
              <a:ext uri="{FF2B5EF4-FFF2-40B4-BE49-F238E27FC236}">
                <a16:creationId xmlns:a16="http://schemas.microsoft.com/office/drawing/2014/main" id="{A06E0C68-82AC-E71A-B02E-0D05ECABB018}"/>
              </a:ext>
            </a:extLst>
          </p:cNvPr>
          <p:cNvSpPr txBox="1"/>
          <p:nvPr/>
        </p:nvSpPr>
        <p:spPr>
          <a:xfrm>
            <a:off x="7765381" y="529250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3" name="CuadroTexto 22">
            <a:extLst>
              <a:ext uri="{FF2B5EF4-FFF2-40B4-BE49-F238E27FC236}">
                <a16:creationId xmlns:a16="http://schemas.microsoft.com/office/drawing/2014/main" id="{FAB0F17B-F6E1-A715-DF66-79DF5C0A5A7F}"/>
              </a:ext>
            </a:extLst>
          </p:cNvPr>
          <p:cNvSpPr txBox="1"/>
          <p:nvPr/>
        </p:nvSpPr>
        <p:spPr>
          <a:xfrm>
            <a:off x="9604691" y="528199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4" name="CuadroTexto 23">
            <a:extLst>
              <a:ext uri="{FF2B5EF4-FFF2-40B4-BE49-F238E27FC236}">
                <a16:creationId xmlns:a16="http://schemas.microsoft.com/office/drawing/2014/main" id="{96AA43D9-56F6-A61B-861A-6C2550E7D123}"/>
              </a:ext>
            </a:extLst>
          </p:cNvPr>
          <p:cNvSpPr txBox="1"/>
          <p:nvPr/>
        </p:nvSpPr>
        <p:spPr>
          <a:xfrm>
            <a:off x="4622788" y="1508778"/>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5" name="CuadroTexto 24">
            <a:extLst>
              <a:ext uri="{FF2B5EF4-FFF2-40B4-BE49-F238E27FC236}">
                <a16:creationId xmlns:a16="http://schemas.microsoft.com/office/drawing/2014/main" id="{A4494DA7-944C-AD4D-3299-F91214E41FD1}"/>
              </a:ext>
            </a:extLst>
          </p:cNvPr>
          <p:cNvSpPr txBox="1"/>
          <p:nvPr/>
        </p:nvSpPr>
        <p:spPr>
          <a:xfrm>
            <a:off x="6462098" y="1513489"/>
            <a:ext cx="1462702" cy="420413"/>
          </a:xfrm>
          <a:prstGeom prst="rect">
            <a:avLst/>
          </a:prstGeom>
          <a:noFill/>
        </p:spPr>
        <p:txBody>
          <a:bodyPr wrap="none" lIns="0" tIns="0" rIns="0" bIns="0" rtlCol="0">
            <a:noAutofit/>
          </a:bodyPr>
          <a:lstStyle/>
          <a:p>
            <a:pPr algn="l"/>
            <a:r>
              <a:rPr lang="es-ES" sz="1000" b="1">
                <a:solidFill>
                  <a:srgbClr val="0070C0"/>
                </a:solidFill>
              </a:rPr>
              <a:t>B</a:t>
            </a:r>
          </a:p>
        </p:txBody>
      </p:sp>
      <p:sp>
        <p:nvSpPr>
          <p:cNvPr id="26" name="CuadroTexto 25">
            <a:extLst>
              <a:ext uri="{FF2B5EF4-FFF2-40B4-BE49-F238E27FC236}">
                <a16:creationId xmlns:a16="http://schemas.microsoft.com/office/drawing/2014/main" id="{4B0EDC25-14FB-38F4-38F0-46824E9FF4DC}"/>
              </a:ext>
            </a:extLst>
          </p:cNvPr>
          <p:cNvSpPr txBox="1"/>
          <p:nvPr/>
        </p:nvSpPr>
        <p:spPr>
          <a:xfrm>
            <a:off x="8564167" y="1498268"/>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7" name="CuadroTexto 26">
            <a:extLst>
              <a:ext uri="{FF2B5EF4-FFF2-40B4-BE49-F238E27FC236}">
                <a16:creationId xmlns:a16="http://schemas.microsoft.com/office/drawing/2014/main" id="{B67DE11F-7744-A6BE-CB58-E43C685A35EA}"/>
              </a:ext>
            </a:extLst>
          </p:cNvPr>
          <p:cNvSpPr txBox="1"/>
          <p:nvPr/>
        </p:nvSpPr>
        <p:spPr>
          <a:xfrm>
            <a:off x="10403477" y="1498268"/>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28" name="CuadroTexto 27">
            <a:extLst>
              <a:ext uri="{FF2B5EF4-FFF2-40B4-BE49-F238E27FC236}">
                <a16:creationId xmlns:a16="http://schemas.microsoft.com/office/drawing/2014/main" id="{A8A245F6-7E06-3A41-0AF3-11A8AC313060}"/>
              </a:ext>
            </a:extLst>
          </p:cNvPr>
          <p:cNvSpPr txBox="1"/>
          <p:nvPr/>
        </p:nvSpPr>
        <p:spPr>
          <a:xfrm>
            <a:off x="8191050" y="2911909"/>
            <a:ext cx="853102" cy="277980"/>
          </a:xfrm>
          <a:prstGeom prst="rect">
            <a:avLst/>
          </a:prstGeom>
          <a:noFill/>
        </p:spPr>
        <p:txBody>
          <a:bodyPr wrap="none" lIns="0" tIns="0" rIns="0" bIns="0" rtlCol="0">
            <a:noAutofit/>
          </a:bodyPr>
          <a:lstStyle/>
          <a:p>
            <a:pPr algn="l"/>
            <a:r>
              <a:rPr lang="es-ES" sz="1000" b="1">
                <a:solidFill>
                  <a:srgbClr val="0070C0"/>
                </a:solidFill>
              </a:rPr>
              <a:t>B</a:t>
            </a:r>
          </a:p>
        </p:txBody>
      </p:sp>
      <p:sp>
        <p:nvSpPr>
          <p:cNvPr id="29" name="CuadroTexto 28">
            <a:extLst>
              <a:ext uri="{FF2B5EF4-FFF2-40B4-BE49-F238E27FC236}">
                <a16:creationId xmlns:a16="http://schemas.microsoft.com/office/drawing/2014/main" id="{51794B7D-8B70-DE3F-97E9-BAC8ED0C489C}"/>
              </a:ext>
            </a:extLst>
          </p:cNvPr>
          <p:cNvSpPr txBox="1"/>
          <p:nvPr/>
        </p:nvSpPr>
        <p:spPr>
          <a:xfrm>
            <a:off x="6178319" y="2906654"/>
            <a:ext cx="853102" cy="277980"/>
          </a:xfrm>
          <a:prstGeom prst="rect">
            <a:avLst/>
          </a:prstGeom>
          <a:noFill/>
        </p:spPr>
        <p:txBody>
          <a:bodyPr wrap="none" lIns="0" tIns="0" rIns="0" bIns="0" rtlCol="0">
            <a:noAutofit/>
          </a:bodyPr>
          <a:lstStyle/>
          <a:p>
            <a:pPr algn="l"/>
            <a:r>
              <a:rPr lang="es-ES" sz="1000" b="1">
                <a:solidFill>
                  <a:srgbClr val="0070C0"/>
                </a:solidFill>
              </a:rPr>
              <a:t>A D</a:t>
            </a:r>
          </a:p>
        </p:txBody>
      </p:sp>
      <p:sp>
        <p:nvSpPr>
          <p:cNvPr id="30" name="CuadroTexto 29">
            <a:extLst>
              <a:ext uri="{FF2B5EF4-FFF2-40B4-BE49-F238E27FC236}">
                <a16:creationId xmlns:a16="http://schemas.microsoft.com/office/drawing/2014/main" id="{2C749FB3-080D-5717-62BB-35588226C41C}"/>
              </a:ext>
            </a:extLst>
          </p:cNvPr>
          <p:cNvSpPr txBox="1"/>
          <p:nvPr/>
        </p:nvSpPr>
        <p:spPr>
          <a:xfrm>
            <a:off x="10109188" y="2906653"/>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31" name="CuadroTexto 30">
            <a:extLst>
              <a:ext uri="{FF2B5EF4-FFF2-40B4-BE49-F238E27FC236}">
                <a16:creationId xmlns:a16="http://schemas.microsoft.com/office/drawing/2014/main" id="{2AA5B420-1E25-5900-4DF7-710A430B50DB}"/>
              </a:ext>
            </a:extLst>
          </p:cNvPr>
          <p:cNvSpPr txBox="1"/>
          <p:nvPr/>
        </p:nvSpPr>
        <p:spPr>
          <a:xfrm>
            <a:off x="8269877" y="3705439"/>
            <a:ext cx="853102" cy="277980"/>
          </a:xfrm>
          <a:prstGeom prst="rect">
            <a:avLst/>
          </a:prstGeom>
          <a:noFill/>
        </p:spPr>
        <p:txBody>
          <a:bodyPr wrap="none" lIns="0" tIns="0" rIns="0" bIns="0" rtlCol="0">
            <a:noAutofit/>
          </a:bodyPr>
          <a:lstStyle/>
          <a:p>
            <a:pPr algn="l"/>
            <a:r>
              <a:rPr lang="es-ES" sz="1000" b="1">
                <a:solidFill>
                  <a:srgbClr val="0070C0"/>
                </a:solidFill>
              </a:rPr>
              <a:t>A B D</a:t>
            </a:r>
          </a:p>
        </p:txBody>
      </p:sp>
      <p:sp>
        <p:nvSpPr>
          <p:cNvPr id="32" name="CuadroTexto 31">
            <a:extLst>
              <a:ext uri="{FF2B5EF4-FFF2-40B4-BE49-F238E27FC236}">
                <a16:creationId xmlns:a16="http://schemas.microsoft.com/office/drawing/2014/main" id="{A0BC2CC9-B46C-F923-3009-0E7B78DB3A59}"/>
              </a:ext>
            </a:extLst>
          </p:cNvPr>
          <p:cNvSpPr txBox="1"/>
          <p:nvPr/>
        </p:nvSpPr>
        <p:spPr>
          <a:xfrm>
            <a:off x="6199339" y="3715950"/>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33" name="CuadroTexto 32">
            <a:extLst>
              <a:ext uri="{FF2B5EF4-FFF2-40B4-BE49-F238E27FC236}">
                <a16:creationId xmlns:a16="http://schemas.microsoft.com/office/drawing/2014/main" id="{C57CD597-DD9A-61DB-D748-16D886B9E9FC}"/>
              </a:ext>
            </a:extLst>
          </p:cNvPr>
          <p:cNvSpPr txBox="1"/>
          <p:nvPr/>
        </p:nvSpPr>
        <p:spPr>
          <a:xfrm>
            <a:off x="4239159" y="3710695"/>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34" name="CuadroTexto 33">
            <a:extLst>
              <a:ext uri="{FF2B5EF4-FFF2-40B4-BE49-F238E27FC236}">
                <a16:creationId xmlns:a16="http://schemas.microsoft.com/office/drawing/2014/main" id="{64F3E5DD-1FD9-6B8B-64CE-878BF1E49D50}"/>
              </a:ext>
            </a:extLst>
          </p:cNvPr>
          <p:cNvSpPr txBox="1"/>
          <p:nvPr/>
        </p:nvSpPr>
        <p:spPr>
          <a:xfrm>
            <a:off x="8254111" y="4509480"/>
            <a:ext cx="853102" cy="277980"/>
          </a:xfrm>
          <a:prstGeom prst="rect">
            <a:avLst/>
          </a:prstGeom>
          <a:noFill/>
        </p:spPr>
        <p:txBody>
          <a:bodyPr wrap="none" lIns="0" tIns="0" rIns="0" bIns="0" rtlCol="0">
            <a:noAutofit/>
          </a:bodyPr>
          <a:lstStyle/>
          <a:p>
            <a:pPr algn="l"/>
            <a:r>
              <a:rPr lang="es-ES" sz="1000" b="1">
                <a:solidFill>
                  <a:srgbClr val="0070C0"/>
                </a:solidFill>
              </a:rPr>
              <a:t>A B D</a:t>
            </a:r>
          </a:p>
        </p:txBody>
      </p:sp>
      <p:sp>
        <p:nvSpPr>
          <p:cNvPr id="35" name="CuadroTexto 34">
            <a:extLst>
              <a:ext uri="{FF2B5EF4-FFF2-40B4-BE49-F238E27FC236}">
                <a16:creationId xmlns:a16="http://schemas.microsoft.com/office/drawing/2014/main" id="{6FA3FCD2-BE81-55E7-0F3C-E542EFFEBFB2}"/>
              </a:ext>
            </a:extLst>
          </p:cNvPr>
          <p:cNvSpPr txBox="1"/>
          <p:nvPr/>
        </p:nvSpPr>
        <p:spPr>
          <a:xfrm>
            <a:off x="6225614" y="4488460"/>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36" name="CuadroTexto 35">
            <a:extLst>
              <a:ext uri="{FF2B5EF4-FFF2-40B4-BE49-F238E27FC236}">
                <a16:creationId xmlns:a16="http://schemas.microsoft.com/office/drawing/2014/main" id="{EB73DF68-E589-D990-69A9-3663DC292B47}"/>
              </a:ext>
            </a:extLst>
          </p:cNvPr>
          <p:cNvSpPr txBox="1"/>
          <p:nvPr/>
        </p:nvSpPr>
        <p:spPr>
          <a:xfrm>
            <a:off x="10161738" y="4493715"/>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37" name="CuadroTexto 36">
            <a:extLst>
              <a:ext uri="{FF2B5EF4-FFF2-40B4-BE49-F238E27FC236}">
                <a16:creationId xmlns:a16="http://schemas.microsoft.com/office/drawing/2014/main" id="{0F386EB1-A7C7-68CF-C56C-93088A6EC491}"/>
              </a:ext>
            </a:extLst>
          </p:cNvPr>
          <p:cNvSpPr txBox="1"/>
          <p:nvPr/>
        </p:nvSpPr>
        <p:spPr>
          <a:xfrm>
            <a:off x="8248856" y="5281991"/>
            <a:ext cx="853102" cy="277980"/>
          </a:xfrm>
          <a:prstGeom prst="rect">
            <a:avLst/>
          </a:prstGeom>
          <a:noFill/>
        </p:spPr>
        <p:txBody>
          <a:bodyPr wrap="none" lIns="0" tIns="0" rIns="0" bIns="0" rtlCol="0">
            <a:noAutofit/>
          </a:bodyPr>
          <a:lstStyle/>
          <a:p>
            <a:pPr algn="l"/>
            <a:r>
              <a:rPr lang="es-ES" sz="1000" b="1">
                <a:solidFill>
                  <a:srgbClr val="0070C0"/>
                </a:solidFill>
              </a:rPr>
              <a:t>A B D</a:t>
            </a:r>
          </a:p>
        </p:txBody>
      </p:sp>
      <p:sp>
        <p:nvSpPr>
          <p:cNvPr id="38" name="CuadroTexto 37">
            <a:extLst>
              <a:ext uri="{FF2B5EF4-FFF2-40B4-BE49-F238E27FC236}">
                <a16:creationId xmlns:a16="http://schemas.microsoft.com/office/drawing/2014/main" id="{46736376-8105-834E-390F-17EA86CFE95A}"/>
              </a:ext>
            </a:extLst>
          </p:cNvPr>
          <p:cNvSpPr txBox="1"/>
          <p:nvPr/>
        </p:nvSpPr>
        <p:spPr>
          <a:xfrm>
            <a:off x="6236124" y="5297756"/>
            <a:ext cx="853102" cy="277980"/>
          </a:xfrm>
          <a:prstGeom prst="rect">
            <a:avLst/>
          </a:prstGeom>
          <a:noFill/>
        </p:spPr>
        <p:txBody>
          <a:bodyPr wrap="none" lIns="0" tIns="0" rIns="0" bIns="0" rtlCol="0">
            <a:noAutofit/>
          </a:bodyPr>
          <a:lstStyle/>
          <a:p>
            <a:pPr algn="l"/>
            <a:r>
              <a:rPr lang="es-ES" sz="1000" b="1">
                <a:solidFill>
                  <a:srgbClr val="0070C0"/>
                </a:solidFill>
              </a:rPr>
              <a:t>A D</a:t>
            </a:r>
          </a:p>
        </p:txBody>
      </p:sp>
      <p:sp>
        <p:nvSpPr>
          <p:cNvPr id="39" name="CuadroTexto 38">
            <a:extLst>
              <a:ext uri="{FF2B5EF4-FFF2-40B4-BE49-F238E27FC236}">
                <a16:creationId xmlns:a16="http://schemas.microsoft.com/office/drawing/2014/main" id="{A6462D5B-B844-D54A-81C5-568DF8FE9493}"/>
              </a:ext>
            </a:extLst>
          </p:cNvPr>
          <p:cNvSpPr txBox="1"/>
          <p:nvPr/>
        </p:nvSpPr>
        <p:spPr>
          <a:xfrm>
            <a:off x="4144565" y="5308266"/>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40" name="CuadroTexto 39">
            <a:extLst>
              <a:ext uri="{FF2B5EF4-FFF2-40B4-BE49-F238E27FC236}">
                <a16:creationId xmlns:a16="http://schemas.microsoft.com/office/drawing/2014/main" id="{42A04B4E-B402-DD6A-1268-C578ADB69BAC}"/>
              </a:ext>
            </a:extLst>
          </p:cNvPr>
          <p:cNvSpPr txBox="1"/>
          <p:nvPr/>
        </p:nvSpPr>
        <p:spPr>
          <a:xfrm>
            <a:off x="6091335" y="6407672"/>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4204718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08914-F7A6-2243-8B00-C17C6F53A1FF}"/>
            </a:ext>
          </a:extLst>
        </p:cNvPr>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B558D84A-BCD7-DC06-205A-EBE6C41FC2DC}"/>
              </a:ext>
            </a:extLst>
          </p:cNvPr>
          <p:cNvGraphicFramePr>
            <a:graphicFrameLocks noChangeAspect="1"/>
          </p:cNvGraphicFramePr>
          <p:nvPr>
            <p:custDataLst>
              <p:tags r:id="rId1"/>
            </p:custDataLst>
            <p:extLst>
              <p:ext uri="{D42A27DB-BD31-4B8C-83A1-F6EECF244321}">
                <p14:modId xmlns:p14="http://schemas.microsoft.com/office/powerpoint/2010/main" val="3195222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39" name="think-cell data - do not delete" hidden="1">
                        <a:extLst>
                          <a:ext uri="{FF2B5EF4-FFF2-40B4-BE49-F238E27FC236}">
                            <a16:creationId xmlns:a16="http://schemas.microsoft.com/office/drawing/2014/main" id="{B558D84A-BCD7-DC06-205A-EBE6C41FC2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4" name="Imagen 13">
            <a:extLst>
              <a:ext uri="{FF2B5EF4-FFF2-40B4-BE49-F238E27FC236}">
                <a16:creationId xmlns:a16="http://schemas.microsoft.com/office/drawing/2014/main" id="{70D3A03C-77F3-5218-752C-074C7EC206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304" y="974850"/>
            <a:ext cx="10835555" cy="5179520"/>
          </a:xfrm>
          <a:prstGeom prst="rect">
            <a:avLst/>
          </a:prstGeom>
        </p:spPr>
      </p:pic>
      <p:sp>
        <p:nvSpPr>
          <p:cNvPr id="2" name="Título 1">
            <a:extLst>
              <a:ext uri="{FF2B5EF4-FFF2-40B4-BE49-F238E27FC236}">
                <a16:creationId xmlns:a16="http://schemas.microsoft.com/office/drawing/2014/main" id="{062D6D48-7448-285E-3A38-B5400171547B}"/>
              </a:ext>
            </a:extLst>
          </p:cNvPr>
          <p:cNvSpPr>
            <a:spLocks noGrp="1"/>
          </p:cNvSpPr>
          <p:nvPr>
            <p:ph type="title"/>
          </p:nvPr>
        </p:nvSpPr>
        <p:spPr/>
        <p:txBody>
          <a:bodyPr vert="horz"/>
          <a:lstStyle/>
          <a:p>
            <a:r>
              <a:rPr lang="es-ES">
                <a:latin typeface="ACHS Nueva Serif SemiBold" pitchFamily="2" charset="0"/>
                <a:cs typeface="Arial"/>
              </a:rPr>
              <a:t>Conocimiento de normativa “Ley de convivencia de modos” según licencia</a:t>
            </a:r>
            <a:endParaRPr lang="es-ES">
              <a:latin typeface="ACHS Nueva Serif SemiBold" pitchFamily="2" charset="0"/>
            </a:endParaRPr>
          </a:p>
        </p:txBody>
      </p:sp>
      <p:sp>
        <p:nvSpPr>
          <p:cNvPr id="3" name="Rectangle 1">
            <a:extLst>
              <a:ext uri="{FF2B5EF4-FFF2-40B4-BE49-F238E27FC236}">
                <a16:creationId xmlns:a16="http://schemas.microsoft.com/office/drawing/2014/main" id="{745FC6CE-B385-F133-046D-9E1D4AD57FD4}"/>
              </a:ext>
            </a:extLst>
          </p:cNvPr>
          <p:cNvSpPr>
            <a:spLocks noChangeArrowheads="1"/>
          </p:cNvSpPr>
          <p:nvPr/>
        </p:nvSpPr>
        <p:spPr bwMode="auto">
          <a:xfrm>
            <a:off x="-2163" y="6505692"/>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9AC2EF41-D3EC-7DB3-74EF-C4A965695773}"/>
              </a:ext>
            </a:extLst>
          </p:cNvPr>
          <p:cNvSpPr txBox="1"/>
          <p:nvPr/>
        </p:nvSpPr>
        <p:spPr>
          <a:xfrm>
            <a:off x="11299711" y="2087212"/>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6" name="CuadroTexto 5">
            <a:extLst>
              <a:ext uri="{FF2B5EF4-FFF2-40B4-BE49-F238E27FC236}">
                <a16:creationId xmlns:a16="http://schemas.microsoft.com/office/drawing/2014/main" id="{41458031-363E-40DF-2158-93AE7AD8C4F7}"/>
              </a:ext>
            </a:extLst>
          </p:cNvPr>
          <p:cNvSpPr txBox="1"/>
          <p:nvPr/>
        </p:nvSpPr>
        <p:spPr>
          <a:xfrm>
            <a:off x="11294101" y="2932643"/>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8" name="CuadroTexto 7">
            <a:extLst>
              <a:ext uri="{FF2B5EF4-FFF2-40B4-BE49-F238E27FC236}">
                <a16:creationId xmlns:a16="http://schemas.microsoft.com/office/drawing/2014/main" id="{9ED553D2-FAD6-7E80-D0D1-31637F67F5BE}"/>
              </a:ext>
            </a:extLst>
          </p:cNvPr>
          <p:cNvSpPr txBox="1"/>
          <p:nvPr/>
        </p:nvSpPr>
        <p:spPr>
          <a:xfrm>
            <a:off x="11242046" y="4669164"/>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ED810126-A8BB-4434-F09C-8B96ACB6DD3A}"/>
              </a:ext>
            </a:extLst>
          </p:cNvPr>
          <p:cNvSpPr txBox="1"/>
          <p:nvPr/>
        </p:nvSpPr>
        <p:spPr>
          <a:xfrm>
            <a:off x="11326704" y="3684828"/>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10" name="CuadroTexto 9">
            <a:extLst>
              <a:ext uri="{FF2B5EF4-FFF2-40B4-BE49-F238E27FC236}">
                <a16:creationId xmlns:a16="http://schemas.microsoft.com/office/drawing/2014/main" id="{82C1A51F-3153-31F1-495F-A33C893B5D95}"/>
              </a:ext>
            </a:extLst>
          </p:cNvPr>
          <p:cNvSpPr txBox="1"/>
          <p:nvPr/>
        </p:nvSpPr>
        <p:spPr>
          <a:xfrm>
            <a:off x="11273509" y="5386553"/>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5" name="CuadroTexto 4">
            <a:extLst>
              <a:ext uri="{FF2B5EF4-FFF2-40B4-BE49-F238E27FC236}">
                <a16:creationId xmlns:a16="http://schemas.microsoft.com/office/drawing/2014/main" id="{E09004C5-9849-CD23-EBD7-9DD014C1F424}"/>
              </a:ext>
            </a:extLst>
          </p:cNvPr>
          <p:cNvSpPr txBox="1"/>
          <p:nvPr/>
        </p:nvSpPr>
        <p:spPr>
          <a:xfrm>
            <a:off x="7684872" y="2139399"/>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7" name="CuadroTexto 6">
            <a:extLst>
              <a:ext uri="{FF2B5EF4-FFF2-40B4-BE49-F238E27FC236}">
                <a16:creationId xmlns:a16="http://schemas.microsoft.com/office/drawing/2014/main" id="{13663E0B-AB89-BC0A-5F9B-9478C5B78B9B}"/>
              </a:ext>
            </a:extLst>
          </p:cNvPr>
          <p:cNvSpPr txBox="1"/>
          <p:nvPr/>
        </p:nvSpPr>
        <p:spPr>
          <a:xfrm>
            <a:off x="3480734" y="294869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1" name="CuadroTexto 10">
            <a:extLst>
              <a:ext uri="{FF2B5EF4-FFF2-40B4-BE49-F238E27FC236}">
                <a16:creationId xmlns:a16="http://schemas.microsoft.com/office/drawing/2014/main" id="{4ECF6684-5579-D96C-F6F2-73FB8A0A5F77}"/>
              </a:ext>
            </a:extLst>
          </p:cNvPr>
          <p:cNvSpPr txBox="1"/>
          <p:nvPr/>
        </p:nvSpPr>
        <p:spPr>
          <a:xfrm>
            <a:off x="7495685" y="2948696"/>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2" name="CuadroTexto 11">
            <a:extLst>
              <a:ext uri="{FF2B5EF4-FFF2-40B4-BE49-F238E27FC236}">
                <a16:creationId xmlns:a16="http://schemas.microsoft.com/office/drawing/2014/main" id="{36376352-3C23-D261-AB31-8710C394008B}"/>
              </a:ext>
            </a:extLst>
          </p:cNvPr>
          <p:cNvSpPr txBox="1"/>
          <p:nvPr/>
        </p:nvSpPr>
        <p:spPr>
          <a:xfrm>
            <a:off x="3669920" y="375799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3" name="CuadroTexto 12">
            <a:extLst>
              <a:ext uri="{FF2B5EF4-FFF2-40B4-BE49-F238E27FC236}">
                <a16:creationId xmlns:a16="http://schemas.microsoft.com/office/drawing/2014/main" id="{34DAE941-1DB4-48EE-34BA-2E4624F87A12}"/>
              </a:ext>
            </a:extLst>
          </p:cNvPr>
          <p:cNvSpPr txBox="1"/>
          <p:nvPr/>
        </p:nvSpPr>
        <p:spPr>
          <a:xfrm>
            <a:off x="5666885" y="375799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5" name="CuadroTexto 14">
            <a:extLst>
              <a:ext uri="{FF2B5EF4-FFF2-40B4-BE49-F238E27FC236}">
                <a16:creationId xmlns:a16="http://schemas.microsoft.com/office/drawing/2014/main" id="{A603C3F8-F1C6-572C-8DDD-CC5B9C31D9A0}"/>
              </a:ext>
            </a:extLst>
          </p:cNvPr>
          <p:cNvSpPr txBox="1"/>
          <p:nvPr/>
        </p:nvSpPr>
        <p:spPr>
          <a:xfrm>
            <a:off x="7674361" y="375799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6" name="CuadroTexto 15">
            <a:extLst>
              <a:ext uri="{FF2B5EF4-FFF2-40B4-BE49-F238E27FC236}">
                <a16:creationId xmlns:a16="http://schemas.microsoft.com/office/drawing/2014/main" id="{82C5F35D-8DE8-B01D-AB96-C65E8570945F}"/>
              </a:ext>
            </a:extLst>
          </p:cNvPr>
          <p:cNvSpPr txBox="1"/>
          <p:nvPr/>
        </p:nvSpPr>
        <p:spPr>
          <a:xfrm>
            <a:off x="9555713" y="375799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7" name="CuadroTexto 16">
            <a:extLst>
              <a:ext uri="{FF2B5EF4-FFF2-40B4-BE49-F238E27FC236}">
                <a16:creationId xmlns:a16="http://schemas.microsoft.com/office/drawing/2014/main" id="{E23E5139-328C-3AE3-B012-BDB46982BED3}"/>
              </a:ext>
            </a:extLst>
          </p:cNvPr>
          <p:cNvSpPr txBox="1"/>
          <p:nvPr/>
        </p:nvSpPr>
        <p:spPr>
          <a:xfrm>
            <a:off x="3596348" y="453575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8" name="CuadroTexto 17">
            <a:extLst>
              <a:ext uri="{FF2B5EF4-FFF2-40B4-BE49-F238E27FC236}">
                <a16:creationId xmlns:a16="http://schemas.microsoft.com/office/drawing/2014/main" id="{A74763FB-4F40-547C-DC36-4CA7881D8FAF}"/>
              </a:ext>
            </a:extLst>
          </p:cNvPr>
          <p:cNvSpPr txBox="1"/>
          <p:nvPr/>
        </p:nvSpPr>
        <p:spPr>
          <a:xfrm>
            <a:off x="7726913" y="454626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9" name="CuadroTexto 18">
            <a:extLst>
              <a:ext uri="{FF2B5EF4-FFF2-40B4-BE49-F238E27FC236}">
                <a16:creationId xmlns:a16="http://schemas.microsoft.com/office/drawing/2014/main" id="{F89A851B-2CA9-84FC-08C1-EAE9F9D44EE7}"/>
              </a:ext>
            </a:extLst>
          </p:cNvPr>
          <p:cNvSpPr txBox="1"/>
          <p:nvPr/>
        </p:nvSpPr>
        <p:spPr>
          <a:xfrm>
            <a:off x="3480733" y="53660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0" name="CuadroTexto 19">
            <a:extLst>
              <a:ext uri="{FF2B5EF4-FFF2-40B4-BE49-F238E27FC236}">
                <a16:creationId xmlns:a16="http://schemas.microsoft.com/office/drawing/2014/main" id="{5F521B5F-D717-3873-0577-57A2D401F722}"/>
              </a:ext>
            </a:extLst>
          </p:cNvPr>
          <p:cNvSpPr txBox="1"/>
          <p:nvPr/>
        </p:nvSpPr>
        <p:spPr>
          <a:xfrm>
            <a:off x="5614333" y="53660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1" name="CuadroTexto 20">
            <a:extLst>
              <a:ext uri="{FF2B5EF4-FFF2-40B4-BE49-F238E27FC236}">
                <a16:creationId xmlns:a16="http://schemas.microsoft.com/office/drawing/2014/main" id="{053B09AB-6D56-E0B2-C3E8-051E3B9733C1}"/>
              </a:ext>
            </a:extLst>
          </p:cNvPr>
          <p:cNvSpPr txBox="1"/>
          <p:nvPr/>
        </p:nvSpPr>
        <p:spPr>
          <a:xfrm>
            <a:off x="7747934" y="536607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2" name="CuadroTexto 21">
            <a:extLst>
              <a:ext uri="{FF2B5EF4-FFF2-40B4-BE49-F238E27FC236}">
                <a16:creationId xmlns:a16="http://schemas.microsoft.com/office/drawing/2014/main" id="{7528A2C8-2DF6-7A25-9A01-8D844D909760}"/>
              </a:ext>
            </a:extLst>
          </p:cNvPr>
          <p:cNvSpPr txBox="1"/>
          <p:nvPr/>
        </p:nvSpPr>
        <p:spPr>
          <a:xfrm>
            <a:off x="9482141" y="5355565"/>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3" name="CuadroTexto 22">
            <a:extLst>
              <a:ext uri="{FF2B5EF4-FFF2-40B4-BE49-F238E27FC236}">
                <a16:creationId xmlns:a16="http://schemas.microsoft.com/office/drawing/2014/main" id="{86147D65-D31A-7A3D-4BDB-03B3D003215A}"/>
              </a:ext>
            </a:extLst>
          </p:cNvPr>
          <p:cNvSpPr txBox="1"/>
          <p:nvPr/>
        </p:nvSpPr>
        <p:spPr>
          <a:xfrm>
            <a:off x="4741974" y="1561330"/>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4" name="CuadroTexto 23">
            <a:extLst>
              <a:ext uri="{FF2B5EF4-FFF2-40B4-BE49-F238E27FC236}">
                <a16:creationId xmlns:a16="http://schemas.microsoft.com/office/drawing/2014/main" id="{2B18FB88-FDE3-7693-6CF9-648C410C20FA}"/>
              </a:ext>
            </a:extLst>
          </p:cNvPr>
          <p:cNvSpPr txBox="1"/>
          <p:nvPr/>
        </p:nvSpPr>
        <p:spPr>
          <a:xfrm>
            <a:off x="6980678" y="1540309"/>
            <a:ext cx="1462702" cy="446146"/>
          </a:xfrm>
          <a:prstGeom prst="rect">
            <a:avLst/>
          </a:prstGeom>
          <a:noFill/>
        </p:spPr>
        <p:txBody>
          <a:bodyPr wrap="none" lIns="0" tIns="0" rIns="0" bIns="0" rtlCol="0">
            <a:noAutofit/>
          </a:bodyPr>
          <a:lstStyle/>
          <a:p>
            <a:pPr algn="l"/>
            <a:r>
              <a:rPr lang="es-ES" sz="1000" b="1">
                <a:solidFill>
                  <a:srgbClr val="0070C0"/>
                </a:solidFill>
              </a:rPr>
              <a:t>B</a:t>
            </a:r>
          </a:p>
        </p:txBody>
      </p:sp>
      <p:sp>
        <p:nvSpPr>
          <p:cNvPr id="25" name="CuadroTexto 24">
            <a:extLst>
              <a:ext uri="{FF2B5EF4-FFF2-40B4-BE49-F238E27FC236}">
                <a16:creationId xmlns:a16="http://schemas.microsoft.com/office/drawing/2014/main" id="{EB1F9753-65C4-4445-AFEE-A7F4035B16DE}"/>
              </a:ext>
            </a:extLst>
          </p:cNvPr>
          <p:cNvSpPr txBox="1"/>
          <p:nvPr/>
        </p:nvSpPr>
        <p:spPr>
          <a:xfrm>
            <a:off x="9082747" y="1550819"/>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6" name="CuadroTexto 25">
            <a:extLst>
              <a:ext uri="{FF2B5EF4-FFF2-40B4-BE49-F238E27FC236}">
                <a16:creationId xmlns:a16="http://schemas.microsoft.com/office/drawing/2014/main" id="{4B75347B-934F-F98F-99B1-895B760BFC8D}"/>
              </a:ext>
            </a:extLst>
          </p:cNvPr>
          <p:cNvSpPr txBox="1"/>
          <p:nvPr/>
        </p:nvSpPr>
        <p:spPr>
          <a:xfrm>
            <a:off x="10470113" y="1540309"/>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27" name="CuadroTexto 26">
            <a:extLst>
              <a:ext uri="{FF2B5EF4-FFF2-40B4-BE49-F238E27FC236}">
                <a16:creationId xmlns:a16="http://schemas.microsoft.com/office/drawing/2014/main" id="{5BFD1157-EA4E-AC11-E0E2-B2A5EF2C288C}"/>
              </a:ext>
            </a:extLst>
          </p:cNvPr>
          <p:cNvSpPr txBox="1"/>
          <p:nvPr/>
        </p:nvSpPr>
        <p:spPr>
          <a:xfrm>
            <a:off x="8199877" y="2139397"/>
            <a:ext cx="853102" cy="277980"/>
          </a:xfrm>
          <a:prstGeom prst="rect">
            <a:avLst/>
          </a:prstGeom>
          <a:noFill/>
        </p:spPr>
        <p:txBody>
          <a:bodyPr wrap="none" lIns="0" tIns="0" rIns="0" bIns="0" rtlCol="0">
            <a:noAutofit/>
          </a:bodyPr>
          <a:lstStyle/>
          <a:p>
            <a:pPr algn="l"/>
            <a:r>
              <a:rPr lang="es-ES" sz="1000" b="1">
                <a:solidFill>
                  <a:srgbClr val="0070C0"/>
                </a:solidFill>
              </a:rPr>
              <a:t>A D</a:t>
            </a:r>
          </a:p>
        </p:txBody>
      </p:sp>
      <p:sp>
        <p:nvSpPr>
          <p:cNvPr id="28" name="CuadroTexto 27">
            <a:extLst>
              <a:ext uri="{FF2B5EF4-FFF2-40B4-BE49-F238E27FC236}">
                <a16:creationId xmlns:a16="http://schemas.microsoft.com/office/drawing/2014/main" id="{6864F64E-43FF-9F6D-20C7-415AC8DBC12C}"/>
              </a:ext>
            </a:extLst>
          </p:cNvPr>
          <p:cNvSpPr txBox="1"/>
          <p:nvPr/>
        </p:nvSpPr>
        <p:spPr>
          <a:xfrm>
            <a:off x="6087298" y="2927674"/>
            <a:ext cx="853102" cy="277980"/>
          </a:xfrm>
          <a:prstGeom prst="rect">
            <a:avLst/>
          </a:prstGeom>
          <a:noFill/>
        </p:spPr>
        <p:txBody>
          <a:bodyPr wrap="none" lIns="0" tIns="0" rIns="0" bIns="0" rtlCol="0">
            <a:noAutofit/>
          </a:bodyPr>
          <a:lstStyle/>
          <a:p>
            <a:pPr algn="l"/>
            <a:r>
              <a:rPr lang="es-ES" sz="1000" b="1">
                <a:solidFill>
                  <a:srgbClr val="0070C0"/>
                </a:solidFill>
              </a:rPr>
              <a:t>A C</a:t>
            </a:r>
          </a:p>
        </p:txBody>
      </p:sp>
      <p:sp>
        <p:nvSpPr>
          <p:cNvPr id="29" name="CuadroTexto 28">
            <a:extLst>
              <a:ext uri="{FF2B5EF4-FFF2-40B4-BE49-F238E27FC236}">
                <a16:creationId xmlns:a16="http://schemas.microsoft.com/office/drawing/2014/main" id="{43499B73-FFE0-63A9-804E-8428A4402D4F}"/>
              </a:ext>
            </a:extLst>
          </p:cNvPr>
          <p:cNvSpPr txBox="1"/>
          <p:nvPr/>
        </p:nvSpPr>
        <p:spPr>
          <a:xfrm>
            <a:off x="8178856" y="3747480"/>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30" name="CuadroTexto 29">
            <a:extLst>
              <a:ext uri="{FF2B5EF4-FFF2-40B4-BE49-F238E27FC236}">
                <a16:creationId xmlns:a16="http://schemas.microsoft.com/office/drawing/2014/main" id="{37B3D182-13D1-6790-8115-37598B283D17}"/>
              </a:ext>
            </a:extLst>
          </p:cNvPr>
          <p:cNvSpPr txBox="1"/>
          <p:nvPr/>
        </p:nvSpPr>
        <p:spPr>
          <a:xfrm>
            <a:off x="6166125" y="3752735"/>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31" name="CuadroTexto 30">
            <a:extLst>
              <a:ext uri="{FF2B5EF4-FFF2-40B4-BE49-F238E27FC236}">
                <a16:creationId xmlns:a16="http://schemas.microsoft.com/office/drawing/2014/main" id="{A19B49E6-0BDB-CBA0-7C0C-55B182325A54}"/>
              </a:ext>
            </a:extLst>
          </p:cNvPr>
          <p:cNvSpPr txBox="1"/>
          <p:nvPr/>
        </p:nvSpPr>
        <p:spPr>
          <a:xfrm>
            <a:off x="4179669" y="3763246"/>
            <a:ext cx="853102" cy="277980"/>
          </a:xfrm>
          <a:prstGeom prst="rect">
            <a:avLst/>
          </a:prstGeom>
          <a:noFill/>
        </p:spPr>
        <p:txBody>
          <a:bodyPr wrap="none" lIns="0" tIns="0" rIns="0" bIns="0" rtlCol="0">
            <a:noAutofit/>
          </a:bodyPr>
          <a:lstStyle/>
          <a:p>
            <a:pPr algn="l"/>
            <a:r>
              <a:rPr lang="es-ES" sz="1000" b="1">
                <a:solidFill>
                  <a:srgbClr val="0070C0"/>
                </a:solidFill>
              </a:rPr>
              <a:t>D</a:t>
            </a:r>
          </a:p>
        </p:txBody>
      </p:sp>
      <p:sp>
        <p:nvSpPr>
          <p:cNvPr id="32" name="CuadroTexto 31">
            <a:extLst>
              <a:ext uri="{FF2B5EF4-FFF2-40B4-BE49-F238E27FC236}">
                <a16:creationId xmlns:a16="http://schemas.microsoft.com/office/drawing/2014/main" id="{999C0CF3-F0BC-9AB8-16D8-4A575584F765}"/>
              </a:ext>
            </a:extLst>
          </p:cNvPr>
          <p:cNvSpPr txBox="1"/>
          <p:nvPr/>
        </p:nvSpPr>
        <p:spPr>
          <a:xfrm>
            <a:off x="8226153" y="4530500"/>
            <a:ext cx="853102" cy="277980"/>
          </a:xfrm>
          <a:prstGeom prst="rect">
            <a:avLst/>
          </a:prstGeom>
          <a:noFill/>
        </p:spPr>
        <p:txBody>
          <a:bodyPr wrap="none" lIns="0" tIns="0" rIns="0" bIns="0" rtlCol="0">
            <a:noAutofit/>
          </a:bodyPr>
          <a:lstStyle/>
          <a:p>
            <a:pPr algn="l"/>
            <a:r>
              <a:rPr lang="es-ES" sz="1000" b="1">
                <a:solidFill>
                  <a:srgbClr val="0070C0"/>
                </a:solidFill>
              </a:rPr>
              <a:t>A B D</a:t>
            </a:r>
          </a:p>
        </p:txBody>
      </p:sp>
      <p:sp>
        <p:nvSpPr>
          <p:cNvPr id="33" name="CuadroTexto 32">
            <a:extLst>
              <a:ext uri="{FF2B5EF4-FFF2-40B4-BE49-F238E27FC236}">
                <a16:creationId xmlns:a16="http://schemas.microsoft.com/office/drawing/2014/main" id="{3FD84149-3D91-F611-341B-AD326C557568}"/>
              </a:ext>
            </a:extLst>
          </p:cNvPr>
          <p:cNvSpPr txBox="1"/>
          <p:nvPr/>
        </p:nvSpPr>
        <p:spPr>
          <a:xfrm>
            <a:off x="6118828" y="4556777"/>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34" name="CuadroTexto 33">
            <a:extLst>
              <a:ext uri="{FF2B5EF4-FFF2-40B4-BE49-F238E27FC236}">
                <a16:creationId xmlns:a16="http://schemas.microsoft.com/office/drawing/2014/main" id="{60301E57-7747-24B6-F4CD-B7EA725B546C}"/>
              </a:ext>
            </a:extLst>
          </p:cNvPr>
          <p:cNvSpPr txBox="1"/>
          <p:nvPr/>
        </p:nvSpPr>
        <p:spPr>
          <a:xfrm>
            <a:off x="10107504" y="4551522"/>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35" name="CuadroTexto 34">
            <a:extLst>
              <a:ext uri="{FF2B5EF4-FFF2-40B4-BE49-F238E27FC236}">
                <a16:creationId xmlns:a16="http://schemas.microsoft.com/office/drawing/2014/main" id="{BA0EE456-E008-D250-4939-E612374071CE}"/>
              </a:ext>
            </a:extLst>
          </p:cNvPr>
          <p:cNvSpPr txBox="1"/>
          <p:nvPr/>
        </p:nvSpPr>
        <p:spPr>
          <a:xfrm>
            <a:off x="8178856" y="5355562"/>
            <a:ext cx="853102" cy="277980"/>
          </a:xfrm>
          <a:prstGeom prst="rect">
            <a:avLst/>
          </a:prstGeom>
          <a:noFill/>
        </p:spPr>
        <p:txBody>
          <a:bodyPr wrap="none" lIns="0" tIns="0" rIns="0" bIns="0" rtlCol="0">
            <a:noAutofit/>
          </a:bodyPr>
          <a:lstStyle/>
          <a:p>
            <a:pPr algn="l"/>
            <a:r>
              <a:rPr lang="es-ES" sz="1000" b="1">
                <a:solidFill>
                  <a:srgbClr val="0070C0"/>
                </a:solidFill>
              </a:rPr>
              <a:t>A B D</a:t>
            </a:r>
          </a:p>
        </p:txBody>
      </p:sp>
      <p:sp>
        <p:nvSpPr>
          <p:cNvPr id="36" name="CuadroTexto 35">
            <a:extLst>
              <a:ext uri="{FF2B5EF4-FFF2-40B4-BE49-F238E27FC236}">
                <a16:creationId xmlns:a16="http://schemas.microsoft.com/office/drawing/2014/main" id="{161AB506-3A1C-CD8A-A5FD-6EAE8FEF9A2F}"/>
              </a:ext>
            </a:extLst>
          </p:cNvPr>
          <p:cNvSpPr txBox="1"/>
          <p:nvPr/>
        </p:nvSpPr>
        <p:spPr>
          <a:xfrm>
            <a:off x="6129339" y="5366073"/>
            <a:ext cx="853102" cy="277980"/>
          </a:xfrm>
          <a:prstGeom prst="rect">
            <a:avLst/>
          </a:prstGeom>
          <a:noFill/>
        </p:spPr>
        <p:txBody>
          <a:bodyPr wrap="none" lIns="0" tIns="0" rIns="0" bIns="0" rtlCol="0">
            <a:noAutofit/>
          </a:bodyPr>
          <a:lstStyle/>
          <a:p>
            <a:pPr algn="l"/>
            <a:r>
              <a:rPr lang="es-ES" sz="1000" b="1">
                <a:solidFill>
                  <a:srgbClr val="0070C0"/>
                </a:solidFill>
              </a:rPr>
              <a:t>A D</a:t>
            </a:r>
          </a:p>
        </p:txBody>
      </p:sp>
      <p:sp>
        <p:nvSpPr>
          <p:cNvPr id="37" name="CuadroTexto 36">
            <a:extLst>
              <a:ext uri="{FF2B5EF4-FFF2-40B4-BE49-F238E27FC236}">
                <a16:creationId xmlns:a16="http://schemas.microsoft.com/office/drawing/2014/main" id="{C6069E8B-B258-9853-C0E6-733B8DE08DB1}"/>
              </a:ext>
            </a:extLst>
          </p:cNvPr>
          <p:cNvSpPr txBox="1"/>
          <p:nvPr/>
        </p:nvSpPr>
        <p:spPr>
          <a:xfrm>
            <a:off x="6077692" y="6363061"/>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2874137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87D7A-7804-3601-C8B5-7C62D114DD0A}"/>
            </a:ext>
          </a:extLst>
        </p:cNvPr>
        <p:cNvGrpSpPr/>
        <p:nvPr/>
      </p:nvGrpSpPr>
      <p:grpSpPr>
        <a:xfrm>
          <a:off x="0" y="0"/>
          <a:ext cx="0" cy="0"/>
          <a:chOff x="0" y="0"/>
          <a:chExt cx="0" cy="0"/>
        </a:xfrm>
      </p:grpSpPr>
      <p:graphicFrame>
        <p:nvGraphicFramePr>
          <p:cNvPr id="32" name="think-cell data - do not delete" hidden="1">
            <a:extLst>
              <a:ext uri="{FF2B5EF4-FFF2-40B4-BE49-F238E27FC236}">
                <a16:creationId xmlns:a16="http://schemas.microsoft.com/office/drawing/2014/main" id="{CA13965D-0403-1380-94B2-FFBFB9C206D9}"/>
              </a:ext>
            </a:extLst>
          </p:cNvPr>
          <p:cNvGraphicFramePr>
            <a:graphicFrameLocks noChangeAspect="1"/>
          </p:cNvGraphicFramePr>
          <p:nvPr>
            <p:custDataLst>
              <p:tags r:id="rId1"/>
            </p:custDataLst>
            <p:extLst>
              <p:ext uri="{D42A27DB-BD31-4B8C-83A1-F6EECF244321}">
                <p14:modId xmlns:p14="http://schemas.microsoft.com/office/powerpoint/2010/main" val="32240688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32" name="think-cell data - do not delete" hidden="1">
                        <a:extLst>
                          <a:ext uri="{FF2B5EF4-FFF2-40B4-BE49-F238E27FC236}">
                            <a16:creationId xmlns:a16="http://schemas.microsoft.com/office/drawing/2014/main" id="{CA13965D-0403-1380-94B2-FFBFB9C206D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4" name="Imagen 13">
            <a:extLst>
              <a:ext uri="{FF2B5EF4-FFF2-40B4-BE49-F238E27FC236}">
                <a16:creationId xmlns:a16="http://schemas.microsoft.com/office/drawing/2014/main" id="{3C58C56B-26D7-8B87-3297-11D18D94DA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081" y="1025200"/>
            <a:ext cx="10913376" cy="5216719"/>
          </a:xfrm>
          <a:prstGeom prst="rect">
            <a:avLst/>
          </a:prstGeom>
        </p:spPr>
      </p:pic>
      <p:sp>
        <p:nvSpPr>
          <p:cNvPr id="2" name="Título 1">
            <a:extLst>
              <a:ext uri="{FF2B5EF4-FFF2-40B4-BE49-F238E27FC236}">
                <a16:creationId xmlns:a16="http://schemas.microsoft.com/office/drawing/2014/main" id="{0945E3E3-6608-3E22-3BBD-299691D45E92}"/>
              </a:ext>
            </a:extLst>
          </p:cNvPr>
          <p:cNvSpPr>
            <a:spLocks noGrp="1"/>
          </p:cNvSpPr>
          <p:nvPr>
            <p:ph type="title"/>
          </p:nvPr>
        </p:nvSpPr>
        <p:spPr/>
        <p:txBody>
          <a:bodyPr vert="horz"/>
          <a:lstStyle/>
          <a:p>
            <a:r>
              <a:rPr lang="es-ES">
                <a:latin typeface="ACHS Nueva Serif SemiBold" pitchFamily="2" charset="0"/>
                <a:cs typeface="Arial"/>
              </a:rPr>
              <a:t>Conocimiento de normativa “Ley de convivencia de modos” según experiencia conduciendo</a:t>
            </a:r>
            <a:endParaRPr lang="es-ES">
              <a:latin typeface="ACHS Nueva Serif SemiBold" pitchFamily="2" charset="0"/>
            </a:endParaRPr>
          </a:p>
        </p:txBody>
      </p:sp>
      <p:sp>
        <p:nvSpPr>
          <p:cNvPr id="3" name="Rectangle 1">
            <a:extLst>
              <a:ext uri="{FF2B5EF4-FFF2-40B4-BE49-F238E27FC236}">
                <a16:creationId xmlns:a16="http://schemas.microsoft.com/office/drawing/2014/main" id="{45AAEA7C-87A1-0DFB-D031-ED2BE7881A0E}"/>
              </a:ext>
            </a:extLst>
          </p:cNvPr>
          <p:cNvSpPr>
            <a:spLocks noChangeArrowheads="1"/>
          </p:cNvSpPr>
          <p:nvPr/>
        </p:nvSpPr>
        <p:spPr bwMode="auto">
          <a:xfrm>
            <a:off x="13042" y="6516633"/>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8" name="CuadroTexto 7">
            <a:extLst>
              <a:ext uri="{FF2B5EF4-FFF2-40B4-BE49-F238E27FC236}">
                <a16:creationId xmlns:a16="http://schemas.microsoft.com/office/drawing/2014/main" id="{94837085-F888-0611-51BC-F4185BA6C7F0}"/>
              </a:ext>
            </a:extLst>
          </p:cNvPr>
          <p:cNvSpPr txBox="1"/>
          <p:nvPr/>
        </p:nvSpPr>
        <p:spPr>
          <a:xfrm>
            <a:off x="11307362" y="2191951"/>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3A7FEE38-353D-B4BF-808A-FB8CC1D87683}"/>
              </a:ext>
            </a:extLst>
          </p:cNvPr>
          <p:cNvSpPr txBox="1"/>
          <p:nvPr/>
        </p:nvSpPr>
        <p:spPr>
          <a:xfrm>
            <a:off x="11301752" y="3037382"/>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10" name="CuadroTexto 9">
            <a:extLst>
              <a:ext uri="{FF2B5EF4-FFF2-40B4-BE49-F238E27FC236}">
                <a16:creationId xmlns:a16="http://schemas.microsoft.com/office/drawing/2014/main" id="{A2D31896-9076-65D2-8845-755312A5AB22}"/>
              </a:ext>
            </a:extLst>
          </p:cNvPr>
          <p:cNvSpPr txBox="1"/>
          <p:nvPr/>
        </p:nvSpPr>
        <p:spPr>
          <a:xfrm>
            <a:off x="11249697" y="4764175"/>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11" name="CuadroTexto 10">
            <a:extLst>
              <a:ext uri="{FF2B5EF4-FFF2-40B4-BE49-F238E27FC236}">
                <a16:creationId xmlns:a16="http://schemas.microsoft.com/office/drawing/2014/main" id="{9BA10536-EA4B-AE14-3B83-9C107C2ACD1E}"/>
              </a:ext>
            </a:extLst>
          </p:cNvPr>
          <p:cNvSpPr txBox="1"/>
          <p:nvPr/>
        </p:nvSpPr>
        <p:spPr>
          <a:xfrm>
            <a:off x="11334355" y="3789567"/>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12" name="CuadroTexto 11">
            <a:extLst>
              <a:ext uri="{FF2B5EF4-FFF2-40B4-BE49-F238E27FC236}">
                <a16:creationId xmlns:a16="http://schemas.microsoft.com/office/drawing/2014/main" id="{26B5DCDA-64A5-9023-5A84-323D83482132}"/>
              </a:ext>
            </a:extLst>
          </p:cNvPr>
          <p:cNvSpPr txBox="1"/>
          <p:nvPr/>
        </p:nvSpPr>
        <p:spPr>
          <a:xfrm>
            <a:off x="11281160" y="5432926"/>
            <a:ext cx="914400" cy="152400"/>
          </a:xfrm>
          <a:prstGeom prst="rect">
            <a:avLst/>
          </a:prstGeom>
          <a:noFill/>
        </p:spPr>
        <p:txBody>
          <a:bodyPr wrap="none" lIns="0" tIns="0" rIns="0" bIns="0" rtlCol="0">
            <a:noAutofit/>
          </a:bodyPr>
          <a:lstStyle/>
          <a:p>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4" name="CuadroTexto 3">
            <a:extLst>
              <a:ext uri="{FF2B5EF4-FFF2-40B4-BE49-F238E27FC236}">
                <a16:creationId xmlns:a16="http://schemas.microsoft.com/office/drawing/2014/main" id="{94F5F05A-0763-19DA-DAF4-697E3CFDC06B}"/>
              </a:ext>
            </a:extLst>
          </p:cNvPr>
          <p:cNvSpPr txBox="1"/>
          <p:nvPr/>
        </p:nvSpPr>
        <p:spPr>
          <a:xfrm>
            <a:off x="4328499" y="2191951"/>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5" name="CuadroTexto 4">
            <a:extLst>
              <a:ext uri="{FF2B5EF4-FFF2-40B4-BE49-F238E27FC236}">
                <a16:creationId xmlns:a16="http://schemas.microsoft.com/office/drawing/2014/main" id="{EFE6BE72-33F3-0A58-F8E9-9CA1718B776F}"/>
              </a:ext>
            </a:extLst>
          </p:cNvPr>
          <p:cNvSpPr txBox="1"/>
          <p:nvPr/>
        </p:nvSpPr>
        <p:spPr>
          <a:xfrm>
            <a:off x="6924554" y="2202462"/>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6" name="CuadroTexto 5">
            <a:extLst>
              <a:ext uri="{FF2B5EF4-FFF2-40B4-BE49-F238E27FC236}">
                <a16:creationId xmlns:a16="http://schemas.microsoft.com/office/drawing/2014/main" id="{184F24F1-FC31-B4FD-844F-E845D8B2AE54}"/>
              </a:ext>
            </a:extLst>
          </p:cNvPr>
          <p:cNvSpPr txBox="1"/>
          <p:nvPr/>
        </p:nvSpPr>
        <p:spPr>
          <a:xfrm>
            <a:off x="3971146" y="301175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7" name="CuadroTexto 6">
            <a:extLst>
              <a:ext uri="{FF2B5EF4-FFF2-40B4-BE49-F238E27FC236}">
                <a16:creationId xmlns:a16="http://schemas.microsoft.com/office/drawing/2014/main" id="{78ECA849-27C4-BFBA-4874-A549E0F745DB}"/>
              </a:ext>
            </a:extLst>
          </p:cNvPr>
          <p:cNvSpPr txBox="1"/>
          <p:nvPr/>
        </p:nvSpPr>
        <p:spPr>
          <a:xfrm>
            <a:off x="6819450" y="300124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3" name="CuadroTexto 12">
            <a:extLst>
              <a:ext uri="{FF2B5EF4-FFF2-40B4-BE49-F238E27FC236}">
                <a16:creationId xmlns:a16="http://schemas.microsoft.com/office/drawing/2014/main" id="{D933428B-424C-656A-CBE5-A89917F554F2}"/>
              </a:ext>
            </a:extLst>
          </p:cNvPr>
          <p:cNvSpPr txBox="1"/>
          <p:nvPr/>
        </p:nvSpPr>
        <p:spPr>
          <a:xfrm>
            <a:off x="9383974" y="301175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5" name="CuadroTexto 14">
            <a:extLst>
              <a:ext uri="{FF2B5EF4-FFF2-40B4-BE49-F238E27FC236}">
                <a16:creationId xmlns:a16="http://schemas.microsoft.com/office/drawing/2014/main" id="{78EF385C-A386-B50C-562E-609470A3C974}"/>
              </a:ext>
            </a:extLst>
          </p:cNvPr>
          <p:cNvSpPr txBox="1"/>
          <p:nvPr/>
        </p:nvSpPr>
        <p:spPr>
          <a:xfrm>
            <a:off x="9541630" y="3810544"/>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6" name="CuadroTexto 15">
            <a:extLst>
              <a:ext uri="{FF2B5EF4-FFF2-40B4-BE49-F238E27FC236}">
                <a16:creationId xmlns:a16="http://schemas.microsoft.com/office/drawing/2014/main" id="{F14EBC4F-965D-073B-CDAE-926E7405187C}"/>
              </a:ext>
            </a:extLst>
          </p:cNvPr>
          <p:cNvSpPr txBox="1"/>
          <p:nvPr/>
        </p:nvSpPr>
        <p:spPr>
          <a:xfrm>
            <a:off x="4307477" y="4619841"/>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7" name="CuadroTexto 16">
            <a:extLst>
              <a:ext uri="{FF2B5EF4-FFF2-40B4-BE49-F238E27FC236}">
                <a16:creationId xmlns:a16="http://schemas.microsoft.com/office/drawing/2014/main" id="{8598A4CB-5217-4319-E71D-561C04943DC7}"/>
              </a:ext>
            </a:extLst>
          </p:cNvPr>
          <p:cNvSpPr txBox="1"/>
          <p:nvPr/>
        </p:nvSpPr>
        <p:spPr>
          <a:xfrm>
            <a:off x="6882512" y="4630351"/>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8" name="CuadroTexto 17">
            <a:extLst>
              <a:ext uri="{FF2B5EF4-FFF2-40B4-BE49-F238E27FC236}">
                <a16:creationId xmlns:a16="http://schemas.microsoft.com/office/drawing/2014/main" id="{EE6D46D5-37D2-B0AC-ACF8-C161CDD1F335}"/>
              </a:ext>
            </a:extLst>
          </p:cNvPr>
          <p:cNvSpPr txBox="1"/>
          <p:nvPr/>
        </p:nvSpPr>
        <p:spPr>
          <a:xfrm>
            <a:off x="4139312" y="543964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9" name="CuadroTexto 18">
            <a:extLst>
              <a:ext uri="{FF2B5EF4-FFF2-40B4-BE49-F238E27FC236}">
                <a16:creationId xmlns:a16="http://schemas.microsoft.com/office/drawing/2014/main" id="{D8ADFF38-DA96-70D3-65AE-F4978A93686E}"/>
              </a:ext>
            </a:extLst>
          </p:cNvPr>
          <p:cNvSpPr txBox="1"/>
          <p:nvPr/>
        </p:nvSpPr>
        <p:spPr>
          <a:xfrm>
            <a:off x="6766898" y="541862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0" name="CuadroTexto 19">
            <a:extLst>
              <a:ext uri="{FF2B5EF4-FFF2-40B4-BE49-F238E27FC236}">
                <a16:creationId xmlns:a16="http://schemas.microsoft.com/office/drawing/2014/main" id="{8D2A9A35-7FB8-9444-8265-3C9670592E8F}"/>
              </a:ext>
            </a:extLst>
          </p:cNvPr>
          <p:cNvSpPr txBox="1"/>
          <p:nvPr/>
        </p:nvSpPr>
        <p:spPr>
          <a:xfrm>
            <a:off x="9457547" y="5439647"/>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21" name="CuadroTexto 20">
            <a:extLst>
              <a:ext uri="{FF2B5EF4-FFF2-40B4-BE49-F238E27FC236}">
                <a16:creationId xmlns:a16="http://schemas.microsoft.com/office/drawing/2014/main" id="{1482FC49-D224-3CD6-5E17-44F76E8B088E}"/>
              </a:ext>
            </a:extLst>
          </p:cNvPr>
          <p:cNvSpPr txBox="1"/>
          <p:nvPr/>
        </p:nvSpPr>
        <p:spPr>
          <a:xfrm>
            <a:off x="5190346" y="1603371"/>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2" name="CuadroTexto 21">
            <a:extLst>
              <a:ext uri="{FF2B5EF4-FFF2-40B4-BE49-F238E27FC236}">
                <a16:creationId xmlns:a16="http://schemas.microsoft.com/office/drawing/2014/main" id="{346A71A2-7EEA-EC81-E9C9-AB77C8DFAEB6}"/>
              </a:ext>
            </a:extLst>
          </p:cNvPr>
          <p:cNvSpPr txBox="1"/>
          <p:nvPr/>
        </p:nvSpPr>
        <p:spPr>
          <a:xfrm>
            <a:off x="7859974" y="1603371"/>
            <a:ext cx="1462702" cy="446146"/>
          </a:xfrm>
          <a:prstGeom prst="rect">
            <a:avLst/>
          </a:prstGeom>
          <a:noFill/>
        </p:spPr>
        <p:txBody>
          <a:bodyPr wrap="none" lIns="0" tIns="0" rIns="0" bIns="0" rtlCol="0">
            <a:noAutofit/>
          </a:bodyPr>
          <a:lstStyle/>
          <a:p>
            <a:pPr algn="l"/>
            <a:r>
              <a:rPr lang="es-ES" sz="1000" b="1">
                <a:solidFill>
                  <a:srgbClr val="0070C0"/>
                </a:solidFill>
              </a:rPr>
              <a:t>B</a:t>
            </a:r>
          </a:p>
        </p:txBody>
      </p:sp>
      <p:sp>
        <p:nvSpPr>
          <p:cNvPr id="23" name="CuadroTexto 22">
            <a:extLst>
              <a:ext uri="{FF2B5EF4-FFF2-40B4-BE49-F238E27FC236}">
                <a16:creationId xmlns:a16="http://schemas.microsoft.com/office/drawing/2014/main" id="{364A9DF3-C85E-7EE0-FC8A-BB1845DC87EA}"/>
              </a:ext>
            </a:extLst>
          </p:cNvPr>
          <p:cNvSpPr txBox="1"/>
          <p:nvPr/>
        </p:nvSpPr>
        <p:spPr>
          <a:xfrm>
            <a:off x="10508580" y="1603371"/>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5" name="CuadroTexto 24">
            <a:extLst>
              <a:ext uri="{FF2B5EF4-FFF2-40B4-BE49-F238E27FC236}">
                <a16:creationId xmlns:a16="http://schemas.microsoft.com/office/drawing/2014/main" id="{8958B189-A098-CF73-7371-A7125662C3BE}"/>
              </a:ext>
            </a:extLst>
          </p:cNvPr>
          <p:cNvSpPr txBox="1"/>
          <p:nvPr/>
        </p:nvSpPr>
        <p:spPr>
          <a:xfrm>
            <a:off x="4848759" y="2197204"/>
            <a:ext cx="853102" cy="277980"/>
          </a:xfrm>
          <a:prstGeom prst="rect">
            <a:avLst/>
          </a:prstGeom>
          <a:noFill/>
        </p:spPr>
        <p:txBody>
          <a:bodyPr wrap="none" lIns="0" tIns="0" rIns="0" bIns="0" rtlCol="0">
            <a:noAutofit/>
          </a:bodyPr>
          <a:lstStyle/>
          <a:p>
            <a:pPr algn="l"/>
            <a:r>
              <a:rPr lang="es-ES" sz="1000" b="1">
                <a:solidFill>
                  <a:srgbClr val="0070C0"/>
                </a:solidFill>
              </a:rPr>
              <a:t>B C</a:t>
            </a:r>
          </a:p>
        </p:txBody>
      </p:sp>
      <p:sp>
        <p:nvSpPr>
          <p:cNvPr id="26" name="CuadroTexto 25">
            <a:extLst>
              <a:ext uri="{FF2B5EF4-FFF2-40B4-BE49-F238E27FC236}">
                <a16:creationId xmlns:a16="http://schemas.microsoft.com/office/drawing/2014/main" id="{467DA6F6-6CE5-08F4-8F51-D9C1CCA2D8E5}"/>
              </a:ext>
            </a:extLst>
          </p:cNvPr>
          <p:cNvSpPr txBox="1"/>
          <p:nvPr/>
        </p:nvSpPr>
        <p:spPr>
          <a:xfrm>
            <a:off x="7429048" y="2202459"/>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7" name="CuadroTexto 26">
            <a:extLst>
              <a:ext uri="{FF2B5EF4-FFF2-40B4-BE49-F238E27FC236}">
                <a16:creationId xmlns:a16="http://schemas.microsoft.com/office/drawing/2014/main" id="{0E19B438-2905-22A0-868B-4179778A326F}"/>
              </a:ext>
            </a:extLst>
          </p:cNvPr>
          <p:cNvSpPr txBox="1"/>
          <p:nvPr/>
        </p:nvSpPr>
        <p:spPr>
          <a:xfrm>
            <a:off x="7302924" y="3011756"/>
            <a:ext cx="853102" cy="277980"/>
          </a:xfrm>
          <a:prstGeom prst="rect">
            <a:avLst/>
          </a:prstGeom>
          <a:noFill/>
        </p:spPr>
        <p:txBody>
          <a:bodyPr wrap="none" lIns="0" tIns="0" rIns="0" bIns="0" rtlCol="0">
            <a:noAutofit/>
          </a:bodyPr>
          <a:lstStyle/>
          <a:p>
            <a:pPr algn="l"/>
            <a:r>
              <a:rPr lang="es-ES" sz="1000" b="1">
                <a:solidFill>
                  <a:srgbClr val="0070C0"/>
                </a:solidFill>
              </a:rPr>
              <a:t>A C</a:t>
            </a:r>
          </a:p>
        </p:txBody>
      </p:sp>
      <p:sp>
        <p:nvSpPr>
          <p:cNvPr id="28" name="CuadroTexto 27">
            <a:extLst>
              <a:ext uri="{FF2B5EF4-FFF2-40B4-BE49-F238E27FC236}">
                <a16:creationId xmlns:a16="http://schemas.microsoft.com/office/drawing/2014/main" id="{2C035BC4-C60E-E360-0E7B-3AA99FA6ECB8}"/>
              </a:ext>
            </a:extLst>
          </p:cNvPr>
          <p:cNvSpPr txBox="1"/>
          <p:nvPr/>
        </p:nvSpPr>
        <p:spPr>
          <a:xfrm>
            <a:off x="10072400" y="3805287"/>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29" name="CuadroTexto 28">
            <a:extLst>
              <a:ext uri="{FF2B5EF4-FFF2-40B4-BE49-F238E27FC236}">
                <a16:creationId xmlns:a16="http://schemas.microsoft.com/office/drawing/2014/main" id="{5605CEF1-BEFB-276D-6C3E-1D7A832CE4FD}"/>
              </a:ext>
            </a:extLst>
          </p:cNvPr>
          <p:cNvSpPr txBox="1"/>
          <p:nvPr/>
        </p:nvSpPr>
        <p:spPr>
          <a:xfrm>
            <a:off x="4817228" y="4625094"/>
            <a:ext cx="853102" cy="277980"/>
          </a:xfrm>
          <a:prstGeom prst="rect">
            <a:avLst/>
          </a:prstGeom>
          <a:noFill/>
        </p:spPr>
        <p:txBody>
          <a:bodyPr wrap="none" lIns="0" tIns="0" rIns="0" bIns="0" rtlCol="0">
            <a:noAutofit/>
          </a:bodyPr>
          <a:lstStyle/>
          <a:p>
            <a:pPr algn="l"/>
            <a:r>
              <a:rPr lang="es-ES" sz="1000" b="1">
                <a:solidFill>
                  <a:srgbClr val="0070C0"/>
                </a:solidFill>
              </a:rPr>
              <a:t>B C</a:t>
            </a:r>
          </a:p>
        </p:txBody>
      </p:sp>
      <p:sp>
        <p:nvSpPr>
          <p:cNvPr id="30" name="CuadroTexto 29">
            <a:extLst>
              <a:ext uri="{FF2B5EF4-FFF2-40B4-BE49-F238E27FC236}">
                <a16:creationId xmlns:a16="http://schemas.microsoft.com/office/drawing/2014/main" id="{9FDC52FB-A0D1-307B-4C9B-E9E6B77BE480}"/>
              </a:ext>
            </a:extLst>
          </p:cNvPr>
          <p:cNvSpPr txBox="1"/>
          <p:nvPr/>
        </p:nvSpPr>
        <p:spPr>
          <a:xfrm>
            <a:off x="7323945" y="4619839"/>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31" name="CuadroTexto 30">
            <a:extLst>
              <a:ext uri="{FF2B5EF4-FFF2-40B4-BE49-F238E27FC236}">
                <a16:creationId xmlns:a16="http://schemas.microsoft.com/office/drawing/2014/main" id="{DD9C9A2F-E24D-EBDC-AC5B-81D3C5E81E98}"/>
              </a:ext>
            </a:extLst>
          </p:cNvPr>
          <p:cNvSpPr txBox="1"/>
          <p:nvPr/>
        </p:nvSpPr>
        <p:spPr>
          <a:xfrm>
            <a:off x="6067434" y="6356124"/>
            <a:ext cx="5991493" cy="458992"/>
          </a:xfrm>
          <a:prstGeom prst="rect">
            <a:avLst/>
          </a:prstGeom>
          <a:noFill/>
        </p:spPr>
        <p:txBody>
          <a:bodyPr wrap="none" lIns="0" tIns="0" rIns="0" bIns="0" rtlCol="0">
            <a:noAutofit/>
          </a:bodyPr>
          <a:lstStyle/>
          <a:p>
            <a:pPr algn="r"/>
            <a:r>
              <a:rPr lang="es-ES" sz="1100" b="1">
                <a:solidFill>
                  <a:srgbClr val="FF0000"/>
                </a:solidFill>
                <a:latin typeface="Aptos" panose="020B0004020202020204" pitchFamily="34" charset="0"/>
              </a:rPr>
              <a:t>** Representan diferencia entre el promedio nacional y el estadístico mayor a 3% de error</a:t>
            </a:r>
          </a:p>
          <a:p>
            <a:pPr algn="r"/>
            <a:r>
              <a:rPr lang="es-CL" sz="1100" b="1">
                <a:solidFill>
                  <a:srgbClr val="0070C0"/>
                </a:solidFill>
                <a:latin typeface="Aptos" panose="020B0004020202020204" pitchFamily="34" charset="0"/>
              </a:rPr>
              <a:t>Letras Representan diferencias entre categorías mayores al 3% de error</a:t>
            </a:r>
          </a:p>
        </p:txBody>
      </p:sp>
    </p:spTree>
    <p:extLst>
      <p:ext uri="{BB962C8B-B14F-4D97-AF65-F5344CB8AC3E}">
        <p14:creationId xmlns:p14="http://schemas.microsoft.com/office/powerpoint/2010/main" val="358611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6894D-A712-B13C-5578-1D429A1479F4}"/>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055C18A0-250C-4C71-4E12-753BF765049C}"/>
              </a:ext>
            </a:extLst>
          </p:cNvPr>
          <p:cNvGraphicFramePr>
            <a:graphicFrameLocks noChangeAspect="1"/>
          </p:cNvGraphicFramePr>
          <p:nvPr>
            <p:custDataLst>
              <p:tags r:id="rId1"/>
            </p:custDataLst>
            <p:extLst>
              <p:ext uri="{D42A27DB-BD31-4B8C-83A1-F6EECF244321}">
                <p14:modId xmlns:p14="http://schemas.microsoft.com/office/powerpoint/2010/main" val="2107004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8" name="think-cell data - do not delete" hidden="1">
                        <a:extLst>
                          <a:ext uri="{FF2B5EF4-FFF2-40B4-BE49-F238E27FC236}">
                            <a16:creationId xmlns:a16="http://schemas.microsoft.com/office/drawing/2014/main" id="{055C18A0-250C-4C71-4E12-753BF76504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2" name="Imagen 11">
            <a:extLst>
              <a:ext uri="{FF2B5EF4-FFF2-40B4-BE49-F238E27FC236}">
                <a16:creationId xmlns:a16="http://schemas.microsoft.com/office/drawing/2014/main" id="{7D29D7EA-2E42-6AA7-1120-34B49D465C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076" y="955823"/>
            <a:ext cx="10855010" cy="5188819"/>
          </a:xfrm>
          <a:prstGeom prst="rect">
            <a:avLst/>
          </a:prstGeom>
        </p:spPr>
      </p:pic>
      <p:sp>
        <p:nvSpPr>
          <p:cNvPr id="2" name="Título 1">
            <a:extLst>
              <a:ext uri="{FF2B5EF4-FFF2-40B4-BE49-F238E27FC236}">
                <a16:creationId xmlns:a16="http://schemas.microsoft.com/office/drawing/2014/main" id="{B567B9AA-6119-E4CE-7FEB-DDF204238FE3}"/>
              </a:ext>
            </a:extLst>
          </p:cNvPr>
          <p:cNvSpPr>
            <a:spLocks noGrp="1"/>
          </p:cNvSpPr>
          <p:nvPr>
            <p:ph type="title"/>
          </p:nvPr>
        </p:nvSpPr>
        <p:spPr/>
        <p:txBody>
          <a:bodyPr vert="horz"/>
          <a:lstStyle/>
          <a:p>
            <a:r>
              <a:rPr lang="es-ES">
                <a:latin typeface="ACHS Nueva Serif SemiBold" pitchFamily="2" charset="0"/>
                <a:cs typeface="Arial"/>
              </a:rPr>
              <a:t>Conocimiento de normativa “Ley de convivencia de modos” según macrozona</a:t>
            </a:r>
            <a:endParaRPr lang="es-ES">
              <a:latin typeface="ACHS Nueva Serif SemiBold" pitchFamily="2" charset="0"/>
            </a:endParaRPr>
          </a:p>
        </p:txBody>
      </p:sp>
      <p:sp>
        <p:nvSpPr>
          <p:cNvPr id="3" name="Rectangle 1">
            <a:extLst>
              <a:ext uri="{FF2B5EF4-FFF2-40B4-BE49-F238E27FC236}">
                <a16:creationId xmlns:a16="http://schemas.microsoft.com/office/drawing/2014/main" id="{557982C4-4752-7BE6-EA4D-0181102E89E2}"/>
              </a:ext>
            </a:extLst>
          </p:cNvPr>
          <p:cNvSpPr>
            <a:spLocks noChangeArrowheads="1"/>
          </p:cNvSpPr>
          <p:nvPr/>
        </p:nvSpPr>
        <p:spPr bwMode="auto">
          <a:xfrm>
            <a:off x="0" y="6547055"/>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4" name="CuadroTexto 3">
            <a:extLst>
              <a:ext uri="{FF2B5EF4-FFF2-40B4-BE49-F238E27FC236}">
                <a16:creationId xmlns:a16="http://schemas.microsoft.com/office/drawing/2014/main" id="{E68FE007-4D4D-3CE0-571B-DF1439B9BFF9}"/>
              </a:ext>
            </a:extLst>
          </p:cNvPr>
          <p:cNvSpPr txBox="1"/>
          <p:nvPr/>
        </p:nvSpPr>
        <p:spPr>
          <a:xfrm>
            <a:off x="11198137" y="2103394"/>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6" name="CuadroTexto 5">
            <a:extLst>
              <a:ext uri="{FF2B5EF4-FFF2-40B4-BE49-F238E27FC236}">
                <a16:creationId xmlns:a16="http://schemas.microsoft.com/office/drawing/2014/main" id="{BF67DF11-8A10-874D-5276-4F913A915617}"/>
              </a:ext>
            </a:extLst>
          </p:cNvPr>
          <p:cNvSpPr txBox="1"/>
          <p:nvPr/>
        </p:nvSpPr>
        <p:spPr>
          <a:xfrm>
            <a:off x="11192527" y="2948825"/>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8" name="CuadroTexto 7">
            <a:extLst>
              <a:ext uri="{FF2B5EF4-FFF2-40B4-BE49-F238E27FC236}">
                <a16:creationId xmlns:a16="http://schemas.microsoft.com/office/drawing/2014/main" id="{CEA0F8BF-E342-9566-6A22-8CB3D61FA7E2}"/>
              </a:ext>
            </a:extLst>
          </p:cNvPr>
          <p:cNvSpPr txBox="1"/>
          <p:nvPr/>
        </p:nvSpPr>
        <p:spPr>
          <a:xfrm>
            <a:off x="11140472" y="4685346"/>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(Verdadero)</a:t>
            </a:r>
            <a:endParaRPr lang="es-CL" sz="1050" b="1" err="1">
              <a:solidFill>
                <a:srgbClr val="FF0000"/>
              </a:solidFill>
              <a:latin typeface="Aptos" panose="020B0004020202020204" pitchFamily="34" charset="0"/>
            </a:endParaRPr>
          </a:p>
        </p:txBody>
      </p:sp>
      <p:sp>
        <p:nvSpPr>
          <p:cNvPr id="9" name="CuadroTexto 8">
            <a:extLst>
              <a:ext uri="{FF2B5EF4-FFF2-40B4-BE49-F238E27FC236}">
                <a16:creationId xmlns:a16="http://schemas.microsoft.com/office/drawing/2014/main" id="{2E99FC19-7696-DD41-A580-9DCA9FC6C741}"/>
              </a:ext>
            </a:extLst>
          </p:cNvPr>
          <p:cNvSpPr txBox="1"/>
          <p:nvPr/>
        </p:nvSpPr>
        <p:spPr>
          <a:xfrm>
            <a:off x="11225130" y="3701010"/>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10" name="CuadroTexto 9">
            <a:extLst>
              <a:ext uri="{FF2B5EF4-FFF2-40B4-BE49-F238E27FC236}">
                <a16:creationId xmlns:a16="http://schemas.microsoft.com/office/drawing/2014/main" id="{36D1C034-21A0-A407-C601-5D2C7BDA8FE8}"/>
              </a:ext>
            </a:extLst>
          </p:cNvPr>
          <p:cNvSpPr txBox="1"/>
          <p:nvPr/>
        </p:nvSpPr>
        <p:spPr>
          <a:xfrm>
            <a:off x="11171935" y="5402735"/>
            <a:ext cx="914400" cy="152400"/>
          </a:xfrm>
          <a:prstGeom prst="rect">
            <a:avLst/>
          </a:prstGeom>
          <a:noFill/>
        </p:spPr>
        <p:txBody>
          <a:bodyPr wrap="none" lIns="0" tIns="0" rIns="0" bIns="0" rtlCol="0">
            <a:noAutofit/>
          </a:bodyPr>
          <a:lstStyle/>
          <a:p>
            <a:pPr algn="l"/>
            <a:r>
              <a:rPr lang="es-ES" sz="1050" b="1">
                <a:solidFill>
                  <a:srgbClr val="FF0000"/>
                </a:solidFill>
                <a:latin typeface="Aptos" panose="020B0004020202020204" pitchFamily="34" charset="0"/>
              </a:rPr>
              <a:t>(Falso)</a:t>
            </a:r>
            <a:endParaRPr lang="es-CL" sz="1050" b="1" err="1">
              <a:solidFill>
                <a:srgbClr val="FF0000"/>
              </a:solidFill>
              <a:latin typeface="Aptos" panose="020B0004020202020204" pitchFamily="34" charset="0"/>
            </a:endParaRPr>
          </a:p>
        </p:txBody>
      </p:sp>
      <p:sp>
        <p:nvSpPr>
          <p:cNvPr id="5" name="CuadroTexto 4">
            <a:extLst>
              <a:ext uri="{FF2B5EF4-FFF2-40B4-BE49-F238E27FC236}">
                <a16:creationId xmlns:a16="http://schemas.microsoft.com/office/drawing/2014/main" id="{5067DB26-715E-2272-FB29-CE6DE8CF5E55}"/>
              </a:ext>
            </a:extLst>
          </p:cNvPr>
          <p:cNvSpPr txBox="1"/>
          <p:nvPr/>
        </p:nvSpPr>
        <p:spPr>
          <a:xfrm>
            <a:off x="4086761" y="210786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7" name="CuadroTexto 6">
            <a:extLst>
              <a:ext uri="{FF2B5EF4-FFF2-40B4-BE49-F238E27FC236}">
                <a16:creationId xmlns:a16="http://schemas.microsoft.com/office/drawing/2014/main" id="{7FEED977-BB19-994A-41C8-D9812C9C4D53}"/>
              </a:ext>
            </a:extLst>
          </p:cNvPr>
          <p:cNvSpPr txBox="1"/>
          <p:nvPr/>
        </p:nvSpPr>
        <p:spPr>
          <a:xfrm>
            <a:off x="3960636" y="3736971"/>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1" name="CuadroTexto 10">
            <a:extLst>
              <a:ext uri="{FF2B5EF4-FFF2-40B4-BE49-F238E27FC236}">
                <a16:creationId xmlns:a16="http://schemas.microsoft.com/office/drawing/2014/main" id="{42F867EC-0D51-D1DA-4CF3-835A94669B8E}"/>
              </a:ext>
            </a:extLst>
          </p:cNvPr>
          <p:cNvSpPr txBox="1"/>
          <p:nvPr/>
        </p:nvSpPr>
        <p:spPr>
          <a:xfrm>
            <a:off x="9305147" y="4541013"/>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3" name="CuadroTexto 12">
            <a:extLst>
              <a:ext uri="{FF2B5EF4-FFF2-40B4-BE49-F238E27FC236}">
                <a16:creationId xmlns:a16="http://schemas.microsoft.com/office/drawing/2014/main" id="{D1608A82-A16C-4135-3B4A-077C2E5D86A5}"/>
              </a:ext>
            </a:extLst>
          </p:cNvPr>
          <p:cNvSpPr txBox="1"/>
          <p:nvPr/>
        </p:nvSpPr>
        <p:spPr>
          <a:xfrm>
            <a:off x="3881808" y="5339798"/>
            <a:ext cx="148910" cy="183388"/>
          </a:xfrm>
          <a:prstGeom prst="rect">
            <a:avLst/>
          </a:prstGeom>
          <a:noFill/>
        </p:spPr>
        <p:txBody>
          <a:bodyPr wrap="none" lIns="0" tIns="0" rIns="0" bIns="0" rtlCol="0">
            <a:noAutofit/>
          </a:bodyPr>
          <a:lstStyle/>
          <a:p>
            <a:pPr algn="l"/>
            <a:r>
              <a:rPr lang="es-ES" sz="1400" b="1">
                <a:solidFill>
                  <a:srgbClr val="FF0000"/>
                </a:solidFill>
              </a:rPr>
              <a:t>**</a:t>
            </a:r>
            <a:endParaRPr lang="es-CL" sz="1400" b="1" err="1">
              <a:solidFill>
                <a:srgbClr val="FF0000"/>
              </a:solidFill>
            </a:endParaRPr>
          </a:p>
        </p:txBody>
      </p:sp>
      <p:sp>
        <p:nvSpPr>
          <p:cNvPr id="15" name="CuadroTexto 14">
            <a:extLst>
              <a:ext uri="{FF2B5EF4-FFF2-40B4-BE49-F238E27FC236}">
                <a16:creationId xmlns:a16="http://schemas.microsoft.com/office/drawing/2014/main" id="{16EC3C9B-3D69-CAA0-BE83-E68D4E8FE761}"/>
              </a:ext>
            </a:extLst>
          </p:cNvPr>
          <p:cNvSpPr txBox="1"/>
          <p:nvPr/>
        </p:nvSpPr>
        <p:spPr>
          <a:xfrm>
            <a:off x="4790952" y="1541866"/>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16" name="CuadroTexto 15">
            <a:extLst>
              <a:ext uri="{FF2B5EF4-FFF2-40B4-BE49-F238E27FC236}">
                <a16:creationId xmlns:a16="http://schemas.microsoft.com/office/drawing/2014/main" id="{24ABF0C4-AAFA-883C-6A1F-BD92F088133D}"/>
              </a:ext>
            </a:extLst>
          </p:cNvPr>
          <p:cNvSpPr txBox="1"/>
          <p:nvPr/>
        </p:nvSpPr>
        <p:spPr>
          <a:xfrm>
            <a:off x="7460581" y="1541866"/>
            <a:ext cx="1462702" cy="446146"/>
          </a:xfrm>
          <a:prstGeom prst="rect">
            <a:avLst/>
          </a:prstGeom>
          <a:noFill/>
        </p:spPr>
        <p:txBody>
          <a:bodyPr wrap="none" lIns="0" tIns="0" rIns="0" bIns="0" rtlCol="0">
            <a:noAutofit/>
          </a:bodyPr>
          <a:lstStyle/>
          <a:p>
            <a:pPr algn="l"/>
            <a:r>
              <a:rPr lang="es-ES" sz="1000" b="1">
                <a:solidFill>
                  <a:srgbClr val="0070C0"/>
                </a:solidFill>
              </a:rPr>
              <a:t>B</a:t>
            </a:r>
          </a:p>
        </p:txBody>
      </p:sp>
      <p:sp>
        <p:nvSpPr>
          <p:cNvPr id="17" name="CuadroTexto 16">
            <a:extLst>
              <a:ext uri="{FF2B5EF4-FFF2-40B4-BE49-F238E27FC236}">
                <a16:creationId xmlns:a16="http://schemas.microsoft.com/office/drawing/2014/main" id="{6D7C4CA5-9AFD-3F5E-9A5C-63277B482953}"/>
              </a:ext>
            </a:extLst>
          </p:cNvPr>
          <p:cNvSpPr txBox="1"/>
          <p:nvPr/>
        </p:nvSpPr>
        <p:spPr>
          <a:xfrm>
            <a:off x="10056636" y="1530578"/>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19" name="CuadroTexto 18">
            <a:extLst>
              <a:ext uri="{FF2B5EF4-FFF2-40B4-BE49-F238E27FC236}">
                <a16:creationId xmlns:a16="http://schemas.microsoft.com/office/drawing/2014/main" id="{2572AA08-AD84-8843-1D5A-2AF5B4FD2890}"/>
              </a:ext>
            </a:extLst>
          </p:cNvPr>
          <p:cNvSpPr txBox="1"/>
          <p:nvPr/>
        </p:nvSpPr>
        <p:spPr>
          <a:xfrm>
            <a:off x="4638552" y="2113121"/>
            <a:ext cx="853102" cy="277980"/>
          </a:xfrm>
          <a:prstGeom prst="rect">
            <a:avLst/>
          </a:prstGeom>
          <a:noFill/>
        </p:spPr>
        <p:txBody>
          <a:bodyPr wrap="none" lIns="0" tIns="0" rIns="0" bIns="0" rtlCol="0">
            <a:noAutofit/>
          </a:bodyPr>
          <a:lstStyle/>
          <a:p>
            <a:pPr algn="l"/>
            <a:r>
              <a:rPr lang="es-ES" sz="1000" b="1">
                <a:solidFill>
                  <a:srgbClr val="0070C0"/>
                </a:solidFill>
              </a:rPr>
              <a:t>B C</a:t>
            </a:r>
          </a:p>
        </p:txBody>
      </p:sp>
      <p:sp>
        <p:nvSpPr>
          <p:cNvPr id="20" name="CuadroTexto 19">
            <a:extLst>
              <a:ext uri="{FF2B5EF4-FFF2-40B4-BE49-F238E27FC236}">
                <a16:creationId xmlns:a16="http://schemas.microsoft.com/office/drawing/2014/main" id="{EA1E8E56-E7AA-7A17-AF23-E850EF222BFE}"/>
              </a:ext>
            </a:extLst>
          </p:cNvPr>
          <p:cNvSpPr txBox="1"/>
          <p:nvPr/>
        </p:nvSpPr>
        <p:spPr>
          <a:xfrm>
            <a:off x="9856938" y="3715949"/>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21" name="CuadroTexto 20">
            <a:extLst>
              <a:ext uri="{FF2B5EF4-FFF2-40B4-BE49-F238E27FC236}">
                <a16:creationId xmlns:a16="http://schemas.microsoft.com/office/drawing/2014/main" id="{458688D1-8326-DE56-9C45-15E0420EFF84}"/>
              </a:ext>
            </a:extLst>
          </p:cNvPr>
          <p:cNvSpPr txBox="1"/>
          <p:nvPr/>
        </p:nvSpPr>
        <p:spPr>
          <a:xfrm>
            <a:off x="7166290" y="3736969"/>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2" name="CuadroTexto 21">
            <a:extLst>
              <a:ext uri="{FF2B5EF4-FFF2-40B4-BE49-F238E27FC236}">
                <a16:creationId xmlns:a16="http://schemas.microsoft.com/office/drawing/2014/main" id="{32A9C009-4D32-CF91-BE8A-7C3E73AE3942}"/>
              </a:ext>
            </a:extLst>
          </p:cNvPr>
          <p:cNvSpPr txBox="1"/>
          <p:nvPr/>
        </p:nvSpPr>
        <p:spPr>
          <a:xfrm>
            <a:off x="4549214" y="4525246"/>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3" name="CuadroTexto 22">
            <a:extLst>
              <a:ext uri="{FF2B5EF4-FFF2-40B4-BE49-F238E27FC236}">
                <a16:creationId xmlns:a16="http://schemas.microsoft.com/office/drawing/2014/main" id="{5D97AE80-9FA7-D1C7-A42C-CC9DF8AC388A}"/>
              </a:ext>
            </a:extLst>
          </p:cNvPr>
          <p:cNvSpPr txBox="1"/>
          <p:nvPr/>
        </p:nvSpPr>
        <p:spPr>
          <a:xfrm>
            <a:off x="7171545" y="4541012"/>
            <a:ext cx="853102" cy="277980"/>
          </a:xfrm>
          <a:prstGeom prst="rect">
            <a:avLst/>
          </a:prstGeom>
          <a:noFill/>
        </p:spPr>
        <p:txBody>
          <a:bodyPr wrap="none" lIns="0" tIns="0" rIns="0" bIns="0" rtlCol="0">
            <a:noAutofit/>
          </a:bodyPr>
          <a:lstStyle/>
          <a:p>
            <a:pPr algn="l"/>
            <a:r>
              <a:rPr lang="es-ES" sz="1000" b="1">
                <a:solidFill>
                  <a:srgbClr val="0070C0"/>
                </a:solidFill>
              </a:rPr>
              <a:t>C</a:t>
            </a:r>
          </a:p>
        </p:txBody>
      </p:sp>
      <p:sp>
        <p:nvSpPr>
          <p:cNvPr id="24" name="CuadroTexto 23">
            <a:extLst>
              <a:ext uri="{FF2B5EF4-FFF2-40B4-BE49-F238E27FC236}">
                <a16:creationId xmlns:a16="http://schemas.microsoft.com/office/drawing/2014/main" id="{C6979819-2382-F2D7-773D-B82DCEB87E6E}"/>
              </a:ext>
            </a:extLst>
          </p:cNvPr>
          <p:cNvSpPr txBox="1"/>
          <p:nvPr/>
        </p:nvSpPr>
        <p:spPr>
          <a:xfrm>
            <a:off x="9746580" y="5339798"/>
            <a:ext cx="853102" cy="277980"/>
          </a:xfrm>
          <a:prstGeom prst="rect">
            <a:avLst/>
          </a:prstGeom>
          <a:noFill/>
        </p:spPr>
        <p:txBody>
          <a:bodyPr wrap="none" lIns="0" tIns="0" rIns="0" bIns="0" rtlCol="0">
            <a:noAutofit/>
          </a:bodyPr>
          <a:lstStyle/>
          <a:p>
            <a:pPr algn="l"/>
            <a:r>
              <a:rPr lang="es-ES" sz="1000" b="1">
                <a:solidFill>
                  <a:srgbClr val="0070C0"/>
                </a:solidFill>
              </a:rPr>
              <a:t>A B</a:t>
            </a:r>
          </a:p>
        </p:txBody>
      </p:sp>
      <p:sp>
        <p:nvSpPr>
          <p:cNvPr id="25" name="CuadroTexto 24">
            <a:extLst>
              <a:ext uri="{FF2B5EF4-FFF2-40B4-BE49-F238E27FC236}">
                <a16:creationId xmlns:a16="http://schemas.microsoft.com/office/drawing/2014/main" id="{7AF1E7F5-57AF-EC2A-E50C-4199E5C90A89}"/>
              </a:ext>
            </a:extLst>
          </p:cNvPr>
          <p:cNvSpPr txBox="1"/>
          <p:nvPr/>
        </p:nvSpPr>
        <p:spPr>
          <a:xfrm>
            <a:off x="7045421" y="5339798"/>
            <a:ext cx="853102" cy="277980"/>
          </a:xfrm>
          <a:prstGeom prst="rect">
            <a:avLst/>
          </a:prstGeom>
          <a:noFill/>
        </p:spPr>
        <p:txBody>
          <a:bodyPr wrap="none" lIns="0" tIns="0" rIns="0" bIns="0" rtlCol="0">
            <a:noAutofit/>
          </a:bodyPr>
          <a:lstStyle/>
          <a:p>
            <a:pPr algn="l"/>
            <a:r>
              <a:rPr lang="es-ES" sz="1000" b="1">
                <a:solidFill>
                  <a:srgbClr val="0070C0"/>
                </a:solidFill>
              </a:rPr>
              <a:t>A</a:t>
            </a:r>
          </a:p>
        </p:txBody>
      </p:sp>
      <p:sp>
        <p:nvSpPr>
          <p:cNvPr id="26" name="CuadroTexto 25">
            <a:extLst>
              <a:ext uri="{FF2B5EF4-FFF2-40B4-BE49-F238E27FC236}">
                <a16:creationId xmlns:a16="http://schemas.microsoft.com/office/drawing/2014/main" id="{0E2BB462-61B1-9B82-FAEF-75DC701F85B7}"/>
              </a:ext>
            </a:extLst>
          </p:cNvPr>
          <p:cNvSpPr txBox="1"/>
          <p:nvPr/>
        </p:nvSpPr>
        <p:spPr>
          <a:xfrm>
            <a:off x="6063379" y="6378681"/>
            <a:ext cx="5991493" cy="458992"/>
          </a:xfrm>
          <a:prstGeom prst="rect">
            <a:avLst/>
          </a:prstGeom>
          <a:noFill/>
        </p:spPr>
        <p:txBody>
          <a:bodyPr wrap="none" lIns="0" tIns="0" rIns="0" bIns="0" rtlCol="0">
            <a:noAutofit/>
          </a:bodyPr>
          <a:lstStyle/>
          <a:p>
            <a:pPr algn="l"/>
            <a:r>
              <a:rPr lang="es-ES" sz="1100" b="1">
                <a:solidFill>
                  <a:srgbClr val="FF0000"/>
                </a:solidFill>
              </a:rPr>
              <a:t>** Representan diferencia entre el promedio nacional y el estadístico mayor a 3% de error</a:t>
            </a:r>
          </a:p>
          <a:p>
            <a:pPr algn="r"/>
            <a:r>
              <a:rPr lang="es-CL" sz="1100" b="1">
                <a:solidFill>
                  <a:srgbClr val="0070C0"/>
                </a:solidFill>
              </a:rPr>
              <a:t>Letras Representan diferencias entre categorías mayores al 3% de error</a:t>
            </a:r>
          </a:p>
        </p:txBody>
      </p:sp>
    </p:spTree>
    <p:extLst>
      <p:ext uri="{BB962C8B-B14F-4D97-AF65-F5344CB8AC3E}">
        <p14:creationId xmlns:p14="http://schemas.microsoft.com/office/powerpoint/2010/main" val="3140049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9A7D7-8802-9736-0E03-5301C331460C}"/>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5ADD5CB-94B9-B81F-2E06-C913B6B919B3}"/>
              </a:ext>
            </a:extLst>
          </p:cNvPr>
          <p:cNvGraphicFramePr>
            <a:graphicFrameLocks noChangeAspect="1"/>
          </p:cNvGraphicFramePr>
          <p:nvPr>
            <p:custDataLst>
              <p:tags r:id="rId1"/>
            </p:custDataLst>
            <p:extLst>
              <p:ext uri="{D42A27DB-BD31-4B8C-83A1-F6EECF244321}">
                <p14:modId xmlns:p14="http://schemas.microsoft.com/office/powerpoint/2010/main" val="5549977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85ADD5CB-94B9-B81F-2E06-C913B6B919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2388F906-A474-A32C-5AA9-746450D39CF3}"/>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Conocimiento de normativa “Ley de convivencia de modos”</a:t>
            </a:r>
            <a:br>
              <a:rPr lang="es-ES">
                <a:latin typeface="ACHS Nueva Serif SemiBold" pitchFamily="2" charset="0"/>
                <a:cs typeface="Arial"/>
              </a:rPr>
            </a:br>
            <a:endParaRPr lang="es-ES">
              <a:latin typeface="ACHS Nueva Serif SemiBold" pitchFamily="2" charset="0"/>
            </a:endParaRPr>
          </a:p>
        </p:txBody>
      </p:sp>
      <p:sp>
        <p:nvSpPr>
          <p:cNvPr id="4" name="Marcador de texto 3">
            <a:extLst>
              <a:ext uri="{FF2B5EF4-FFF2-40B4-BE49-F238E27FC236}">
                <a16:creationId xmlns:a16="http://schemas.microsoft.com/office/drawing/2014/main" id="{F06B2529-C25C-52CA-375C-11AA8E100F3B}"/>
              </a:ext>
            </a:extLst>
          </p:cNvPr>
          <p:cNvSpPr>
            <a:spLocks noGrp="1"/>
          </p:cNvSpPr>
          <p:nvPr>
            <p:ph type="body" sz="quarter" idx="12"/>
          </p:nvPr>
        </p:nvSpPr>
        <p:spPr/>
        <p:txBody>
          <a:bodyPr/>
          <a:lstStyle/>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rPr>
              <a:t>R</a:t>
            </a:r>
            <a:r>
              <a:rPr lang="es-CL" sz="1800" kern="100">
                <a:latin typeface="Aptos" panose="020B0004020202020204" pitchFamily="34" charset="0"/>
                <a:ea typeface="Calibri" panose="020F0502020204030204" pitchFamily="34" charset="0"/>
              </a:rPr>
              <a:t>especto a </a:t>
            </a:r>
            <a:r>
              <a:rPr lang="es-ES" sz="1800">
                <a:latin typeface="Aptos" panose="020B0004020202020204" pitchFamily="34" charset="0"/>
                <a:cs typeface="Arial"/>
              </a:rPr>
              <a:t>la “Ley de convivencia de modos”, en general </a:t>
            </a:r>
            <a:r>
              <a:rPr lang="es-ES" sz="1800" b="1">
                <a:latin typeface="Aptos" panose="020B0004020202020204" pitchFamily="34" charset="0"/>
                <a:cs typeface="Arial"/>
              </a:rPr>
              <a:t>se observan porcentajes altos de conocimiento de la normativa, que rodean en promedio el 80%.</a:t>
            </a:r>
          </a:p>
          <a:p>
            <a:pPr marL="285750" indent="-285750" algn="just">
              <a:lnSpc>
                <a:spcPct val="107000"/>
              </a:lnSpc>
              <a:spcAft>
                <a:spcPts val="800"/>
              </a:spcAft>
            </a:pPr>
            <a:r>
              <a:rPr lang="es-ES" sz="1800">
                <a:latin typeface="Aptos" panose="020B0004020202020204" pitchFamily="34" charset="0"/>
                <a:cs typeface="Arial"/>
              </a:rPr>
              <a:t>Sin embargo, donde se observa un menor conocimiento, </a:t>
            </a:r>
            <a:r>
              <a:rPr lang="es-ES" sz="1800" b="1">
                <a:latin typeface="Aptos" panose="020B0004020202020204" pitchFamily="34" charset="0"/>
                <a:cs typeface="Arial"/>
              </a:rPr>
              <a:t>con porcentajes por debajo del 80% </a:t>
            </a:r>
            <a:r>
              <a:rPr lang="es-ES" sz="1800">
                <a:latin typeface="Aptos" panose="020B0004020202020204" pitchFamily="34" charset="0"/>
                <a:cs typeface="Arial"/>
              </a:rPr>
              <a:t>se tiene </a:t>
            </a:r>
            <a:r>
              <a:rPr lang="es-ES" sz="1800" b="1">
                <a:latin typeface="Aptos" panose="020B0004020202020204" pitchFamily="34" charset="0"/>
                <a:cs typeface="Arial"/>
              </a:rPr>
              <a:t>la acera como de uso exclusivo de los peatones y solo en caso excepcionales para los ciclistas</a:t>
            </a:r>
            <a:r>
              <a:rPr lang="es-ES" sz="1800">
                <a:latin typeface="Aptos" panose="020B0004020202020204" pitchFamily="34" charset="0"/>
                <a:cs typeface="Arial"/>
              </a:rPr>
              <a:t>,</a:t>
            </a:r>
            <a:r>
              <a:rPr lang="es-ES" sz="1800" b="1">
                <a:latin typeface="Aptos" panose="020B0004020202020204" pitchFamily="34" charset="0"/>
                <a:cs typeface="Arial"/>
              </a:rPr>
              <a:t> </a:t>
            </a:r>
            <a:r>
              <a:rPr lang="es-ES" sz="1800">
                <a:latin typeface="Aptos" panose="020B0004020202020204" pitchFamily="34" charset="0"/>
                <a:cs typeface="Arial"/>
              </a:rPr>
              <a:t>y el </a:t>
            </a:r>
            <a:r>
              <a:rPr lang="es-ES" sz="1800" b="1">
                <a:latin typeface="Aptos" panose="020B0004020202020204" pitchFamily="34" charset="0"/>
                <a:cs typeface="Arial"/>
              </a:rPr>
              <a:t>desconocimiento de multas asociadas al conducir en bicicleta sin equipamiento de seguridad obligatoria</a:t>
            </a:r>
            <a:r>
              <a:rPr lang="es-ES" sz="1800">
                <a:latin typeface="Aptos" panose="020B0004020202020204" pitchFamily="34" charset="0"/>
                <a:cs typeface="Arial"/>
              </a:rPr>
              <a:t>.</a:t>
            </a:r>
          </a:p>
          <a:p>
            <a:pPr marL="285750" indent="-285750" algn="just">
              <a:lnSpc>
                <a:spcPct val="107000"/>
              </a:lnSpc>
              <a:spcAft>
                <a:spcPts val="800"/>
              </a:spcAft>
            </a:pPr>
            <a:r>
              <a:rPr lang="es-ES" sz="1800">
                <a:latin typeface="Aptos" panose="020B0004020202020204" pitchFamily="34" charset="0"/>
                <a:cs typeface="Arial"/>
              </a:rPr>
              <a:t>Al considerarse la variable sexo, se observa que </a:t>
            </a:r>
            <a:r>
              <a:rPr lang="es-ES" sz="1800" b="1">
                <a:latin typeface="Aptos" panose="020B0004020202020204" pitchFamily="34" charset="0"/>
                <a:cs typeface="Arial"/>
              </a:rPr>
              <a:t>quienes en mayor medida aciertan en términos de conocimiento de la normativa son los hombres específicamente en el caso del uso de la de la calzada por parte de los ciclistas usando la pista derecha en caso de emergencias o de forma excepcional</a:t>
            </a:r>
            <a:r>
              <a:rPr lang="es-ES" sz="1800">
                <a:latin typeface="Aptos" panose="020B0004020202020204" pitchFamily="34" charset="0"/>
                <a:cs typeface="Arial"/>
              </a:rPr>
              <a:t>,</a:t>
            </a:r>
            <a:r>
              <a:rPr lang="es-ES" sz="1800" b="1">
                <a:latin typeface="Aptos" panose="020B0004020202020204" pitchFamily="34" charset="0"/>
                <a:cs typeface="Arial"/>
              </a:rPr>
              <a:t> el uso de casco para los ciclistas en zonas urbanas de forma obligatoria </a:t>
            </a:r>
            <a:r>
              <a:rPr lang="es-ES" sz="1800">
                <a:latin typeface="Aptos" panose="020B0004020202020204" pitchFamily="34" charset="0"/>
                <a:cs typeface="Arial"/>
              </a:rPr>
              <a:t>y</a:t>
            </a:r>
            <a:r>
              <a:rPr lang="es-ES" sz="1800" b="1">
                <a:latin typeface="Aptos" panose="020B0004020202020204" pitchFamily="34" charset="0"/>
                <a:cs typeface="Arial"/>
              </a:rPr>
              <a:t> la existencia de multas asociadas sobre el conducir en bicicleta sin equipamiento de seguridad obligatorio; </a:t>
            </a:r>
            <a:r>
              <a:rPr lang="es-ES" sz="1800">
                <a:latin typeface="Aptos" panose="020B0004020202020204" pitchFamily="34" charset="0"/>
                <a:cs typeface="Arial"/>
              </a:rPr>
              <a:t>mientras que </a:t>
            </a:r>
            <a:r>
              <a:rPr lang="es-ES" sz="1800" b="1">
                <a:latin typeface="Aptos" panose="020B0004020202020204" pitchFamily="34" charset="0"/>
                <a:cs typeface="Arial"/>
              </a:rPr>
              <a:t>en el caso de las mujeres</a:t>
            </a:r>
            <a:r>
              <a:rPr lang="es-ES" sz="1800">
                <a:latin typeface="Aptos" panose="020B0004020202020204" pitchFamily="34" charset="0"/>
                <a:cs typeface="Arial"/>
              </a:rPr>
              <a:t>, ellas presentan mayor conocimiento sobre </a:t>
            </a:r>
            <a:r>
              <a:rPr lang="es-ES" sz="1800" b="1">
                <a:latin typeface="Aptos" panose="020B0004020202020204" pitchFamily="34" charset="0"/>
                <a:cs typeface="Arial"/>
              </a:rPr>
              <a:t>el uso de la acera como de uso exclusivo de los peatones </a:t>
            </a:r>
            <a:r>
              <a:rPr lang="es-ES" sz="1800">
                <a:latin typeface="Aptos" panose="020B0004020202020204" pitchFamily="34" charset="0"/>
                <a:cs typeface="Arial"/>
              </a:rPr>
              <a:t>y</a:t>
            </a:r>
            <a:r>
              <a:rPr lang="es-ES" sz="1800" b="1">
                <a:latin typeface="Aptos" panose="020B0004020202020204" pitchFamily="34" charset="0"/>
                <a:cs typeface="Arial"/>
              </a:rPr>
              <a:t> </a:t>
            </a:r>
            <a:r>
              <a:rPr lang="es-ES" sz="1800">
                <a:latin typeface="Aptos" panose="020B0004020202020204" pitchFamily="34" charset="0"/>
                <a:cs typeface="Arial"/>
              </a:rPr>
              <a:t>sobre</a:t>
            </a:r>
            <a:r>
              <a:rPr lang="es-ES" sz="1800" b="1">
                <a:latin typeface="Aptos" panose="020B0004020202020204" pitchFamily="34" charset="0"/>
                <a:cs typeface="Arial"/>
              </a:rPr>
              <a:t> mantener una distancia prudente por parte del conductor de vehículo motorizado respecto al ciclista en la maniobra de adelantamiento.</a:t>
            </a:r>
            <a:endParaRPr lang="es-CL" sz="1800" kern="100">
              <a:latin typeface="Aptos" panose="020B0004020202020204" pitchFamily="34" charset="0"/>
              <a:ea typeface="Calibri" panose="020F0502020204030204" pitchFamily="34" charset="0"/>
            </a:endParaRPr>
          </a:p>
        </p:txBody>
      </p:sp>
    </p:spTree>
    <p:extLst>
      <p:ext uri="{BB962C8B-B14F-4D97-AF65-F5344CB8AC3E}">
        <p14:creationId xmlns:p14="http://schemas.microsoft.com/office/powerpoint/2010/main" val="2668246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A749E-17A3-870D-E6E1-3D91B92C182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7EFA09B-0137-BE69-C675-946849148BBE}"/>
              </a:ext>
            </a:extLst>
          </p:cNvPr>
          <p:cNvGraphicFramePr>
            <a:graphicFrameLocks noChangeAspect="1"/>
          </p:cNvGraphicFramePr>
          <p:nvPr>
            <p:custDataLst>
              <p:tags r:id="rId1"/>
            </p:custDataLst>
            <p:extLst>
              <p:ext uri="{D42A27DB-BD31-4B8C-83A1-F6EECF244321}">
                <p14:modId xmlns:p14="http://schemas.microsoft.com/office/powerpoint/2010/main" val="665760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 name="think-cell data - do not delete" hidden="1">
                        <a:extLst>
                          <a:ext uri="{FF2B5EF4-FFF2-40B4-BE49-F238E27FC236}">
                            <a16:creationId xmlns:a16="http://schemas.microsoft.com/office/drawing/2014/main" id="{07EFA09B-0137-BE69-C675-946849148B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88D61BAE-99EA-2FCE-AA25-17AA6303D662}"/>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Conocimiento de normativa “Ley de convivencia de modos”</a:t>
            </a:r>
            <a:br>
              <a:rPr lang="es-ES">
                <a:latin typeface="ACHS Nueva Serif SemiBold" pitchFamily="2" charset="0"/>
                <a:cs typeface="Arial"/>
              </a:rPr>
            </a:br>
            <a:endParaRPr lang="es-ES">
              <a:latin typeface="ACHS Nueva Serif SemiBold" pitchFamily="2" charset="0"/>
            </a:endParaRPr>
          </a:p>
        </p:txBody>
      </p:sp>
      <p:sp>
        <p:nvSpPr>
          <p:cNvPr id="4" name="Marcador de texto 3">
            <a:extLst>
              <a:ext uri="{FF2B5EF4-FFF2-40B4-BE49-F238E27FC236}">
                <a16:creationId xmlns:a16="http://schemas.microsoft.com/office/drawing/2014/main" id="{D12649C4-90B4-F1E0-F91B-B8444D1CA20C}"/>
              </a:ext>
            </a:extLst>
          </p:cNvPr>
          <p:cNvSpPr>
            <a:spLocks noGrp="1"/>
          </p:cNvSpPr>
          <p:nvPr>
            <p:ph type="body" sz="quarter" idx="12"/>
          </p:nvPr>
        </p:nvSpPr>
        <p:spPr>
          <a:xfrm>
            <a:off x="348494" y="1517904"/>
            <a:ext cx="11338243" cy="5087176"/>
          </a:xfrm>
        </p:spPr>
        <p:txBody>
          <a:bodyPr/>
          <a:lstStyle/>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rPr>
              <a:t>R</a:t>
            </a:r>
            <a:r>
              <a:rPr lang="es-CL" sz="1800" kern="100">
                <a:latin typeface="Aptos" panose="020B0004020202020204" pitchFamily="34" charset="0"/>
                <a:ea typeface="Calibri" panose="020F0502020204030204" pitchFamily="34" charset="0"/>
              </a:rPr>
              <a:t>especto a </a:t>
            </a:r>
            <a:r>
              <a:rPr lang="es-ES" sz="1800">
                <a:latin typeface="Aptos" panose="020B0004020202020204" pitchFamily="34" charset="0"/>
                <a:cs typeface="Arial"/>
              </a:rPr>
              <a:t>la variable edad, </a:t>
            </a:r>
            <a:r>
              <a:rPr lang="es-ES" sz="1800" b="1">
                <a:latin typeface="Aptos" panose="020B0004020202020204" pitchFamily="34" charset="0"/>
                <a:cs typeface="Arial"/>
              </a:rPr>
              <a:t>se observa que son los tramos más jóvenes, de 18 a 29 años y de 30 a 44 años, quienes mayor conocimiento tienen de la normativa, y que en cambio los tramos más adultos, de  45 a 59 años y de 60 o más, quienes presentan mayor desconocimiento.</a:t>
            </a:r>
          </a:p>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cs typeface="Arial"/>
              </a:rPr>
              <a:t>Según tipo de usuario, </a:t>
            </a:r>
            <a:r>
              <a:rPr lang="es-ES" sz="1800" b="1" kern="100">
                <a:latin typeface="Aptos" panose="020B0004020202020204" pitchFamily="34" charset="0"/>
                <a:ea typeface="Calibri" panose="020F0502020204030204" pitchFamily="34" charset="0"/>
                <a:cs typeface="Arial"/>
              </a:rPr>
              <a:t>destaca en general el menor conocimiento de los peatones respecto a la normativa, </a:t>
            </a:r>
            <a:r>
              <a:rPr lang="es-ES" sz="1800" kern="100">
                <a:latin typeface="Aptos" panose="020B0004020202020204" pitchFamily="34" charset="0"/>
                <a:ea typeface="Calibri" panose="020F0502020204030204" pitchFamily="34" charset="0"/>
                <a:cs typeface="Arial"/>
              </a:rPr>
              <a:t>excepto cuando se trata de la distancia que debe mantener un vehículo motorizado frente a un ciclista en la maniobra de adelantamiento, en donde su alto porcentaje de desconocimiento se encuentra detrás de el del usuario automovilista. En general, es posible señalar que </a:t>
            </a:r>
            <a:r>
              <a:rPr lang="es-ES" sz="1800" b="1" kern="100">
                <a:latin typeface="Aptos" panose="020B0004020202020204" pitchFamily="34" charset="0"/>
                <a:ea typeface="Calibri" panose="020F0502020204030204" pitchFamily="34" charset="0"/>
                <a:cs typeface="Arial"/>
              </a:rPr>
              <a:t>los niveles más altos de conocimiento de la normativa los muestran en mayor medida los ciclistas y motociclistas</a:t>
            </a:r>
            <a:r>
              <a:rPr lang="es-ES" sz="1800" kern="100">
                <a:latin typeface="Aptos" panose="020B0004020202020204" pitchFamily="34" charset="0"/>
                <a:ea typeface="Calibri" panose="020F0502020204030204" pitchFamily="34" charset="0"/>
                <a:cs typeface="Arial"/>
              </a:rPr>
              <a:t>.</a:t>
            </a:r>
          </a:p>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cs typeface="Arial"/>
              </a:rPr>
              <a:t>En relación a licencia, </a:t>
            </a:r>
            <a:r>
              <a:rPr lang="es-ES" sz="1800" b="1" kern="100">
                <a:latin typeface="Aptos" panose="020B0004020202020204" pitchFamily="34" charset="0"/>
                <a:ea typeface="Calibri" panose="020F0502020204030204" pitchFamily="34" charset="0"/>
                <a:cs typeface="Arial"/>
              </a:rPr>
              <a:t>los usuarios con Licencia C destacan en su mayor conocimiento de la normativa</a:t>
            </a:r>
            <a:r>
              <a:rPr lang="es-ES" sz="1800" kern="100">
                <a:latin typeface="Aptos" panose="020B0004020202020204" pitchFamily="34" charset="0"/>
                <a:ea typeface="Calibri" panose="020F0502020204030204" pitchFamily="34" charset="0"/>
                <a:cs typeface="Arial"/>
              </a:rPr>
              <a:t>, excepto cuando se trata sobre la afirmación relativa al uso de la acera como de uso exclusivo de peatones.</a:t>
            </a:r>
          </a:p>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cs typeface="Arial"/>
              </a:rPr>
              <a:t>Según la experiencia conduciendo, </a:t>
            </a:r>
            <a:r>
              <a:rPr lang="es-ES" sz="1800" b="1" kern="100">
                <a:latin typeface="Aptos" panose="020B0004020202020204" pitchFamily="34" charset="0"/>
                <a:ea typeface="Calibri" panose="020F0502020204030204" pitchFamily="34" charset="0"/>
                <a:cs typeface="Arial"/>
              </a:rPr>
              <a:t>quienes muestran los menores niveles de conocimiento de la normativa son aquellos con menor experiencia.</a:t>
            </a:r>
            <a:endParaRPr lang="es-ES" sz="1800" kern="100">
              <a:latin typeface="Aptos" panose="020B0004020202020204" pitchFamily="34" charset="0"/>
              <a:ea typeface="Calibri" panose="020F0502020204030204" pitchFamily="34" charset="0"/>
              <a:cs typeface="Arial"/>
            </a:endParaRPr>
          </a:p>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cs typeface="Arial"/>
              </a:rPr>
              <a:t>Por último, no se observan diferencias lo suficientemente marcadas sobre conocimiento de la normativa cuando se trata de la variable macrozona. </a:t>
            </a:r>
          </a:p>
          <a:p>
            <a:pPr marL="285750" indent="-285750" algn="just">
              <a:lnSpc>
                <a:spcPct val="107000"/>
              </a:lnSpc>
              <a:spcAft>
                <a:spcPts val="800"/>
              </a:spcAft>
            </a:pPr>
            <a:endParaRPr lang="es-ES" sz="1800" kern="100">
              <a:latin typeface="Aptos" panose="020B0004020202020204" pitchFamily="34" charset="0"/>
              <a:ea typeface="Calibri" panose="020F0502020204030204" pitchFamily="34" charset="0"/>
              <a:cs typeface="Arial"/>
            </a:endParaRPr>
          </a:p>
          <a:p>
            <a:pPr marL="285750" indent="-285750" algn="just">
              <a:lnSpc>
                <a:spcPct val="107000"/>
              </a:lnSpc>
              <a:spcAft>
                <a:spcPts val="800"/>
              </a:spcAft>
            </a:pPr>
            <a:endParaRPr lang="es-CL" sz="1800" kern="100">
              <a:latin typeface="Aptos" panose="020B0004020202020204" pitchFamily="34" charset="0"/>
              <a:ea typeface="Calibri" panose="020F0502020204030204" pitchFamily="34" charset="0"/>
            </a:endParaRPr>
          </a:p>
        </p:txBody>
      </p:sp>
    </p:spTree>
    <p:extLst>
      <p:ext uri="{BB962C8B-B14F-4D97-AF65-F5344CB8AC3E}">
        <p14:creationId xmlns:p14="http://schemas.microsoft.com/office/powerpoint/2010/main" val="1391917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36D92-4F19-4788-03BE-83DB4D0B0F70}"/>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9A1DFB6-8CCD-496A-9BF1-2AFBCAB4336F}"/>
              </a:ext>
            </a:extLst>
          </p:cNvPr>
          <p:cNvGraphicFramePr>
            <a:graphicFrameLocks noChangeAspect="1"/>
          </p:cNvGraphicFramePr>
          <p:nvPr>
            <p:custDataLst>
              <p:tags r:id="rId1"/>
            </p:custDataLst>
            <p:extLst>
              <p:ext uri="{D42A27DB-BD31-4B8C-83A1-F6EECF244321}">
                <p14:modId xmlns:p14="http://schemas.microsoft.com/office/powerpoint/2010/main" val="1336401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D9A1DFB6-8CCD-496A-9BF1-2AFBCAB4336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ECA04A90-4A6A-F47A-154F-6CEEE48FA6C4}"/>
              </a:ext>
            </a:extLst>
          </p:cNvPr>
          <p:cNvSpPr>
            <a:spLocks noGrp="1"/>
          </p:cNvSpPr>
          <p:nvPr>
            <p:ph type="subTitle" idx="1"/>
          </p:nvPr>
        </p:nvSpPr>
        <p:spPr/>
        <p:txBody>
          <a:bodyPr lIns="0" tIns="0" rIns="0" bIns="0" anchor="t">
            <a:noAutofit/>
          </a:bodyPr>
          <a:lstStyle/>
          <a:p>
            <a:pPr algn="ctr"/>
            <a:r>
              <a:rPr lang="es-ES" sz="1800" b="1">
                <a:latin typeface="Arial"/>
                <a:cs typeface="Arial"/>
              </a:rPr>
              <a:t>En una escala de 1 a 5, donde 1 es “Nunca” y 5 “Siempre”, ¿Con qué frecuencia Ud. toma las siguientes precauciones?</a:t>
            </a:r>
            <a:endParaRPr lang="es-ES" sz="1800" b="1">
              <a:solidFill>
                <a:srgbClr val="FF0000"/>
              </a:solidFill>
              <a:latin typeface="Arial"/>
              <a:cs typeface="Arial"/>
            </a:endParaRPr>
          </a:p>
        </p:txBody>
      </p:sp>
      <p:sp>
        <p:nvSpPr>
          <p:cNvPr id="2" name="Título 1">
            <a:extLst>
              <a:ext uri="{FF2B5EF4-FFF2-40B4-BE49-F238E27FC236}">
                <a16:creationId xmlns:a16="http://schemas.microsoft.com/office/drawing/2014/main" id="{A3284B59-E027-8258-6A70-51E845AE6216}"/>
              </a:ext>
            </a:extLst>
          </p:cNvPr>
          <p:cNvSpPr>
            <a:spLocks noGrp="1"/>
          </p:cNvSpPr>
          <p:nvPr>
            <p:ph type="title"/>
          </p:nvPr>
        </p:nvSpPr>
        <p:spPr/>
        <p:txBody>
          <a:bodyPr vert="horz"/>
          <a:lstStyle/>
          <a:p>
            <a:r>
              <a:rPr lang="es-ES">
                <a:latin typeface="ACHS Nueva Serif SemiBold" pitchFamily="2" charset="0"/>
                <a:cs typeface="Arial"/>
              </a:rPr>
              <a:t>Prevalencias “Ley de convivencia de modos” (569) </a:t>
            </a:r>
            <a:endParaRPr lang="es-ES">
              <a:latin typeface="ACHS Nueva Serif SemiBold" pitchFamily="2" charset="0"/>
            </a:endParaRPr>
          </a:p>
        </p:txBody>
      </p:sp>
      <p:sp>
        <p:nvSpPr>
          <p:cNvPr id="3" name="Rectangle 1">
            <a:extLst>
              <a:ext uri="{FF2B5EF4-FFF2-40B4-BE49-F238E27FC236}">
                <a16:creationId xmlns:a16="http://schemas.microsoft.com/office/drawing/2014/main" id="{E4A0828D-7DE8-65E4-8793-6198F73A7BA9}"/>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pic>
        <p:nvPicPr>
          <p:cNvPr id="6" name="Imagen 5">
            <a:extLst>
              <a:ext uri="{FF2B5EF4-FFF2-40B4-BE49-F238E27FC236}">
                <a16:creationId xmlns:a16="http://schemas.microsoft.com/office/drawing/2014/main" id="{B6BE7E0A-CAE6-9C30-726B-E808774B2A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191" y="1645727"/>
            <a:ext cx="9493137" cy="4537828"/>
          </a:xfrm>
          <a:prstGeom prst="rect">
            <a:avLst/>
          </a:prstGeom>
        </p:spPr>
      </p:pic>
      <p:sp>
        <p:nvSpPr>
          <p:cNvPr id="9" name="CuadroTexto 8">
            <a:extLst>
              <a:ext uri="{FF2B5EF4-FFF2-40B4-BE49-F238E27FC236}">
                <a16:creationId xmlns:a16="http://schemas.microsoft.com/office/drawing/2014/main" id="{724AA06D-0DFF-539C-9CE5-5FD398475B7E}"/>
              </a:ext>
            </a:extLst>
          </p:cNvPr>
          <p:cNvSpPr txBox="1"/>
          <p:nvPr/>
        </p:nvSpPr>
        <p:spPr>
          <a:xfrm>
            <a:off x="7040880" y="6320588"/>
            <a:ext cx="5049088" cy="430887"/>
          </a:xfrm>
          <a:prstGeom prst="rect">
            <a:avLst/>
          </a:prstGeom>
          <a:noFill/>
        </p:spPr>
        <p:txBody>
          <a:bodyPr wrap="square">
            <a:spAutoFit/>
          </a:bodyPr>
          <a:lstStyle/>
          <a:p>
            <a:pPr algn="r"/>
            <a:r>
              <a:rPr lang="es-CL" sz="1100">
                <a:latin typeface="Aptos" panose="020B0004020202020204" pitchFamily="34" charset="0"/>
                <a:ea typeface="Aptos" panose="020B0004020202020204" pitchFamily="34" charset="0"/>
                <a:cs typeface="Times New Roman" panose="02020603050405020304" pitchFamily="18" charset="0"/>
              </a:rPr>
              <a:t>**E</a:t>
            </a:r>
            <a:r>
              <a:rPr lang="es-CL" sz="1100">
                <a:effectLst/>
                <a:latin typeface="Aptos" panose="020B0004020202020204" pitchFamily="34" charset="0"/>
                <a:ea typeface="Aptos" panose="020B0004020202020204" pitchFamily="34" charset="0"/>
                <a:cs typeface="Times New Roman" panose="02020603050405020304" pitchFamily="18" charset="0"/>
              </a:rPr>
              <a:t>stas preguntas fueron realizadas solamente a los </a:t>
            </a:r>
            <a:r>
              <a:rPr lang="es-CL" sz="1100" b="1">
                <a:effectLst/>
                <a:latin typeface="Aptos" panose="020B0004020202020204" pitchFamily="34" charset="0"/>
                <a:ea typeface="Aptos" panose="020B0004020202020204" pitchFamily="34" charset="0"/>
                <a:cs typeface="Times New Roman" panose="02020603050405020304" pitchFamily="18" charset="0"/>
              </a:rPr>
              <a:t>conductores de vehículos menores como auto, taxi, camioneta</a:t>
            </a:r>
            <a:endParaRPr lang="es-CL" sz="1100" b="1"/>
          </a:p>
        </p:txBody>
      </p:sp>
    </p:spTree>
    <p:extLst>
      <p:ext uri="{BB962C8B-B14F-4D97-AF65-F5344CB8AC3E}">
        <p14:creationId xmlns:p14="http://schemas.microsoft.com/office/powerpoint/2010/main" val="4211616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0899E-5DF4-78DF-18AD-D9A32D621E97}"/>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E1BC9EC-674A-58E8-7A1C-EE0C7A0D7601}"/>
              </a:ext>
            </a:extLst>
          </p:cNvPr>
          <p:cNvGraphicFramePr>
            <a:graphicFrameLocks noChangeAspect="1"/>
          </p:cNvGraphicFramePr>
          <p:nvPr>
            <p:custDataLst>
              <p:tags r:id="rId1"/>
            </p:custDataLst>
            <p:extLst>
              <p:ext uri="{D42A27DB-BD31-4B8C-83A1-F6EECF244321}">
                <p14:modId xmlns:p14="http://schemas.microsoft.com/office/powerpoint/2010/main" val="25087699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2E1BC9EC-674A-58E8-7A1C-EE0C7A0D76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FB5EC7CC-50DA-4488-F1BD-07DF040412A3}"/>
              </a:ext>
            </a:extLst>
          </p:cNvPr>
          <p:cNvSpPr>
            <a:spLocks noGrp="1"/>
          </p:cNvSpPr>
          <p:nvPr>
            <p:ph type="subTitle" idx="1"/>
          </p:nvPr>
        </p:nvSpPr>
        <p:spPr/>
        <p:txBody>
          <a:bodyPr lIns="0" tIns="0" rIns="0" bIns="0" anchor="t">
            <a:noAutofit/>
          </a:bodyPr>
          <a:lstStyle/>
          <a:p>
            <a:pPr algn="ctr"/>
            <a:r>
              <a:rPr lang="es-ES" sz="1800" b="1">
                <a:latin typeface="Arial"/>
                <a:cs typeface="Arial"/>
              </a:rPr>
              <a:t>En una escala de 1 a 5, donde 1 es “Nunca” y 5 “Siempre”, ¿Con qué frecuencia Ud. toma las siguientes precauciones?</a:t>
            </a:r>
            <a:endParaRPr lang="es-ES" sz="1800" b="1">
              <a:solidFill>
                <a:srgbClr val="FF0000"/>
              </a:solidFill>
              <a:latin typeface="Arial"/>
              <a:cs typeface="Arial"/>
            </a:endParaRPr>
          </a:p>
        </p:txBody>
      </p:sp>
      <p:sp>
        <p:nvSpPr>
          <p:cNvPr id="2" name="Título 1">
            <a:extLst>
              <a:ext uri="{FF2B5EF4-FFF2-40B4-BE49-F238E27FC236}">
                <a16:creationId xmlns:a16="http://schemas.microsoft.com/office/drawing/2014/main" id="{40CE204B-015D-7DAC-7431-7B9442FF9AA3}"/>
              </a:ext>
            </a:extLst>
          </p:cNvPr>
          <p:cNvSpPr>
            <a:spLocks noGrp="1"/>
          </p:cNvSpPr>
          <p:nvPr>
            <p:ph type="title"/>
          </p:nvPr>
        </p:nvSpPr>
        <p:spPr/>
        <p:txBody>
          <a:bodyPr vert="horz"/>
          <a:lstStyle/>
          <a:p>
            <a:r>
              <a:rPr lang="es-ES">
                <a:latin typeface="ACHS Nueva Serif SemiBold" pitchFamily="2" charset="0"/>
                <a:cs typeface="Arial"/>
              </a:rPr>
              <a:t>Prevalencias “Ley de convivencia de modos” (178) </a:t>
            </a:r>
            <a:endParaRPr lang="es-ES">
              <a:latin typeface="ACHS Nueva Serif SemiBold" pitchFamily="2" charset="0"/>
            </a:endParaRPr>
          </a:p>
        </p:txBody>
      </p:sp>
      <p:sp>
        <p:nvSpPr>
          <p:cNvPr id="3" name="Rectangle 1">
            <a:extLst>
              <a:ext uri="{FF2B5EF4-FFF2-40B4-BE49-F238E27FC236}">
                <a16:creationId xmlns:a16="http://schemas.microsoft.com/office/drawing/2014/main" id="{0D05654D-16E8-0426-AB79-44DE5A043B08}"/>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pic>
        <p:nvPicPr>
          <p:cNvPr id="6" name="Imagen 5">
            <a:extLst>
              <a:ext uri="{FF2B5EF4-FFF2-40B4-BE49-F238E27FC236}">
                <a16:creationId xmlns:a16="http://schemas.microsoft.com/office/drawing/2014/main" id="{B09E5374-17D6-8C10-F31E-ECF167F3B9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641" y="1643585"/>
            <a:ext cx="9395861" cy="4491329"/>
          </a:xfrm>
          <a:prstGeom prst="rect">
            <a:avLst/>
          </a:prstGeom>
        </p:spPr>
      </p:pic>
      <p:sp>
        <p:nvSpPr>
          <p:cNvPr id="8" name="CuadroTexto 7">
            <a:extLst>
              <a:ext uri="{FF2B5EF4-FFF2-40B4-BE49-F238E27FC236}">
                <a16:creationId xmlns:a16="http://schemas.microsoft.com/office/drawing/2014/main" id="{ADF75184-B2FE-2DCE-7887-15CEC9803631}"/>
              </a:ext>
            </a:extLst>
          </p:cNvPr>
          <p:cNvSpPr txBox="1"/>
          <p:nvPr/>
        </p:nvSpPr>
        <p:spPr>
          <a:xfrm>
            <a:off x="7232904" y="6542724"/>
            <a:ext cx="4959096" cy="261610"/>
          </a:xfrm>
          <a:prstGeom prst="rect">
            <a:avLst/>
          </a:prstGeom>
          <a:noFill/>
        </p:spPr>
        <p:txBody>
          <a:bodyPr wrap="square">
            <a:spAutoFit/>
          </a:bodyPr>
          <a:lstStyle>
            <a:defPPr>
              <a:defRPr lang="es-CL"/>
            </a:defPPr>
            <a:lvl1pPr algn="r">
              <a:defRPr sz="1100">
                <a:latin typeface="Aptos" panose="020B0004020202020204" pitchFamily="34" charset="0"/>
                <a:ea typeface="Aptos" panose="020B0004020202020204" pitchFamily="34" charset="0"/>
                <a:cs typeface="Times New Roman" panose="02020603050405020304" pitchFamily="18" charset="0"/>
              </a:defRPr>
            </a:lvl1pPr>
          </a:lstStyle>
          <a:p>
            <a:r>
              <a:rPr lang="es-CL"/>
              <a:t>**Estas preguntas fueron realizadas solamente a ciclistas</a:t>
            </a:r>
          </a:p>
        </p:txBody>
      </p:sp>
    </p:spTree>
    <p:extLst>
      <p:ext uri="{BB962C8B-B14F-4D97-AF65-F5344CB8AC3E}">
        <p14:creationId xmlns:p14="http://schemas.microsoft.com/office/powerpoint/2010/main" val="1478178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4DB41-5B86-B2B4-4CB9-27E9A6FF7DC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953B2DA-CD2B-769B-4FB3-A279BF0592DC}"/>
              </a:ext>
            </a:extLst>
          </p:cNvPr>
          <p:cNvGraphicFramePr>
            <a:graphicFrameLocks noChangeAspect="1"/>
          </p:cNvGraphicFramePr>
          <p:nvPr>
            <p:custDataLst>
              <p:tags r:id="rId1"/>
            </p:custDataLst>
            <p:extLst>
              <p:ext uri="{D42A27DB-BD31-4B8C-83A1-F6EECF244321}">
                <p14:modId xmlns:p14="http://schemas.microsoft.com/office/powerpoint/2010/main" val="38184257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2953B2DA-CD2B-769B-4FB3-A279BF0592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2EBC0B94-7692-0B96-F0A5-29D3D53449F9}"/>
              </a:ext>
            </a:extLst>
          </p:cNvPr>
          <p:cNvSpPr>
            <a:spLocks noGrp="1"/>
          </p:cNvSpPr>
          <p:nvPr>
            <p:ph type="subTitle" idx="1"/>
          </p:nvPr>
        </p:nvSpPr>
        <p:spPr/>
        <p:txBody>
          <a:bodyPr lIns="0" tIns="0" rIns="0" bIns="0" anchor="t">
            <a:noAutofit/>
          </a:bodyPr>
          <a:lstStyle/>
          <a:p>
            <a:pPr algn="ctr"/>
            <a:r>
              <a:rPr lang="es-ES" sz="1800" b="1">
                <a:latin typeface="Arial"/>
                <a:cs typeface="Arial"/>
              </a:rPr>
              <a:t>En una escala de 1 a 5, donde 1 es “Nunca” y 5 “Siempre”, ¿Con qué frecuencia Ud. toma las siguientes precauciones?</a:t>
            </a:r>
          </a:p>
        </p:txBody>
      </p:sp>
      <p:sp>
        <p:nvSpPr>
          <p:cNvPr id="2" name="Título 1">
            <a:extLst>
              <a:ext uri="{FF2B5EF4-FFF2-40B4-BE49-F238E27FC236}">
                <a16:creationId xmlns:a16="http://schemas.microsoft.com/office/drawing/2014/main" id="{40232703-0542-DF78-1E9F-7A8DAF72904B}"/>
              </a:ext>
            </a:extLst>
          </p:cNvPr>
          <p:cNvSpPr>
            <a:spLocks noGrp="1"/>
          </p:cNvSpPr>
          <p:nvPr>
            <p:ph type="title"/>
          </p:nvPr>
        </p:nvSpPr>
        <p:spPr/>
        <p:txBody>
          <a:bodyPr vert="horz"/>
          <a:lstStyle/>
          <a:p>
            <a:r>
              <a:rPr lang="es-ES">
                <a:latin typeface="ACHS Nueva Serif SemiBold" pitchFamily="2" charset="0"/>
                <a:cs typeface="Arial"/>
              </a:rPr>
              <a:t>Prevalencias “Ley de convivencia de modos” (931)</a:t>
            </a:r>
            <a:endParaRPr lang="es-ES">
              <a:latin typeface="ACHS Nueva Serif SemiBold" pitchFamily="2" charset="0"/>
            </a:endParaRPr>
          </a:p>
        </p:txBody>
      </p:sp>
      <p:sp>
        <p:nvSpPr>
          <p:cNvPr id="3" name="Rectangle 1">
            <a:extLst>
              <a:ext uri="{FF2B5EF4-FFF2-40B4-BE49-F238E27FC236}">
                <a16:creationId xmlns:a16="http://schemas.microsoft.com/office/drawing/2014/main" id="{6B29D20F-6FB5-0848-C646-CBEA0EAAFFB3}"/>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pic>
        <p:nvPicPr>
          <p:cNvPr id="6" name="Imagen 5">
            <a:extLst>
              <a:ext uri="{FF2B5EF4-FFF2-40B4-BE49-F238E27FC236}">
                <a16:creationId xmlns:a16="http://schemas.microsoft.com/office/drawing/2014/main" id="{C399E164-189E-8060-6930-7B6320B25D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1102" y="1706175"/>
            <a:ext cx="9366677" cy="4477379"/>
          </a:xfrm>
          <a:prstGeom prst="rect">
            <a:avLst/>
          </a:prstGeom>
        </p:spPr>
      </p:pic>
      <p:sp>
        <p:nvSpPr>
          <p:cNvPr id="8" name="CuadroTexto 7">
            <a:extLst>
              <a:ext uri="{FF2B5EF4-FFF2-40B4-BE49-F238E27FC236}">
                <a16:creationId xmlns:a16="http://schemas.microsoft.com/office/drawing/2014/main" id="{A8C742FC-0B4C-7E8E-2116-44E04986F3A3}"/>
              </a:ext>
            </a:extLst>
          </p:cNvPr>
          <p:cNvSpPr txBox="1"/>
          <p:nvPr/>
        </p:nvSpPr>
        <p:spPr>
          <a:xfrm>
            <a:off x="6336792" y="6381467"/>
            <a:ext cx="5635752" cy="430887"/>
          </a:xfrm>
          <a:prstGeom prst="rect">
            <a:avLst/>
          </a:prstGeom>
          <a:noFill/>
        </p:spPr>
        <p:txBody>
          <a:bodyPr wrap="square">
            <a:spAutoFit/>
          </a:bodyPr>
          <a:lstStyle/>
          <a:p>
            <a:pPr algn="r"/>
            <a:r>
              <a:rPr lang="es-CL" sz="1100">
                <a:latin typeface="Aptos" panose="020B0004020202020204" pitchFamily="34" charset="0"/>
                <a:cs typeface="Times New Roman" panose="02020603050405020304" pitchFamily="18" charset="0"/>
              </a:rPr>
              <a:t>**Estas preguntas fueron realizadas solamente a peatones y a quienes utilizan </a:t>
            </a:r>
            <a:r>
              <a:rPr lang="es-CL" sz="1100" b="1">
                <a:latin typeface="Aptos" panose="020B0004020202020204" pitchFamily="34" charset="0"/>
                <a:cs typeface="Times New Roman" panose="02020603050405020304" pitchFamily="18" charset="0"/>
              </a:rPr>
              <a:t>transporte público o son pasajeros en vehículos livianos</a:t>
            </a:r>
          </a:p>
        </p:txBody>
      </p:sp>
    </p:spTree>
    <p:extLst>
      <p:ext uri="{BB962C8B-B14F-4D97-AF65-F5344CB8AC3E}">
        <p14:creationId xmlns:p14="http://schemas.microsoft.com/office/powerpoint/2010/main" val="35582252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E6E5F-EB0E-D767-B2AE-ACB82AB94B98}"/>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914494B-8B04-035C-0C60-D9D99F1F0C8D}"/>
              </a:ext>
            </a:extLst>
          </p:cNvPr>
          <p:cNvGraphicFramePr>
            <a:graphicFrameLocks noChangeAspect="1"/>
          </p:cNvGraphicFramePr>
          <p:nvPr>
            <p:custDataLst>
              <p:tags r:id="rId1"/>
            </p:custDataLst>
            <p:extLst>
              <p:ext uri="{D42A27DB-BD31-4B8C-83A1-F6EECF244321}">
                <p14:modId xmlns:p14="http://schemas.microsoft.com/office/powerpoint/2010/main" val="31322312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7914494B-8B04-035C-0C60-D9D99F1F0C8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BCDD3C1B-E6EF-2A3D-ADCE-48023FE70337}"/>
              </a:ext>
            </a:extLst>
          </p:cNvPr>
          <p:cNvSpPr>
            <a:spLocks noGrp="1"/>
          </p:cNvSpPr>
          <p:nvPr>
            <p:ph type="subTitle" idx="1"/>
          </p:nvPr>
        </p:nvSpPr>
        <p:spPr/>
        <p:txBody>
          <a:bodyPr lIns="0" tIns="0" rIns="0" bIns="0" anchor="t">
            <a:noAutofit/>
          </a:bodyPr>
          <a:lstStyle/>
          <a:p>
            <a:pPr algn="ctr"/>
            <a:r>
              <a:rPr lang="es-ES" sz="1800" b="1">
                <a:latin typeface="Arial"/>
                <a:cs typeface="Arial"/>
              </a:rPr>
              <a:t>En una escala de 1 a 5, donde 1 es “Nunca” y 5 “Siempre”, ¿Con qué frecuencia Ud. toma las siguientes precauciones? </a:t>
            </a:r>
          </a:p>
        </p:txBody>
      </p:sp>
      <p:sp>
        <p:nvSpPr>
          <p:cNvPr id="2" name="Título 1">
            <a:extLst>
              <a:ext uri="{FF2B5EF4-FFF2-40B4-BE49-F238E27FC236}">
                <a16:creationId xmlns:a16="http://schemas.microsoft.com/office/drawing/2014/main" id="{EB54A32B-24A9-332E-152A-74513895702F}"/>
              </a:ext>
            </a:extLst>
          </p:cNvPr>
          <p:cNvSpPr>
            <a:spLocks noGrp="1"/>
          </p:cNvSpPr>
          <p:nvPr>
            <p:ph type="title"/>
          </p:nvPr>
        </p:nvSpPr>
        <p:spPr/>
        <p:txBody>
          <a:bodyPr vert="horz"/>
          <a:lstStyle/>
          <a:p>
            <a:r>
              <a:rPr lang="es-ES">
                <a:latin typeface="ACHS Nueva Serif SemiBold" pitchFamily="2" charset="0"/>
                <a:cs typeface="Arial"/>
              </a:rPr>
              <a:t>Prevalencias “Ley de convivencia de modos” (50) </a:t>
            </a:r>
            <a:endParaRPr lang="es-ES">
              <a:latin typeface="ACHS Nueva Serif SemiBold" pitchFamily="2" charset="0"/>
            </a:endParaRPr>
          </a:p>
        </p:txBody>
      </p:sp>
      <p:sp>
        <p:nvSpPr>
          <p:cNvPr id="3" name="Rectangle 1">
            <a:extLst>
              <a:ext uri="{FF2B5EF4-FFF2-40B4-BE49-F238E27FC236}">
                <a16:creationId xmlns:a16="http://schemas.microsoft.com/office/drawing/2014/main" id="{79339CAB-669C-3CB8-FC00-67469C2D936D}"/>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pic>
        <p:nvPicPr>
          <p:cNvPr id="6" name="Imagen 5">
            <a:extLst>
              <a:ext uri="{FF2B5EF4-FFF2-40B4-BE49-F238E27FC236}">
                <a16:creationId xmlns:a16="http://schemas.microsoft.com/office/drawing/2014/main" id="{9B26F9B9-880C-8708-06D0-4AD14F8224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919" y="1692611"/>
            <a:ext cx="9415401" cy="4500669"/>
          </a:xfrm>
          <a:prstGeom prst="rect">
            <a:avLst/>
          </a:prstGeom>
        </p:spPr>
      </p:pic>
      <p:sp>
        <p:nvSpPr>
          <p:cNvPr id="8" name="CuadroTexto 7">
            <a:extLst>
              <a:ext uri="{FF2B5EF4-FFF2-40B4-BE49-F238E27FC236}">
                <a16:creationId xmlns:a16="http://schemas.microsoft.com/office/drawing/2014/main" id="{74650AA3-AC35-5B4D-7494-722378D92519}"/>
              </a:ext>
            </a:extLst>
          </p:cNvPr>
          <p:cNvSpPr txBox="1"/>
          <p:nvPr/>
        </p:nvSpPr>
        <p:spPr>
          <a:xfrm>
            <a:off x="8235631" y="6519311"/>
            <a:ext cx="4312985" cy="261610"/>
          </a:xfrm>
          <a:prstGeom prst="rect">
            <a:avLst/>
          </a:prstGeom>
          <a:noFill/>
        </p:spPr>
        <p:txBody>
          <a:bodyPr wrap="square">
            <a:spAutoFit/>
          </a:bodyPr>
          <a:lstStyle/>
          <a:p>
            <a:r>
              <a:rPr lang="es-CL" sz="1100">
                <a:latin typeface="Aptos" panose="020B0004020202020204" pitchFamily="34" charset="0"/>
                <a:cs typeface="Times New Roman" panose="02020603050405020304" pitchFamily="18" charset="0"/>
              </a:rPr>
              <a:t>**Estas preguntas fueron realizadas solamente a motociclistas</a:t>
            </a:r>
          </a:p>
        </p:txBody>
      </p:sp>
    </p:spTree>
    <p:extLst>
      <p:ext uri="{BB962C8B-B14F-4D97-AF65-F5344CB8AC3E}">
        <p14:creationId xmlns:p14="http://schemas.microsoft.com/office/powerpoint/2010/main" val="394497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7669C-BD94-9781-08AE-030ED5A25C79}"/>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B822502-781D-5026-CB8B-D78B166C9472}"/>
              </a:ext>
            </a:extLst>
          </p:cNvPr>
          <p:cNvGraphicFramePr>
            <a:graphicFrameLocks noChangeAspect="1"/>
          </p:cNvGraphicFramePr>
          <p:nvPr>
            <p:custDataLst>
              <p:tags r:id="rId1"/>
            </p:custDataLst>
            <p:extLst>
              <p:ext uri="{D42A27DB-BD31-4B8C-83A1-F6EECF244321}">
                <p14:modId xmlns:p14="http://schemas.microsoft.com/office/powerpoint/2010/main" val="3644671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6B822502-781D-5026-CB8B-D78B166C94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15DEC20B-D0DF-C0F3-B546-F57CAB3FA671}"/>
              </a:ext>
            </a:extLst>
          </p:cNvPr>
          <p:cNvSpPr>
            <a:spLocks noGrp="1"/>
          </p:cNvSpPr>
          <p:nvPr>
            <p:ph type="subTitle" idx="1"/>
          </p:nvPr>
        </p:nvSpPr>
        <p:spPr>
          <a:xfrm>
            <a:off x="291934" y="1031530"/>
            <a:ext cx="9756737" cy="408164"/>
          </a:xfrm>
        </p:spPr>
        <p:txBody>
          <a:bodyPr lIns="0" tIns="0" rIns="0" bIns="0" anchor="t">
            <a:noAutofit/>
          </a:bodyPr>
          <a:lstStyle/>
          <a:p>
            <a:pPr algn="ctr"/>
            <a:r>
              <a:rPr lang="es-ES" sz="1800" b="1">
                <a:latin typeface="ACHS Nueva Serif" pitchFamily="2" charset="0"/>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E50ADD8A-0EDD-559B-7F90-6DA4ED393ED0}"/>
              </a:ext>
            </a:extLst>
          </p:cNvPr>
          <p:cNvSpPr>
            <a:spLocks noGrp="1"/>
          </p:cNvSpPr>
          <p:nvPr>
            <p:ph type="title"/>
          </p:nvPr>
        </p:nvSpPr>
        <p:spPr/>
        <p:txBody>
          <a:bodyPr vert="horz"/>
          <a:lstStyle/>
          <a:p>
            <a:r>
              <a:rPr lang="es-ES">
                <a:latin typeface="ACHS Nueva Serif SemiBold" pitchFamily="2" charset="0"/>
                <a:cs typeface="Arial"/>
              </a:rPr>
              <a:t>Conducta riesgosa (1.103)</a:t>
            </a:r>
            <a:endParaRPr lang="es-ES">
              <a:latin typeface="ACHS Nueva Serif SemiBold" pitchFamily="2" charset="0"/>
            </a:endParaRPr>
          </a:p>
        </p:txBody>
      </p:sp>
      <p:sp>
        <p:nvSpPr>
          <p:cNvPr id="3" name="Rectangle 1">
            <a:extLst>
              <a:ext uri="{FF2B5EF4-FFF2-40B4-BE49-F238E27FC236}">
                <a16:creationId xmlns:a16="http://schemas.microsoft.com/office/drawing/2014/main" id="{D2923052-4D5C-F7A1-A588-767D32C93646}"/>
              </a:ext>
            </a:extLst>
          </p:cNvPr>
          <p:cNvSpPr>
            <a:spLocks noChangeArrowheads="1"/>
          </p:cNvSpPr>
          <p:nvPr/>
        </p:nvSpPr>
        <p:spPr bwMode="auto">
          <a:xfrm>
            <a:off x="100105" y="6413510"/>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graphicFrame>
        <p:nvGraphicFramePr>
          <p:cNvPr id="12" name="Diagrama 11">
            <a:extLst>
              <a:ext uri="{FF2B5EF4-FFF2-40B4-BE49-F238E27FC236}">
                <a16:creationId xmlns:a16="http://schemas.microsoft.com/office/drawing/2014/main" id="{C9669440-301D-3435-544E-4C2FB6994E83}"/>
              </a:ext>
            </a:extLst>
          </p:cNvPr>
          <p:cNvGraphicFramePr/>
          <p:nvPr>
            <p:extLst>
              <p:ext uri="{D42A27DB-BD31-4B8C-83A1-F6EECF244321}">
                <p14:modId xmlns:p14="http://schemas.microsoft.com/office/powerpoint/2010/main" val="756956617"/>
              </p:ext>
            </p:extLst>
          </p:nvPr>
        </p:nvGraphicFramePr>
        <p:xfrm>
          <a:off x="758756" y="1741248"/>
          <a:ext cx="9834665" cy="42899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84368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2ED68-A67E-6B9C-AD85-5BDC173A454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38F125D-7858-6D20-8BEC-BA12150E9A5F}"/>
              </a:ext>
            </a:extLst>
          </p:cNvPr>
          <p:cNvGraphicFramePr>
            <a:graphicFrameLocks noChangeAspect="1"/>
          </p:cNvGraphicFramePr>
          <p:nvPr>
            <p:custDataLst>
              <p:tags r:id="rId1"/>
            </p:custDataLst>
            <p:extLst>
              <p:ext uri="{D42A27DB-BD31-4B8C-83A1-F6EECF244321}">
                <p14:modId xmlns:p14="http://schemas.microsoft.com/office/powerpoint/2010/main" val="2883425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 name="think-cell data - do not delete" hidden="1">
                        <a:extLst>
                          <a:ext uri="{FF2B5EF4-FFF2-40B4-BE49-F238E27FC236}">
                            <a16:creationId xmlns:a16="http://schemas.microsoft.com/office/drawing/2014/main" id="{738F125D-7858-6D20-8BEC-BA12150E9A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8" name="Imagen 17">
            <a:extLst>
              <a:ext uri="{FF2B5EF4-FFF2-40B4-BE49-F238E27FC236}">
                <a16:creationId xmlns:a16="http://schemas.microsoft.com/office/drawing/2014/main" id="{2B84CBF8-01EF-A640-39A8-3C275CAD8D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360" y="896106"/>
            <a:ext cx="11158751" cy="5334011"/>
          </a:xfrm>
          <a:prstGeom prst="rect">
            <a:avLst/>
          </a:prstGeom>
        </p:spPr>
      </p:pic>
      <p:sp>
        <p:nvSpPr>
          <p:cNvPr id="2" name="Título 1">
            <a:extLst>
              <a:ext uri="{FF2B5EF4-FFF2-40B4-BE49-F238E27FC236}">
                <a16:creationId xmlns:a16="http://schemas.microsoft.com/office/drawing/2014/main" id="{3774F9D9-CEA3-7103-224C-D0B21E62A21E}"/>
              </a:ext>
            </a:extLst>
          </p:cNvPr>
          <p:cNvSpPr>
            <a:spLocks noGrp="1"/>
          </p:cNvSpPr>
          <p:nvPr>
            <p:ph type="title"/>
          </p:nvPr>
        </p:nvSpPr>
        <p:spPr/>
        <p:txBody>
          <a:bodyPr vert="horz"/>
          <a:lstStyle/>
          <a:p>
            <a:r>
              <a:rPr lang="es-ES">
                <a:latin typeface="ACHS Nueva Serif SemiBold" pitchFamily="2" charset="0"/>
                <a:cs typeface="Arial"/>
              </a:rPr>
              <a:t>Prevalencias “Ley de convivencia de modos” según sexo</a:t>
            </a:r>
            <a:endParaRPr lang="es-ES">
              <a:latin typeface="ACHS Nueva Serif SemiBold" pitchFamily="2" charset="0"/>
            </a:endParaRPr>
          </a:p>
        </p:txBody>
      </p:sp>
      <p:sp>
        <p:nvSpPr>
          <p:cNvPr id="3" name="Rectangle 1">
            <a:extLst>
              <a:ext uri="{FF2B5EF4-FFF2-40B4-BE49-F238E27FC236}">
                <a16:creationId xmlns:a16="http://schemas.microsoft.com/office/drawing/2014/main" id="{BB497063-5C4C-8477-2CBE-30702E2DAD8B}"/>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cxnSp>
        <p:nvCxnSpPr>
          <p:cNvPr id="9" name="Conector recto 8">
            <a:extLst>
              <a:ext uri="{FF2B5EF4-FFF2-40B4-BE49-F238E27FC236}">
                <a16:creationId xmlns:a16="http://schemas.microsoft.com/office/drawing/2014/main" id="{4491DBC3-62B7-8B0A-A735-1254EB41E37E}"/>
              </a:ext>
            </a:extLst>
          </p:cNvPr>
          <p:cNvCxnSpPr>
            <a:cxnSpLocks/>
          </p:cNvCxnSpPr>
          <p:nvPr/>
        </p:nvCxnSpPr>
        <p:spPr>
          <a:xfrm>
            <a:off x="662432" y="2769616"/>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9EE3B7FA-E183-D71D-9043-24AAFDE554B2}"/>
              </a:ext>
            </a:extLst>
          </p:cNvPr>
          <p:cNvCxnSpPr>
            <a:cxnSpLocks/>
          </p:cNvCxnSpPr>
          <p:nvPr/>
        </p:nvCxnSpPr>
        <p:spPr>
          <a:xfrm>
            <a:off x="631952" y="3805936"/>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65A2EB58-1CC9-E549-C9AE-81844BBAB7FC}"/>
              </a:ext>
            </a:extLst>
          </p:cNvPr>
          <p:cNvCxnSpPr>
            <a:cxnSpLocks/>
          </p:cNvCxnSpPr>
          <p:nvPr/>
        </p:nvCxnSpPr>
        <p:spPr>
          <a:xfrm>
            <a:off x="672592" y="4852416"/>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26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ACCB3-58AF-CE9D-0E93-93B4C68C7C88}"/>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3EC649B-C249-3A12-FD07-48353B9C21F5}"/>
              </a:ext>
            </a:extLst>
          </p:cNvPr>
          <p:cNvGraphicFramePr>
            <a:graphicFrameLocks noChangeAspect="1"/>
          </p:cNvGraphicFramePr>
          <p:nvPr>
            <p:custDataLst>
              <p:tags r:id="rId1"/>
            </p:custDataLst>
            <p:extLst>
              <p:ext uri="{D42A27DB-BD31-4B8C-83A1-F6EECF244321}">
                <p14:modId xmlns:p14="http://schemas.microsoft.com/office/powerpoint/2010/main" val="3414418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 name="think-cell data - do not delete" hidden="1">
                        <a:extLst>
                          <a:ext uri="{FF2B5EF4-FFF2-40B4-BE49-F238E27FC236}">
                            <a16:creationId xmlns:a16="http://schemas.microsoft.com/office/drawing/2014/main" id="{D3EC649B-C249-3A12-FD07-48353B9C21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BB067F89-0EAB-9F48-B243-E474EE1365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552" y="908298"/>
            <a:ext cx="11158751" cy="5334011"/>
          </a:xfrm>
          <a:prstGeom prst="rect">
            <a:avLst/>
          </a:prstGeom>
        </p:spPr>
      </p:pic>
      <p:sp>
        <p:nvSpPr>
          <p:cNvPr id="2" name="Título 1">
            <a:extLst>
              <a:ext uri="{FF2B5EF4-FFF2-40B4-BE49-F238E27FC236}">
                <a16:creationId xmlns:a16="http://schemas.microsoft.com/office/drawing/2014/main" id="{0032217B-C46E-10A2-2A84-CAE323E569C5}"/>
              </a:ext>
            </a:extLst>
          </p:cNvPr>
          <p:cNvSpPr>
            <a:spLocks noGrp="1"/>
          </p:cNvSpPr>
          <p:nvPr>
            <p:ph type="title"/>
          </p:nvPr>
        </p:nvSpPr>
        <p:spPr/>
        <p:txBody>
          <a:bodyPr vert="horz"/>
          <a:lstStyle/>
          <a:p>
            <a:r>
              <a:rPr lang="es-ES">
                <a:latin typeface="ACHS Nueva Serif SemiBold" pitchFamily="2" charset="0"/>
                <a:cs typeface="Arial"/>
              </a:rPr>
              <a:t>Prevalencias “Ley de convivencia de modos” según tramo de edad</a:t>
            </a:r>
            <a:endParaRPr lang="es-ES">
              <a:latin typeface="ACHS Nueva Serif SemiBold" pitchFamily="2" charset="0"/>
            </a:endParaRPr>
          </a:p>
        </p:txBody>
      </p:sp>
      <p:sp>
        <p:nvSpPr>
          <p:cNvPr id="3" name="Rectangle 1">
            <a:extLst>
              <a:ext uri="{FF2B5EF4-FFF2-40B4-BE49-F238E27FC236}">
                <a16:creationId xmlns:a16="http://schemas.microsoft.com/office/drawing/2014/main" id="{3DB80C41-645B-44A7-B530-FADCC4AE53A2}"/>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cxnSp>
        <p:nvCxnSpPr>
          <p:cNvPr id="8" name="Conector recto 7">
            <a:extLst>
              <a:ext uri="{FF2B5EF4-FFF2-40B4-BE49-F238E27FC236}">
                <a16:creationId xmlns:a16="http://schemas.microsoft.com/office/drawing/2014/main" id="{961C8B45-BF6B-DC5B-5A31-82461E5AFCF5}"/>
              </a:ext>
            </a:extLst>
          </p:cNvPr>
          <p:cNvCxnSpPr>
            <a:cxnSpLocks/>
          </p:cNvCxnSpPr>
          <p:nvPr/>
        </p:nvCxnSpPr>
        <p:spPr>
          <a:xfrm>
            <a:off x="589280" y="2794000"/>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3931BCC2-F351-A69F-70B2-58F41930A9F6}"/>
              </a:ext>
            </a:extLst>
          </p:cNvPr>
          <p:cNvCxnSpPr>
            <a:cxnSpLocks/>
          </p:cNvCxnSpPr>
          <p:nvPr/>
        </p:nvCxnSpPr>
        <p:spPr>
          <a:xfrm>
            <a:off x="558800" y="3830320"/>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1437BADC-E33C-DC03-841C-055CD0C83B00}"/>
              </a:ext>
            </a:extLst>
          </p:cNvPr>
          <p:cNvCxnSpPr>
            <a:cxnSpLocks/>
          </p:cNvCxnSpPr>
          <p:nvPr/>
        </p:nvCxnSpPr>
        <p:spPr>
          <a:xfrm>
            <a:off x="599440" y="4876800"/>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059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5A6A8-AB2F-9B64-993A-660F73D9EA5B}"/>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BD5ED1E-CE79-9180-92EA-628E87CAAFB1}"/>
              </a:ext>
            </a:extLst>
          </p:cNvPr>
          <p:cNvGraphicFramePr>
            <a:graphicFrameLocks noChangeAspect="1"/>
          </p:cNvGraphicFramePr>
          <p:nvPr>
            <p:custDataLst>
              <p:tags r:id="rId1"/>
            </p:custDataLst>
            <p:extLst>
              <p:ext uri="{D42A27DB-BD31-4B8C-83A1-F6EECF244321}">
                <p14:modId xmlns:p14="http://schemas.microsoft.com/office/powerpoint/2010/main" val="319701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 name="think-cell data - do not delete" hidden="1">
                        <a:extLst>
                          <a:ext uri="{FF2B5EF4-FFF2-40B4-BE49-F238E27FC236}">
                            <a16:creationId xmlns:a16="http://schemas.microsoft.com/office/drawing/2014/main" id="{DBD5ED1E-CE79-9180-92EA-628E87CAAFB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4" name="Imagen 13">
            <a:extLst>
              <a:ext uri="{FF2B5EF4-FFF2-40B4-BE49-F238E27FC236}">
                <a16:creationId xmlns:a16="http://schemas.microsoft.com/office/drawing/2014/main" id="{51E522B9-92A5-BA1A-5E2A-C803DCDDC5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28" y="908298"/>
            <a:ext cx="11158751" cy="5334011"/>
          </a:xfrm>
          <a:prstGeom prst="rect">
            <a:avLst/>
          </a:prstGeom>
        </p:spPr>
      </p:pic>
      <p:sp>
        <p:nvSpPr>
          <p:cNvPr id="2" name="Título 1">
            <a:extLst>
              <a:ext uri="{FF2B5EF4-FFF2-40B4-BE49-F238E27FC236}">
                <a16:creationId xmlns:a16="http://schemas.microsoft.com/office/drawing/2014/main" id="{E8FB95BD-8A08-C808-B358-8F4C990ADDF9}"/>
              </a:ext>
            </a:extLst>
          </p:cNvPr>
          <p:cNvSpPr>
            <a:spLocks noGrp="1"/>
          </p:cNvSpPr>
          <p:nvPr>
            <p:ph type="title"/>
          </p:nvPr>
        </p:nvSpPr>
        <p:spPr/>
        <p:txBody>
          <a:bodyPr vert="horz"/>
          <a:lstStyle/>
          <a:p>
            <a:r>
              <a:rPr lang="es-ES">
                <a:latin typeface="ACHS Nueva Serif SemiBold" pitchFamily="2" charset="0"/>
                <a:cs typeface="Arial"/>
              </a:rPr>
              <a:t>Prevalencias “Ley de convivencia de modos” según macrozona</a:t>
            </a:r>
            <a:endParaRPr lang="es-ES">
              <a:latin typeface="ACHS Nueva Serif SemiBold" pitchFamily="2" charset="0"/>
            </a:endParaRPr>
          </a:p>
        </p:txBody>
      </p:sp>
      <p:sp>
        <p:nvSpPr>
          <p:cNvPr id="3" name="Rectangle 1">
            <a:extLst>
              <a:ext uri="{FF2B5EF4-FFF2-40B4-BE49-F238E27FC236}">
                <a16:creationId xmlns:a16="http://schemas.microsoft.com/office/drawing/2014/main" id="{419340A9-BEA1-45EB-F227-F5400F09C835}"/>
              </a:ext>
            </a:extLst>
          </p:cNvPr>
          <p:cNvSpPr>
            <a:spLocks noChangeArrowheads="1"/>
          </p:cNvSpPr>
          <p:nvPr/>
        </p:nvSpPr>
        <p:spPr bwMode="auto">
          <a:xfrm>
            <a:off x="447577" y="6193630"/>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rial" panose="020B0604020202020204" pitchFamily="34" charset="0"/>
              </a:rPr>
              <a:t>Achs</a:t>
            </a:r>
            <a:r>
              <a:rPr kumimoji="0" lang="es-ES" altLang="es-CL" sz="1050" b="0" i="0" u="none" strike="noStrike" cap="none" normalizeH="0" baseline="0">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cxnSp>
        <p:nvCxnSpPr>
          <p:cNvPr id="7" name="Conector recto 6">
            <a:extLst>
              <a:ext uri="{FF2B5EF4-FFF2-40B4-BE49-F238E27FC236}">
                <a16:creationId xmlns:a16="http://schemas.microsoft.com/office/drawing/2014/main" id="{11A6F3B1-0B43-3FB0-A82B-12DDB7D3ECF0}"/>
              </a:ext>
            </a:extLst>
          </p:cNvPr>
          <p:cNvCxnSpPr>
            <a:cxnSpLocks/>
          </p:cNvCxnSpPr>
          <p:nvPr/>
        </p:nvCxnSpPr>
        <p:spPr>
          <a:xfrm>
            <a:off x="589280" y="2794000"/>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BA55250E-CC68-C804-32CD-F765C6D9E140}"/>
              </a:ext>
            </a:extLst>
          </p:cNvPr>
          <p:cNvCxnSpPr>
            <a:cxnSpLocks/>
          </p:cNvCxnSpPr>
          <p:nvPr/>
        </p:nvCxnSpPr>
        <p:spPr>
          <a:xfrm>
            <a:off x="558800" y="3830320"/>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065A9424-9D2E-9E3B-57E4-26A1206D846A}"/>
              </a:ext>
            </a:extLst>
          </p:cNvPr>
          <p:cNvCxnSpPr>
            <a:cxnSpLocks/>
          </p:cNvCxnSpPr>
          <p:nvPr/>
        </p:nvCxnSpPr>
        <p:spPr>
          <a:xfrm>
            <a:off x="599440" y="4876800"/>
            <a:ext cx="1065784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227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E3E7-9AA4-6116-4C34-A11600CF184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213443C-500A-144A-08DC-E30CFC484B26}"/>
              </a:ext>
            </a:extLst>
          </p:cNvPr>
          <p:cNvGraphicFramePr>
            <a:graphicFrameLocks noChangeAspect="1"/>
          </p:cNvGraphicFramePr>
          <p:nvPr>
            <p:custDataLst>
              <p:tags r:id="rId1"/>
            </p:custDataLst>
            <p:extLst>
              <p:ext uri="{D42A27DB-BD31-4B8C-83A1-F6EECF244321}">
                <p14:modId xmlns:p14="http://schemas.microsoft.com/office/powerpoint/2010/main" val="1034094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F213443C-500A-144A-08DC-E30CFC484B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5C7E096E-8676-30AB-7A24-48D1E97D8EC3}"/>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Prevalencias “Ley de convivencia de modos”</a:t>
            </a:r>
            <a:br>
              <a:rPr lang="es-ES">
                <a:latin typeface="ACHS Nueva Serif SemiBold" pitchFamily="2" charset="0"/>
                <a:cs typeface="Arial"/>
              </a:rPr>
            </a:br>
            <a:br>
              <a:rPr lang="es-ES">
                <a:latin typeface="ACHS Nueva Serif SemiBold" pitchFamily="2" charset="0"/>
                <a:cs typeface="Arial"/>
              </a:rPr>
            </a:br>
            <a:endParaRPr lang="es-ES">
              <a:latin typeface="ACHS Nueva Serif SemiBold" pitchFamily="2" charset="0"/>
            </a:endParaRPr>
          </a:p>
        </p:txBody>
      </p:sp>
      <p:sp>
        <p:nvSpPr>
          <p:cNvPr id="4" name="Marcador de texto 3">
            <a:extLst>
              <a:ext uri="{FF2B5EF4-FFF2-40B4-BE49-F238E27FC236}">
                <a16:creationId xmlns:a16="http://schemas.microsoft.com/office/drawing/2014/main" id="{85EC07D4-96B2-1584-C6A7-98F0C0804744}"/>
              </a:ext>
            </a:extLst>
          </p:cNvPr>
          <p:cNvSpPr>
            <a:spLocks noGrp="1"/>
          </p:cNvSpPr>
          <p:nvPr>
            <p:ph type="body" sz="quarter" idx="12"/>
          </p:nvPr>
        </p:nvSpPr>
        <p:spPr>
          <a:xfrm>
            <a:off x="449261" y="2078546"/>
            <a:ext cx="11338243" cy="4608512"/>
          </a:xfrm>
        </p:spPr>
        <p:txBody>
          <a:bodyPr/>
          <a:lstStyle/>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En términos de prevalencias sobre la “Ley de convivencia de modos” según usuarios, </a:t>
            </a:r>
            <a:r>
              <a:rPr lang="es-CL" sz="1800" b="1" kern="100">
                <a:latin typeface="Aptos" panose="020B0004020202020204" pitchFamily="34" charset="0"/>
                <a:ea typeface="Calibri" panose="020F0502020204030204" pitchFamily="34" charset="0"/>
              </a:rPr>
              <a:t>destaca principalmente la mayor ausencia de precauciones entre los ciclistas</a:t>
            </a:r>
            <a:r>
              <a:rPr lang="es-CL" sz="1800" kern="100">
                <a:latin typeface="Aptos" panose="020B0004020202020204" pitchFamily="34" charset="0"/>
                <a:ea typeface="Calibri" panose="020F0502020204030204" pitchFamily="34" charset="0"/>
              </a:rPr>
              <a:t>, quienes muestran menores porcentajes en las respuestas “Casi siempre” y “Siempre” frente a las preguntas sobre la frecuencia con que toman determinadas precauciones, respecto a los demás tipos de usuarios.</a:t>
            </a:r>
          </a:p>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Según sexo, las mayores diferencias entre hombres y mujeres se dan </a:t>
            </a:r>
            <a:r>
              <a:rPr lang="es-CL" sz="1800" b="1" kern="100">
                <a:latin typeface="Aptos" panose="020B0004020202020204" pitchFamily="34" charset="0"/>
                <a:ea typeface="Calibri" panose="020F0502020204030204" pitchFamily="34" charset="0"/>
              </a:rPr>
              <a:t>entre los ciclistas y motociclistas, donde las mujeres muestran comportamientos de mayor precaución frente a los hombres</a:t>
            </a:r>
            <a:r>
              <a:rPr lang="es-CL" sz="1800" kern="100">
                <a:latin typeface="Aptos" panose="020B0004020202020204" pitchFamily="34" charset="0"/>
                <a:ea typeface="Calibri" panose="020F0502020204030204" pitchFamily="34" charset="0"/>
              </a:rPr>
              <a:t>.</a:t>
            </a:r>
          </a:p>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Respecto a </a:t>
            </a:r>
            <a:r>
              <a:rPr lang="es-CL" sz="1800" b="1" kern="100">
                <a:latin typeface="Aptos" panose="020B0004020202020204" pitchFamily="34" charset="0"/>
                <a:ea typeface="Calibri" panose="020F0502020204030204" pitchFamily="34" charset="0"/>
              </a:rPr>
              <a:t>edad, se puede destacar a los ciclistas del tramo más joven, de 18 a 29 años, como aquellos en que en lo que refiere al uso de casco y elementos reflectantes muestran las más bajas prevalencias en la conducta preventiva</a:t>
            </a:r>
            <a:r>
              <a:rPr lang="es-CL" sz="1800" kern="100">
                <a:latin typeface="Aptos" panose="020B0004020202020204" pitchFamily="34" charset="0"/>
                <a:ea typeface="Calibri" panose="020F0502020204030204" pitchFamily="34" charset="0"/>
              </a:rPr>
              <a:t>.</a:t>
            </a:r>
          </a:p>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En referencia a macrozona, es posible decir que </a:t>
            </a:r>
            <a:r>
              <a:rPr lang="es-CL" sz="1800" b="1" kern="100">
                <a:latin typeface="Aptos" panose="020B0004020202020204" pitchFamily="34" charset="0"/>
                <a:ea typeface="Calibri" panose="020F0502020204030204" pitchFamily="34" charset="0"/>
              </a:rPr>
              <a:t>resultan transversales las conductas menos preventivas nuevamente entre los ciclistas</a:t>
            </a:r>
            <a:r>
              <a:rPr lang="es-CL" sz="1800" kern="100">
                <a:latin typeface="Aptos" panose="020B0004020202020204" pitchFamily="34" charset="0"/>
                <a:ea typeface="Calibri" panose="020F0502020204030204" pitchFamily="34" charset="0"/>
              </a:rPr>
              <a:t>, y que </a:t>
            </a:r>
            <a:r>
              <a:rPr lang="es-CL" sz="1800" b="1" kern="100">
                <a:latin typeface="Aptos" panose="020B0004020202020204" pitchFamily="34" charset="0"/>
                <a:ea typeface="Calibri" panose="020F0502020204030204" pitchFamily="34" charset="0"/>
              </a:rPr>
              <a:t>destacan en la macrozona Sur menores precauciones entre los motociclistas</a:t>
            </a:r>
            <a:r>
              <a:rPr lang="es-CL" sz="1800" kern="100">
                <a:latin typeface="Aptos" panose="020B0004020202020204" pitchFamily="34" charset="0"/>
                <a:ea typeface="Calibri" panose="020F0502020204030204" pitchFamily="34" charset="0"/>
              </a:rPr>
              <a:t>.</a:t>
            </a:r>
          </a:p>
          <a:p>
            <a:pPr marL="285750" indent="-285750" algn="just">
              <a:lnSpc>
                <a:spcPct val="107000"/>
              </a:lnSpc>
              <a:spcAft>
                <a:spcPts val="800"/>
              </a:spcAft>
            </a:pPr>
            <a:endParaRPr lang="es-CL" sz="1800" b="1">
              <a:latin typeface="Aptos" panose="020B0004020202020204" pitchFamily="34" charset="0"/>
            </a:endParaRPr>
          </a:p>
        </p:txBody>
      </p:sp>
    </p:spTree>
    <p:extLst>
      <p:ext uri="{BB962C8B-B14F-4D97-AF65-F5344CB8AC3E}">
        <p14:creationId xmlns:p14="http://schemas.microsoft.com/office/powerpoint/2010/main" val="1810849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F89F5-CDC0-8493-1DCA-FD6FA485F5DE}"/>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5B63EFE-37F5-8897-B97C-93B440E1D67A}"/>
              </a:ext>
            </a:extLst>
          </p:cNvPr>
          <p:cNvSpPr>
            <a:spLocks noGrp="1"/>
          </p:cNvSpPr>
          <p:nvPr>
            <p:ph type="body" sz="quarter" idx="17"/>
          </p:nvPr>
        </p:nvSpPr>
        <p:spPr>
          <a:xfrm>
            <a:off x="4866002" y="2770632"/>
            <a:ext cx="6271390" cy="1847850"/>
          </a:xfrm>
        </p:spPr>
        <p:txBody>
          <a:bodyPr/>
          <a:lstStyle/>
          <a:p>
            <a:r>
              <a:rPr lang="es-ES" sz="6000">
                <a:latin typeface="ACHS Nueva Serif SemiBold" pitchFamily="2" charset="0"/>
                <a:cs typeface="Arial"/>
              </a:rPr>
              <a:t>Percepción de riesgo en la calle</a:t>
            </a:r>
            <a:endParaRPr lang="es-CL" sz="6000">
              <a:latin typeface="ACHS Nueva Serif SemiBold" pitchFamily="2" charset="0"/>
            </a:endParaRPr>
          </a:p>
        </p:txBody>
      </p:sp>
    </p:spTree>
    <p:extLst>
      <p:ext uri="{BB962C8B-B14F-4D97-AF65-F5344CB8AC3E}">
        <p14:creationId xmlns:p14="http://schemas.microsoft.com/office/powerpoint/2010/main" val="2313626177"/>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49F5251-7D50-7D8D-BF7D-358BCB44D6CA}"/>
              </a:ext>
            </a:extLst>
          </p:cNvPr>
          <p:cNvGraphicFramePr>
            <a:graphicFrameLocks noChangeAspect="1"/>
          </p:cNvGraphicFramePr>
          <p:nvPr>
            <p:custDataLst>
              <p:tags r:id="rId1"/>
            </p:custDataLst>
            <p:extLst>
              <p:ext uri="{D42A27DB-BD31-4B8C-83A1-F6EECF244321}">
                <p14:modId xmlns:p14="http://schemas.microsoft.com/office/powerpoint/2010/main" val="128173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049F5251-7D50-7D8D-BF7D-358BCB44D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p:cNvSpPr>
            <a:spLocks noGrp="1"/>
          </p:cNvSpPr>
          <p:nvPr>
            <p:ph type="subTitle" idx="1"/>
          </p:nvPr>
        </p:nvSpPr>
        <p:spPr/>
        <p:txBody>
          <a:bodyPr lIns="0" tIns="0" rIns="0" bIns="0" anchor="t">
            <a:noAutofit/>
          </a:bodyPr>
          <a:lstStyle/>
          <a:p>
            <a:pPr algn="ctr"/>
            <a:r>
              <a:rPr lang="es-ES" sz="1800" b="1">
                <a:latin typeface="ACHS Nueva Serif" pitchFamily="2" charset="0"/>
                <a:cs typeface="Arial"/>
              </a:rPr>
              <a:t>Pensando en el trayecto al trabajo, ¿qué tan probable cree que es sufrir un accidente (una caída, un choque o un atropello) en las siguientes situaciones?</a:t>
            </a:r>
          </a:p>
        </p:txBody>
      </p:sp>
      <p:sp>
        <p:nvSpPr>
          <p:cNvPr id="2" name="Título 1">
            <a:extLst>
              <a:ext uri="{FF2B5EF4-FFF2-40B4-BE49-F238E27FC236}">
                <a16:creationId xmlns:a16="http://schemas.microsoft.com/office/drawing/2014/main" id="{94225B78-4654-89CB-32C7-22AD694771DF}"/>
              </a:ext>
            </a:extLst>
          </p:cNvPr>
          <p:cNvSpPr>
            <a:spLocks noGrp="1"/>
          </p:cNvSpPr>
          <p:nvPr>
            <p:ph type="title"/>
          </p:nvPr>
        </p:nvSpPr>
        <p:spPr/>
        <p:txBody>
          <a:bodyPr vert="horz"/>
          <a:lstStyle/>
          <a:p>
            <a:r>
              <a:rPr lang="es-ES">
                <a:latin typeface="ACHS Nueva Serif SemiBold" pitchFamily="2" charset="0"/>
                <a:cs typeface="Arial"/>
              </a:rPr>
              <a:t>Percepción de riesgo en la calle (1.103) </a:t>
            </a:r>
            <a:endParaRPr lang="es-ES">
              <a:latin typeface="ACHS Nueva Serif SemiBold" pitchFamily="2" charset="0"/>
            </a:endParaRPr>
          </a:p>
        </p:txBody>
      </p:sp>
      <p:sp>
        <p:nvSpPr>
          <p:cNvPr id="3" name="Rectangle 1">
            <a:extLst>
              <a:ext uri="{FF2B5EF4-FFF2-40B4-BE49-F238E27FC236}">
                <a16:creationId xmlns:a16="http://schemas.microsoft.com/office/drawing/2014/main" id="{E86BD114-4D23-7E9E-BF03-F43F571F25AF}"/>
              </a:ext>
            </a:extLst>
          </p:cNvPr>
          <p:cNvSpPr>
            <a:spLocks noChangeArrowheads="1"/>
          </p:cNvSpPr>
          <p:nvPr/>
        </p:nvSpPr>
        <p:spPr bwMode="auto">
          <a:xfrm>
            <a:off x="0" y="6538502"/>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8" name="Imagen 7">
            <a:extLst>
              <a:ext uri="{FF2B5EF4-FFF2-40B4-BE49-F238E27FC236}">
                <a16:creationId xmlns:a16="http://schemas.microsoft.com/office/drawing/2014/main" id="{FE744D7F-25A5-8AD4-2A1E-D2C5B8578E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6394" y="1812592"/>
            <a:ext cx="9249946" cy="4421580"/>
          </a:xfrm>
          <a:prstGeom prst="rect">
            <a:avLst/>
          </a:prstGeom>
        </p:spPr>
      </p:pic>
    </p:spTree>
    <p:extLst>
      <p:ext uri="{BB962C8B-B14F-4D97-AF65-F5344CB8AC3E}">
        <p14:creationId xmlns:p14="http://schemas.microsoft.com/office/powerpoint/2010/main" val="4058352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42A82-726B-FBD0-1B3C-671E089B168F}"/>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53F1261-7105-63FA-CFA7-1C5BDDEB0E94}"/>
              </a:ext>
            </a:extLst>
          </p:cNvPr>
          <p:cNvGraphicFramePr>
            <a:graphicFrameLocks noChangeAspect="1"/>
          </p:cNvGraphicFramePr>
          <p:nvPr>
            <p:custDataLst>
              <p:tags r:id="rId1"/>
            </p:custDataLst>
            <p:extLst>
              <p:ext uri="{D42A27DB-BD31-4B8C-83A1-F6EECF244321}">
                <p14:modId xmlns:p14="http://schemas.microsoft.com/office/powerpoint/2010/main" val="24519112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D53F1261-7105-63FA-CFA7-1C5BDDEB0E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F45FD476-4CAD-0782-63A1-1B46C03C57C5}"/>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cree que es sufrir un accidente (una caída, un choque o un atropello) en las siguientes situaciones?</a:t>
            </a:r>
          </a:p>
        </p:txBody>
      </p:sp>
      <p:sp>
        <p:nvSpPr>
          <p:cNvPr id="2" name="Título 1">
            <a:extLst>
              <a:ext uri="{FF2B5EF4-FFF2-40B4-BE49-F238E27FC236}">
                <a16:creationId xmlns:a16="http://schemas.microsoft.com/office/drawing/2014/main" id="{8E0EE094-FB18-6255-E788-F4478A16E69A}"/>
              </a:ext>
            </a:extLst>
          </p:cNvPr>
          <p:cNvSpPr>
            <a:spLocks noGrp="1"/>
          </p:cNvSpPr>
          <p:nvPr>
            <p:ph type="title"/>
          </p:nvPr>
        </p:nvSpPr>
        <p:spPr/>
        <p:txBody>
          <a:bodyPr vert="horz"/>
          <a:lstStyle/>
          <a:p>
            <a:r>
              <a:rPr lang="es-ES">
                <a:latin typeface="ACHS Nueva Serif SemiBold" pitchFamily="2" charset="0"/>
                <a:cs typeface="Arial"/>
              </a:rPr>
              <a:t>Percepción de riesgo en la calle según sexo</a:t>
            </a:r>
            <a:endParaRPr lang="es-ES">
              <a:latin typeface="ACHS Nueva Serif SemiBold" pitchFamily="2" charset="0"/>
            </a:endParaRPr>
          </a:p>
        </p:txBody>
      </p:sp>
      <p:sp>
        <p:nvSpPr>
          <p:cNvPr id="3" name="Rectangle 1">
            <a:extLst>
              <a:ext uri="{FF2B5EF4-FFF2-40B4-BE49-F238E27FC236}">
                <a16:creationId xmlns:a16="http://schemas.microsoft.com/office/drawing/2014/main" id="{E00508F3-306F-69C4-E9C7-FF39414E99BB}"/>
              </a:ext>
            </a:extLst>
          </p:cNvPr>
          <p:cNvSpPr>
            <a:spLocks noChangeArrowheads="1"/>
          </p:cNvSpPr>
          <p:nvPr/>
        </p:nvSpPr>
        <p:spPr bwMode="auto">
          <a:xfrm>
            <a:off x="100105" y="6515668"/>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A5E788C0-9057-746D-7C5A-17E6819D74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3668" y="1862400"/>
            <a:ext cx="9561231" cy="4570378"/>
          </a:xfrm>
          <a:prstGeom prst="rect">
            <a:avLst/>
          </a:prstGeom>
        </p:spPr>
      </p:pic>
    </p:spTree>
    <p:extLst>
      <p:ext uri="{BB962C8B-B14F-4D97-AF65-F5344CB8AC3E}">
        <p14:creationId xmlns:p14="http://schemas.microsoft.com/office/powerpoint/2010/main" val="18859908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CF94B-F8A8-A5E7-0DB0-8F85944BE72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5393A7F-472B-65AB-B5F0-16E51A15B122}"/>
              </a:ext>
            </a:extLst>
          </p:cNvPr>
          <p:cNvGraphicFramePr>
            <a:graphicFrameLocks noChangeAspect="1"/>
          </p:cNvGraphicFramePr>
          <p:nvPr>
            <p:custDataLst>
              <p:tags r:id="rId1"/>
            </p:custDataLst>
            <p:extLst>
              <p:ext uri="{D42A27DB-BD31-4B8C-83A1-F6EECF244321}">
                <p14:modId xmlns:p14="http://schemas.microsoft.com/office/powerpoint/2010/main" val="9016680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15393A7F-472B-65AB-B5F0-16E51A15B1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E61E1457-C05F-DBF0-E620-37DA9522C10F}"/>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cree que es sufrir un accidente (una caída, un choque o un atropello) en las siguientes situaciones?</a:t>
            </a:r>
          </a:p>
        </p:txBody>
      </p:sp>
      <p:sp>
        <p:nvSpPr>
          <p:cNvPr id="2" name="Título 1">
            <a:extLst>
              <a:ext uri="{FF2B5EF4-FFF2-40B4-BE49-F238E27FC236}">
                <a16:creationId xmlns:a16="http://schemas.microsoft.com/office/drawing/2014/main" id="{74951ECB-AA2C-9711-57F0-CB30F7A8EA46}"/>
              </a:ext>
            </a:extLst>
          </p:cNvPr>
          <p:cNvSpPr>
            <a:spLocks noGrp="1"/>
          </p:cNvSpPr>
          <p:nvPr>
            <p:ph type="title"/>
          </p:nvPr>
        </p:nvSpPr>
        <p:spPr/>
        <p:txBody>
          <a:bodyPr vert="horz"/>
          <a:lstStyle/>
          <a:p>
            <a:r>
              <a:rPr lang="es-ES">
                <a:latin typeface="ACHS Nueva Serif SemiBold" pitchFamily="2" charset="0"/>
                <a:cs typeface="Arial"/>
              </a:rPr>
              <a:t>Percepción de riesgo en la calle según tramo de edad</a:t>
            </a:r>
            <a:endParaRPr lang="es-ES">
              <a:latin typeface="ACHS Nueva Serif SemiBold" pitchFamily="2" charset="0"/>
            </a:endParaRPr>
          </a:p>
        </p:txBody>
      </p:sp>
      <p:sp>
        <p:nvSpPr>
          <p:cNvPr id="3" name="Rectangle 1">
            <a:extLst>
              <a:ext uri="{FF2B5EF4-FFF2-40B4-BE49-F238E27FC236}">
                <a16:creationId xmlns:a16="http://schemas.microsoft.com/office/drawing/2014/main" id="{8A67E455-A5C8-E59D-815B-5CDB71198C2F}"/>
              </a:ext>
            </a:extLst>
          </p:cNvPr>
          <p:cNvSpPr>
            <a:spLocks noChangeArrowheads="1"/>
          </p:cNvSpPr>
          <p:nvPr/>
        </p:nvSpPr>
        <p:spPr bwMode="auto">
          <a:xfrm>
            <a:off x="81817" y="6548215"/>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BF1E35B9-132D-E89D-DF76-AB6050C2C4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638" y="1684636"/>
            <a:ext cx="9493138" cy="4537829"/>
          </a:xfrm>
          <a:prstGeom prst="rect">
            <a:avLst/>
          </a:prstGeom>
        </p:spPr>
      </p:pic>
    </p:spTree>
    <p:extLst>
      <p:ext uri="{BB962C8B-B14F-4D97-AF65-F5344CB8AC3E}">
        <p14:creationId xmlns:p14="http://schemas.microsoft.com/office/powerpoint/2010/main" val="34845072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556BB-6486-3E2F-3168-33233D953EB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5B8814F-BDD2-5046-7B31-354DFF206F6A}"/>
              </a:ext>
            </a:extLst>
          </p:cNvPr>
          <p:cNvGraphicFramePr>
            <a:graphicFrameLocks noChangeAspect="1"/>
          </p:cNvGraphicFramePr>
          <p:nvPr>
            <p:custDataLst>
              <p:tags r:id="rId1"/>
            </p:custDataLst>
            <p:extLst>
              <p:ext uri="{D42A27DB-BD31-4B8C-83A1-F6EECF244321}">
                <p14:modId xmlns:p14="http://schemas.microsoft.com/office/powerpoint/2010/main" val="3497887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75B8814F-BDD2-5046-7B31-354DFF206F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88BE4A3B-6141-C238-76F4-98828494E7C5}"/>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cree que es sufrir un accidente (una caída, un choque o un atropello) en las siguientes situaciones?</a:t>
            </a:r>
          </a:p>
        </p:txBody>
      </p:sp>
      <p:sp>
        <p:nvSpPr>
          <p:cNvPr id="2" name="Título 1">
            <a:extLst>
              <a:ext uri="{FF2B5EF4-FFF2-40B4-BE49-F238E27FC236}">
                <a16:creationId xmlns:a16="http://schemas.microsoft.com/office/drawing/2014/main" id="{255B891B-224D-D91B-52B0-27DA87E02358}"/>
              </a:ext>
            </a:extLst>
          </p:cNvPr>
          <p:cNvSpPr>
            <a:spLocks noGrp="1"/>
          </p:cNvSpPr>
          <p:nvPr>
            <p:ph type="title"/>
          </p:nvPr>
        </p:nvSpPr>
        <p:spPr/>
        <p:txBody>
          <a:bodyPr vert="horz"/>
          <a:lstStyle/>
          <a:p>
            <a:r>
              <a:rPr lang="es-ES">
                <a:latin typeface="ACHS Nueva Serif SemiBold" pitchFamily="2" charset="0"/>
                <a:cs typeface="Arial"/>
              </a:rPr>
              <a:t>Percepción de riesgo en la calle según macrozona</a:t>
            </a:r>
            <a:endParaRPr lang="es-ES">
              <a:latin typeface="ACHS Nueva Serif SemiBold" pitchFamily="2" charset="0"/>
            </a:endParaRPr>
          </a:p>
        </p:txBody>
      </p:sp>
      <p:sp>
        <p:nvSpPr>
          <p:cNvPr id="3" name="Rectangle 1">
            <a:extLst>
              <a:ext uri="{FF2B5EF4-FFF2-40B4-BE49-F238E27FC236}">
                <a16:creationId xmlns:a16="http://schemas.microsoft.com/office/drawing/2014/main" id="{F2C1C2F5-32BB-61AA-02FA-AE31A98C8EB5}"/>
              </a:ext>
            </a:extLst>
          </p:cNvPr>
          <p:cNvSpPr>
            <a:spLocks noChangeArrowheads="1"/>
          </p:cNvSpPr>
          <p:nvPr/>
        </p:nvSpPr>
        <p:spPr bwMode="auto">
          <a:xfrm>
            <a:off x="90961" y="6507220"/>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6" name="Imagen 5">
            <a:extLst>
              <a:ext uri="{FF2B5EF4-FFF2-40B4-BE49-F238E27FC236}">
                <a16:creationId xmlns:a16="http://schemas.microsoft.com/office/drawing/2014/main" id="{7FEDC543-ECA3-A0B9-342B-EA20C6F9D8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628" y="1633914"/>
            <a:ext cx="9619597" cy="4598278"/>
          </a:xfrm>
          <a:prstGeom prst="rect">
            <a:avLst/>
          </a:prstGeom>
        </p:spPr>
      </p:pic>
    </p:spTree>
    <p:extLst>
      <p:ext uri="{BB962C8B-B14F-4D97-AF65-F5344CB8AC3E}">
        <p14:creationId xmlns:p14="http://schemas.microsoft.com/office/powerpoint/2010/main" val="16242849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18230-F7AB-C2CB-E406-D6DE23313F50}"/>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1F9F62A-3773-A360-B2C9-B9B314DEBF4A}"/>
              </a:ext>
            </a:extLst>
          </p:cNvPr>
          <p:cNvGraphicFramePr>
            <a:graphicFrameLocks noChangeAspect="1"/>
          </p:cNvGraphicFramePr>
          <p:nvPr>
            <p:custDataLst>
              <p:tags r:id="rId1"/>
            </p:custDataLst>
            <p:extLst>
              <p:ext uri="{D42A27DB-BD31-4B8C-83A1-F6EECF244321}">
                <p14:modId xmlns:p14="http://schemas.microsoft.com/office/powerpoint/2010/main" val="22135340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81F9F62A-3773-A360-B2C9-B9B314DEB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52C65B83-B329-94D4-7568-248716E92841}"/>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considera que es ser víctima de un asalto o una situación de violencia en las siguientes situaciones?</a:t>
            </a:r>
          </a:p>
        </p:txBody>
      </p:sp>
      <p:sp>
        <p:nvSpPr>
          <p:cNvPr id="2" name="Título 1">
            <a:extLst>
              <a:ext uri="{FF2B5EF4-FFF2-40B4-BE49-F238E27FC236}">
                <a16:creationId xmlns:a16="http://schemas.microsoft.com/office/drawing/2014/main" id="{8E294B41-6758-0FAF-98B4-9B3A495F811E}"/>
              </a:ext>
            </a:extLst>
          </p:cNvPr>
          <p:cNvSpPr>
            <a:spLocks noGrp="1"/>
          </p:cNvSpPr>
          <p:nvPr>
            <p:ph type="title"/>
          </p:nvPr>
        </p:nvSpPr>
        <p:spPr/>
        <p:txBody>
          <a:bodyPr vert="horz"/>
          <a:lstStyle/>
          <a:p>
            <a:r>
              <a:rPr lang="es-ES">
                <a:latin typeface="ACHS Nueva Serif SemiBold" pitchFamily="2" charset="0"/>
                <a:cs typeface="Arial"/>
              </a:rPr>
              <a:t>Percepción de riesgo en la calle (1.103) </a:t>
            </a:r>
            <a:endParaRPr lang="es-ES">
              <a:latin typeface="ACHS Nueva Serif SemiBold" pitchFamily="2" charset="0"/>
            </a:endParaRPr>
          </a:p>
        </p:txBody>
      </p:sp>
      <p:sp>
        <p:nvSpPr>
          <p:cNvPr id="3" name="Rectangle 1">
            <a:extLst>
              <a:ext uri="{FF2B5EF4-FFF2-40B4-BE49-F238E27FC236}">
                <a16:creationId xmlns:a16="http://schemas.microsoft.com/office/drawing/2014/main" id="{B3D262D0-898E-BE4E-BB3F-1D54DCA85FAD}"/>
              </a:ext>
            </a:extLst>
          </p:cNvPr>
          <p:cNvSpPr>
            <a:spLocks noChangeArrowheads="1"/>
          </p:cNvSpPr>
          <p:nvPr/>
        </p:nvSpPr>
        <p:spPr bwMode="auto">
          <a:xfrm>
            <a:off x="127537" y="6528829"/>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71FD093F-EBB2-F79C-0A29-0C83B3C9A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3553" y="1754281"/>
            <a:ext cx="9473682" cy="4528529"/>
          </a:xfrm>
          <a:prstGeom prst="rect">
            <a:avLst/>
          </a:prstGeom>
        </p:spPr>
      </p:pic>
    </p:spTree>
    <p:extLst>
      <p:ext uri="{BB962C8B-B14F-4D97-AF65-F5344CB8AC3E}">
        <p14:creationId xmlns:p14="http://schemas.microsoft.com/office/powerpoint/2010/main" val="291588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94D80-169F-1E6F-262B-1728CC315A3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ACF2788-28CE-B1C2-EC64-295148356E32}"/>
              </a:ext>
            </a:extLst>
          </p:cNvPr>
          <p:cNvGraphicFramePr>
            <a:graphicFrameLocks noChangeAspect="1"/>
          </p:cNvGraphicFramePr>
          <p:nvPr>
            <p:custDataLst>
              <p:tags r:id="rId1"/>
            </p:custDataLst>
            <p:extLst>
              <p:ext uri="{D42A27DB-BD31-4B8C-83A1-F6EECF244321}">
                <p14:modId xmlns:p14="http://schemas.microsoft.com/office/powerpoint/2010/main" val="21243451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3ACF2788-28CE-B1C2-EC64-295148356E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34C289A9-2C26-0060-57F7-5775F2064B36}"/>
              </a:ext>
            </a:extLst>
          </p:cNvPr>
          <p:cNvSpPr>
            <a:spLocks noGrp="1"/>
          </p:cNvSpPr>
          <p:nvPr>
            <p:ph type="subTitle" idx="1"/>
          </p:nvPr>
        </p:nvSpPr>
        <p:spPr>
          <a:xfrm>
            <a:off x="466892" y="1438618"/>
            <a:ext cx="9756737" cy="408164"/>
          </a:xfrm>
        </p:spPr>
        <p:txBody>
          <a:bodyPr lIns="0" tIns="0" rIns="0" bIns="0" anchor="t">
            <a:noAutofit/>
          </a:bodyPr>
          <a:lstStyle/>
          <a:p>
            <a:pPr algn="ctr"/>
            <a:r>
              <a:rPr lang="es-ES" sz="1200" b="1">
                <a:latin typeface="ACHS Nueva Serif" pitchFamily="2" charset="0"/>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F3CF866B-76E2-55AA-313A-CA25DC11144A}"/>
              </a:ext>
            </a:extLst>
          </p:cNvPr>
          <p:cNvSpPr>
            <a:spLocks noGrp="1"/>
          </p:cNvSpPr>
          <p:nvPr>
            <p:ph type="title"/>
          </p:nvPr>
        </p:nvSpPr>
        <p:spPr/>
        <p:txBody>
          <a:bodyPr vert="horz"/>
          <a:lstStyle/>
          <a:p>
            <a:r>
              <a:rPr lang="es-ES">
                <a:latin typeface="ACHS Nueva Serif SemiBold" pitchFamily="2" charset="0"/>
                <a:cs typeface="Arial"/>
              </a:rPr>
              <a:t>Hábito Crítico: Pegado (1.102)</a:t>
            </a:r>
            <a:endParaRPr lang="es-ES">
              <a:latin typeface="ACHS Nueva Serif SemiBold" pitchFamily="2" charset="0"/>
            </a:endParaRPr>
          </a:p>
        </p:txBody>
      </p:sp>
      <p:sp>
        <p:nvSpPr>
          <p:cNvPr id="3" name="Rectangle 1">
            <a:extLst>
              <a:ext uri="{FF2B5EF4-FFF2-40B4-BE49-F238E27FC236}">
                <a16:creationId xmlns:a16="http://schemas.microsoft.com/office/drawing/2014/main" id="{41BFA8BE-AD78-9356-3419-E0AF0250DD82}"/>
              </a:ext>
            </a:extLst>
          </p:cNvPr>
          <p:cNvSpPr>
            <a:spLocks noChangeArrowheads="1"/>
          </p:cNvSpPr>
          <p:nvPr/>
        </p:nvSpPr>
        <p:spPr bwMode="auto">
          <a:xfrm>
            <a:off x="127537" y="6548355"/>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B266457E-771C-593C-77C8-6328CAD38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677" y="2029126"/>
            <a:ext cx="9454227" cy="4519229"/>
          </a:xfrm>
          <a:prstGeom prst="rect">
            <a:avLst/>
          </a:prstGeom>
        </p:spPr>
      </p:pic>
      <p:pic>
        <p:nvPicPr>
          <p:cNvPr id="13" name="Picture 5">
            <a:extLst>
              <a:ext uri="{FF2B5EF4-FFF2-40B4-BE49-F238E27FC236}">
                <a16:creationId xmlns:a16="http://schemas.microsoft.com/office/drawing/2014/main" id="{82399766-7005-DF45-16E8-7B02FB358E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09322" y="5300745"/>
            <a:ext cx="1629685" cy="1557255"/>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25">
            <a:extLst>
              <a:ext uri="{FF2B5EF4-FFF2-40B4-BE49-F238E27FC236}">
                <a16:creationId xmlns:a16="http://schemas.microsoft.com/office/drawing/2014/main" id="{A0738251-2C0A-F43F-C227-83F79DCEDC93}"/>
              </a:ext>
            </a:extLst>
          </p:cNvPr>
          <p:cNvSpPr txBox="1"/>
          <p:nvPr/>
        </p:nvSpPr>
        <p:spPr>
          <a:xfrm>
            <a:off x="360361" y="830218"/>
            <a:ext cx="3932239" cy="338554"/>
          </a:xfrm>
          <a:prstGeom prst="rect">
            <a:avLst/>
          </a:prstGeom>
          <a:noFill/>
        </p:spPr>
        <p:txBody>
          <a:bodyPr wrap="square">
            <a:spAutoFit/>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sz="1600" b="1">
                <a:solidFill>
                  <a:srgbClr val="75C3B8"/>
                </a:solidFill>
                <a:effectLst/>
                <a:latin typeface="ACHS Nueva Sans" pitchFamily="2" charset="77"/>
              </a:rPr>
              <a:t>Distractores tecnológicos avanzados</a:t>
            </a:r>
            <a:endParaRPr lang="es-CL" sz="1600" b="1">
              <a:solidFill>
                <a:srgbClr val="75C3B8"/>
              </a:solidFill>
              <a:latin typeface="ACHS Nueva Sans" pitchFamily="2" charset="77"/>
            </a:endParaRPr>
          </a:p>
        </p:txBody>
      </p:sp>
    </p:spTree>
    <p:extLst>
      <p:ext uri="{BB962C8B-B14F-4D97-AF65-F5344CB8AC3E}">
        <p14:creationId xmlns:p14="http://schemas.microsoft.com/office/powerpoint/2010/main" val="719659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B13A2-3208-88E7-E46B-FD9263572688}"/>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8D0362A-7329-79FD-F2E2-6EC2823B0365}"/>
              </a:ext>
            </a:extLst>
          </p:cNvPr>
          <p:cNvGraphicFramePr>
            <a:graphicFrameLocks noChangeAspect="1"/>
          </p:cNvGraphicFramePr>
          <p:nvPr>
            <p:custDataLst>
              <p:tags r:id="rId1"/>
            </p:custDataLst>
            <p:extLst>
              <p:ext uri="{D42A27DB-BD31-4B8C-83A1-F6EECF244321}">
                <p14:modId xmlns:p14="http://schemas.microsoft.com/office/powerpoint/2010/main" val="5573212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E8D0362A-7329-79FD-F2E2-6EC2823B036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2CE7F1C1-B9DD-9C65-6D57-D9740E5F618A}"/>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considera que es ser víctima de un asalto o una situación de violencia en las siguientes situaciones?</a:t>
            </a:r>
          </a:p>
        </p:txBody>
      </p:sp>
      <p:sp>
        <p:nvSpPr>
          <p:cNvPr id="2" name="Título 1">
            <a:extLst>
              <a:ext uri="{FF2B5EF4-FFF2-40B4-BE49-F238E27FC236}">
                <a16:creationId xmlns:a16="http://schemas.microsoft.com/office/drawing/2014/main" id="{8A7A831E-AA84-B063-7949-2D0698609FF2}"/>
              </a:ext>
            </a:extLst>
          </p:cNvPr>
          <p:cNvSpPr>
            <a:spLocks noGrp="1"/>
          </p:cNvSpPr>
          <p:nvPr>
            <p:ph type="title"/>
          </p:nvPr>
        </p:nvSpPr>
        <p:spPr/>
        <p:txBody>
          <a:bodyPr vert="horz"/>
          <a:lstStyle/>
          <a:p>
            <a:r>
              <a:rPr lang="es-ES">
                <a:latin typeface="ACHS Nueva Serif SemiBold" pitchFamily="2" charset="0"/>
                <a:cs typeface="Arial"/>
              </a:rPr>
              <a:t>Percepción de riesgo en la calle según tramo de sexo </a:t>
            </a:r>
            <a:endParaRPr lang="es-ES">
              <a:latin typeface="ACHS Nueva Serif SemiBold" pitchFamily="2" charset="0"/>
            </a:endParaRPr>
          </a:p>
        </p:txBody>
      </p:sp>
      <p:sp>
        <p:nvSpPr>
          <p:cNvPr id="3" name="Rectangle 1">
            <a:extLst>
              <a:ext uri="{FF2B5EF4-FFF2-40B4-BE49-F238E27FC236}">
                <a16:creationId xmlns:a16="http://schemas.microsoft.com/office/drawing/2014/main" id="{4286D25B-3C67-C352-1281-579165E5AD65}"/>
              </a:ext>
            </a:extLst>
          </p:cNvPr>
          <p:cNvSpPr>
            <a:spLocks noChangeArrowheads="1"/>
          </p:cNvSpPr>
          <p:nvPr/>
        </p:nvSpPr>
        <p:spPr bwMode="auto">
          <a:xfrm>
            <a:off x="100105" y="654393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D615D071-55A7-971E-FAFF-BDA9356B2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895" y="1731610"/>
            <a:ext cx="9600142" cy="4588978"/>
          </a:xfrm>
          <a:prstGeom prst="rect">
            <a:avLst/>
          </a:prstGeom>
        </p:spPr>
      </p:pic>
    </p:spTree>
    <p:extLst>
      <p:ext uri="{BB962C8B-B14F-4D97-AF65-F5344CB8AC3E}">
        <p14:creationId xmlns:p14="http://schemas.microsoft.com/office/powerpoint/2010/main" val="37154837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6FE6E-CB5E-2AE0-0CE7-B7A951E18B4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7689C0B-91DD-504A-C6D1-D6D0A842A96D}"/>
              </a:ext>
            </a:extLst>
          </p:cNvPr>
          <p:cNvGraphicFramePr>
            <a:graphicFrameLocks noChangeAspect="1"/>
          </p:cNvGraphicFramePr>
          <p:nvPr>
            <p:custDataLst>
              <p:tags r:id="rId1"/>
            </p:custDataLst>
            <p:extLst>
              <p:ext uri="{D42A27DB-BD31-4B8C-83A1-F6EECF244321}">
                <p14:modId xmlns:p14="http://schemas.microsoft.com/office/powerpoint/2010/main" val="34116508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07689C0B-91DD-504A-C6D1-D6D0A842A9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59807126-72FC-9636-816E-753A5021D32A}"/>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considera que es ser víctima de un asalto o una situación de violencia en las siguientes situaciones?</a:t>
            </a:r>
          </a:p>
        </p:txBody>
      </p:sp>
      <p:sp>
        <p:nvSpPr>
          <p:cNvPr id="2" name="Título 1">
            <a:extLst>
              <a:ext uri="{FF2B5EF4-FFF2-40B4-BE49-F238E27FC236}">
                <a16:creationId xmlns:a16="http://schemas.microsoft.com/office/drawing/2014/main" id="{9078889F-5076-1A59-2368-32C37BF3647B}"/>
              </a:ext>
            </a:extLst>
          </p:cNvPr>
          <p:cNvSpPr>
            <a:spLocks noGrp="1"/>
          </p:cNvSpPr>
          <p:nvPr>
            <p:ph type="title"/>
          </p:nvPr>
        </p:nvSpPr>
        <p:spPr/>
        <p:txBody>
          <a:bodyPr vert="horz"/>
          <a:lstStyle/>
          <a:p>
            <a:r>
              <a:rPr lang="es-ES">
                <a:latin typeface="ACHS Nueva Serif SemiBold" pitchFamily="2" charset="0"/>
                <a:cs typeface="Arial"/>
              </a:rPr>
              <a:t>Percepción de riesgo en la calle según tramo de edad </a:t>
            </a:r>
            <a:endParaRPr lang="es-ES">
              <a:latin typeface="ACHS Nueva Serif SemiBold" pitchFamily="2" charset="0"/>
            </a:endParaRPr>
          </a:p>
        </p:txBody>
      </p:sp>
      <p:sp>
        <p:nvSpPr>
          <p:cNvPr id="3" name="Rectangle 1">
            <a:extLst>
              <a:ext uri="{FF2B5EF4-FFF2-40B4-BE49-F238E27FC236}">
                <a16:creationId xmlns:a16="http://schemas.microsoft.com/office/drawing/2014/main" id="{695FEE65-B0D0-235C-9815-32F6872893A1}"/>
              </a:ext>
            </a:extLst>
          </p:cNvPr>
          <p:cNvSpPr>
            <a:spLocks noChangeArrowheads="1"/>
          </p:cNvSpPr>
          <p:nvPr/>
        </p:nvSpPr>
        <p:spPr bwMode="auto">
          <a:xfrm>
            <a:off x="90961" y="651108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5E437BE1-6255-5188-0DEE-43744705EE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073" y="1795702"/>
            <a:ext cx="9551504" cy="4565728"/>
          </a:xfrm>
          <a:prstGeom prst="rect">
            <a:avLst/>
          </a:prstGeom>
        </p:spPr>
      </p:pic>
    </p:spTree>
    <p:extLst>
      <p:ext uri="{BB962C8B-B14F-4D97-AF65-F5344CB8AC3E}">
        <p14:creationId xmlns:p14="http://schemas.microsoft.com/office/powerpoint/2010/main" val="27739228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366B6-A175-0116-C9AB-DA55477CF3C7}"/>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FEFD491-B84D-6B23-0BA6-39B32BA267AA}"/>
              </a:ext>
            </a:extLst>
          </p:cNvPr>
          <p:cNvGraphicFramePr>
            <a:graphicFrameLocks noChangeAspect="1"/>
          </p:cNvGraphicFramePr>
          <p:nvPr>
            <p:custDataLst>
              <p:tags r:id="rId1"/>
            </p:custDataLst>
            <p:extLst>
              <p:ext uri="{D42A27DB-BD31-4B8C-83A1-F6EECF244321}">
                <p14:modId xmlns:p14="http://schemas.microsoft.com/office/powerpoint/2010/main" val="3764430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FFEFD491-B84D-6B23-0BA6-39B32BA267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DE1B974E-39B3-FB94-6B2E-BDBD83883857}"/>
              </a:ext>
            </a:extLst>
          </p:cNvPr>
          <p:cNvSpPr>
            <a:spLocks noGrp="1"/>
          </p:cNvSpPr>
          <p:nvPr>
            <p:ph type="subTitle" idx="1"/>
          </p:nvPr>
        </p:nvSpPr>
        <p:spPr/>
        <p:txBody>
          <a:bodyPr lIns="0" tIns="0" rIns="0" bIns="0" anchor="t">
            <a:noAutofit/>
          </a:bodyPr>
          <a:lstStyle/>
          <a:p>
            <a:pPr algn="ctr"/>
            <a:r>
              <a:rPr lang="es-ES" sz="1800">
                <a:latin typeface="ACHS Nueva Serif" pitchFamily="2" charset="0"/>
                <a:cs typeface="Arial"/>
              </a:rPr>
              <a:t>Pensando en el trayecto al trabajo, ¿qué tan probable considera que es ser víctima de un asalto o una situación de violencia en las siguientes situaciones?</a:t>
            </a:r>
          </a:p>
        </p:txBody>
      </p:sp>
      <p:sp>
        <p:nvSpPr>
          <p:cNvPr id="2" name="Título 1">
            <a:extLst>
              <a:ext uri="{FF2B5EF4-FFF2-40B4-BE49-F238E27FC236}">
                <a16:creationId xmlns:a16="http://schemas.microsoft.com/office/drawing/2014/main" id="{ADD8CCF5-F58B-2B9F-2ACF-FC6FD1B96E26}"/>
              </a:ext>
            </a:extLst>
          </p:cNvPr>
          <p:cNvSpPr>
            <a:spLocks noGrp="1"/>
          </p:cNvSpPr>
          <p:nvPr>
            <p:ph type="title"/>
          </p:nvPr>
        </p:nvSpPr>
        <p:spPr/>
        <p:txBody>
          <a:bodyPr vert="horz"/>
          <a:lstStyle/>
          <a:p>
            <a:r>
              <a:rPr lang="es-ES">
                <a:latin typeface="ACHS Nueva Serif SemiBold" pitchFamily="2" charset="0"/>
                <a:cs typeface="Arial"/>
              </a:rPr>
              <a:t>Percepción de riesgo en la calle según macrozona </a:t>
            </a:r>
            <a:endParaRPr lang="es-ES">
              <a:latin typeface="ACHS Nueva Serif SemiBold" pitchFamily="2" charset="0"/>
            </a:endParaRPr>
          </a:p>
        </p:txBody>
      </p:sp>
      <p:sp>
        <p:nvSpPr>
          <p:cNvPr id="3" name="Rectangle 1">
            <a:extLst>
              <a:ext uri="{FF2B5EF4-FFF2-40B4-BE49-F238E27FC236}">
                <a16:creationId xmlns:a16="http://schemas.microsoft.com/office/drawing/2014/main" id="{42AC15F8-A9B8-3D03-46E7-09F8AA915EE7}"/>
              </a:ext>
            </a:extLst>
          </p:cNvPr>
          <p:cNvSpPr>
            <a:spLocks noChangeArrowheads="1"/>
          </p:cNvSpPr>
          <p:nvPr/>
        </p:nvSpPr>
        <p:spPr bwMode="auto">
          <a:xfrm>
            <a:off x="0" y="657648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8ED1F1AD-3CB8-D3E8-AAAA-2B873D6D4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5265" y="1764160"/>
            <a:ext cx="9532048" cy="4556428"/>
          </a:xfrm>
          <a:prstGeom prst="rect">
            <a:avLst/>
          </a:prstGeom>
        </p:spPr>
      </p:pic>
    </p:spTree>
    <p:extLst>
      <p:ext uri="{BB962C8B-B14F-4D97-AF65-F5344CB8AC3E}">
        <p14:creationId xmlns:p14="http://schemas.microsoft.com/office/powerpoint/2010/main" val="21467526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76FBC-17FA-5A87-6DA0-35D7CE0CCA7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1037F3A-3029-DA63-BCC3-BB0ECCC51843}"/>
              </a:ext>
            </a:extLst>
          </p:cNvPr>
          <p:cNvGraphicFramePr>
            <a:graphicFrameLocks noChangeAspect="1"/>
          </p:cNvGraphicFramePr>
          <p:nvPr>
            <p:custDataLst>
              <p:tags r:id="rId1"/>
            </p:custDataLst>
            <p:extLst>
              <p:ext uri="{D42A27DB-BD31-4B8C-83A1-F6EECF244321}">
                <p14:modId xmlns:p14="http://schemas.microsoft.com/office/powerpoint/2010/main" val="26101254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D1037F3A-3029-DA63-BCC3-BB0ECCC518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CB641B60-5439-67E1-4226-3641DE69D3BA}"/>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Percepción de riesgo en la calle</a:t>
            </a:r>
            <a:br>
              <a:rPr lang="es-ES">
                <a:latin typeface="ACHS Nueva Serif SemiBold" pitchFamily="2" charset="0"/>
                <a:cs typeface="Arial"/>
              </a:rPr>
            </a:br>
            <a:br>
              <a:rPr lang="es-ES">
                <a:latin typeface="ACHS Nueva Serif SemiBold" pitchFamily="2" charset="0"/>
                <a:cs typeface="Arial"/>
              </a:rPr>
            </a:br>
            <a:endParaRPr lang="es-ES">
              <a:latin typeface="ACHS Nueva Serif SemiBold" pitchFamily="2" charset="0"/>
            </a:endParaRPr>
          </a:p>
        </p:txBody>
      </p:sp>
      <p:sp>
        <p:nvSpPr>
          <p:cNvPr id="4" name="Marcador de texto 3">
            <a:extLst>
              <a:ext uri="{FF2B5EF4-FFF2-40B4-BE49-F238E27FC236}">
                <a16:creationId xmlns:a16="http://schemas.microsoft.com/office/drawing/2014/main" id="{1719A4B3-2F72-6E42-D9BA-02D73C9CAB6A}"/>
              </a:ext>
            </a:extLst>
          </p:cNvPr>
          <p:cNvSpPr>
            <a:spLocks noGrp="1"/>
          </p:cNvSpPr>
          <p:nvPr>
            <p:ph type="body" sz="quarter" idx="12"/>
          </p:nvPr>
        </p:nvSpPr>
        <p:spPr/>
        <p:txBody>
          <a:bodyPr/>
          <a:lstStyle/>
          <a:p>
            <a:pPr marL="285750" indent="-285750" algn="just">
              <a:lnSpc>
                <a:spcPct val="107000"/>
              </a:lnSpc>
              <a:spcAft>
                <a:spcPts val="800"/>
              </a:spcAft>
            </a:pPr>
            <a:r>
              <a:rPr lang="es-ES" sz="1800">
                <a:latin typeface="Aptos" panose="020B0004020202020204" pitchFamily="34" charset="0"/>
              </a:rPr>
              <a:t>Respecto a la pregunta </a:t>
            </a:r>
            <a:r>
              <a:rPr lang="es-ES" sz="1800" b="1">
                <a:latin typeface="Aptos" panose="020B0004020202020204" pitchFamily="34" charset="0"/>
              </a:rPr>
              <a:t>“Pensando en el trayecto al trabajo, ¿qué tan probable cree que es sufrir un accidente (una caída, un choque o un atropello) en las siguientes situaciones?”</a:t>
            </a:r>
            <a:r>
              <a:rPr lang="es-ES" sz="1800">
                <a:latin typeface="Aptos" panose="020B0004020202020204" pitchFamily="34" charset="0"/>
              </a:rPr>
              <a:t>, las personas consideran con porcentajes más altos en “Muy probable” y “Probable” las situaciones de </a:t>
            </a:r>
            <a:r>
              <a:rPr lang="es-ES" sz="1800" b="1">
                <a:latin typeface="Aptos" panose="020B0004020202020204" pitchFamily="34" charset="0"/>
              </a:rPr>
              <a:t>manejar motocicleta o auto</a:t>
            </a:r>
            <a:r>
              <a:rPr lang="es-ES" sz="1800">
                <a:latin typeface="Aptos" panose="020B0004020202020204" pitchFamily="34" charset="0"/>
              </a:rPr>
              <a:t> y </a:t>
            </a:r>
            <a:r>
              <a:rPr lang="es-ES" sz="1800" b="1">
                <a:latin typeface="Aptos" panose="020B0004020202020204" pitchFamily="34" charset="0"/>
              </a:rPr>
              <a:t>cruzar la calle</a:t>
            </a:r>
            <a:r>
              <a:rPr lang="es-ES" sz="1800">
                <a:latin typeface="Aptos" panose="020B0004020202020204" pitchFamily="34" charset="0"/>
              </a:rPr>
              <a:t>.</a:t>
            </a:r>
          </a:p>
          <a:p>
            <a:pPr marL="285750" indent="-285750" algn="just">
              <a:lnSpc>
                <a:spcPct val="107000"/>
              </a:lnSpc>
              <a:spcAft>
                <a:spcPts val="800"/>
              </a:spcAft>
            </a:pPr>
            <a:r>
              <a:rPr lang="es-ES" sz="1800">
                <a:latin typeface="Aptos" panose="020B0004020202020204" pitchFamily="34" charset="0"/>
              </a:rPr>
              <a:t>Según sexo, </a:t>
            </a:r>
            <a:r>
              <a:rPr lang="es-ES" sz="1800" b="1">
                <a:latin typeface="Aptos" panose="020B0004020202020204" pitchFamily="34" charset="0"/>
              </a:rPr>
              <a:t>se observa una mayor percepción de inseguridad en relación a un accidente entre las mujeres cuando se trata de viajar en transporte público y al cruzar la calle</a:t>
            </a:r>
            <a:r>
              <a:rPr lang="es-ES" sz="1800">
                <a:latin typeface="Aptos" panose="020B0004020202020204" pitchFamily="34" charset="0"/>
              </a:rPr>
              <a:t>; mientras que, </a:t>
            </a:r>
            <a:r>
              <a:rPr lang="es-ES" sz="1800" b="1">
                <a:latin typeface="Aptos" panose="020B0004020202020204" pitchFamily="34" charset="0"/>
              </a:rPr>
              <a:t>entre los hombres, al usar la ciclovía y al manejar motocicleta o auto.</a:t>
            </a:r>
          </a:p>
          <a:p>
            <a:pPr marL="285750" indent="-285750" algn="just">
              <a:lnSpc>
                <a:spcPct val="107000"/>
              </a:lnSpc>
              <a:spcAft>
                <a:spcPts val="800"/>
              </a:spcAft>
            </a:pPr>
            <a:r>
              <a:rPr lang="es-ES" sz="1800">
                <a:latin typeface="Aptos" panose="020B0004020202020204" pitchFamily="34" charset="0"/>
              </a:rPr>
              <a:t>Al considerarse tramos de edad se observa que, </a:t>
            </a:r>
            <a:r>
              <a:rPr lang="es-ES" sz="1800" b="1">
                <a:latin typeface="Aptos" panose="020B0004020202020204" pitchFamily="34" charset="0"/>
              </a:rPr>
              <a:t>entre los tramos más adultos, es decir, en los tramos de 45 a 59 años y de 60 años o más, se percibe una mayor inseguridad respecto a las distintas situaciones mencionadas.</a:t>
            </a:r>
          </a:p>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cs typeface="Arial"/>
              </a:rPr>
              <a:t>Por último, no se observan diferencias lo suficientemente marcadas sobre conocimiento de la ley cuando se trata de la variable macrozona. </a:t>
            </a:r>
            <a:endParaRPr lang="es-ES" sz="1800" b="1">
              <a:latin typeface="Aptos" panose="020B0004020202020204" pitchFamily="34" charset="0"/>
            </a:endParaRPr>
          </a:p>
          <a:p>
            <a:pPr marL="285750" indent="-285750" algn="just">
              <a:lnSpc>
                <a:spcPct val="107000"/>
              </a:lnSpc>
              <a:spcAft>
                <a:spcPts val="800"/>
              </a:spcAft>
            </a:pPr>
            <a:endParaRPr lang="es-ES" sz="1800">
              <a:latin typeface="Aptos" panose="020B0004020202020204" pitchFamily="34" charset="0"/>
            </a:endParaRPr>
          </a:p>
        </p:txBody>
      </p:sp>
    </p:spTree>
    <p:extLst>
      <p:ext uri="{BB962C8B-B14F-4D97-AF65-F5344CB8AC3E}">
        <p14:creationId xmlns:p14="http://schemas.microsoft.com/office/powerpoint/2010/main" val="17743430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1D1C1-4E69-6142-6A20-B1B50E44DD71}"/>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0F5D66E-0680-A0B0-1BCE-C78F40C4ED81}"/>
              </a:ext>
            </a:extLst>
          </p:cNvPr>
          <p:cNvGraphicFramePr>
            <a:graphicFrameLocks noChangeAspect="1"/>
          </p:cNvGraphicFramePr>
          <p:nvPr>
            <p:custDataLst>
              <p:tags r:id="rId1"/>
            </p:custDataLst>
            <p:extLst>
              <p:ext uri="{D42A27DB-BD31-4B8C-83A1-F6EECF244321}">
                <p14:modId xmlns:p14="http://schemas.microsoft.com/office/powerpoint/2010/main" val="1864386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C0F5D66E-0680-A0B0-1BCE-C78F40C4ED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FE27CF98-76B9-0B28-084D-5503401C6C2C}"/>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Percepción de riesgo en la calle</a:t>
            </a:r>
            <a:br>
              <a:rPr lang="es-ES">
                <a:latin typeface="ACHS Nueva Serif SemiBold" pitchFamily="2" charset="0"/>
                <a:cs typeface="Arial"/>
              </a:rPr>
            </a:br>
            <a:br>
              <a:rPr lang="es-ES">
                <a:latin typeface="ACHS Nueva Serif SemiBold" pitchFamily="2" charset="0"/>
                <a:cs typeface="Arial"/>
              </a:rPr>
            </a:br>
            <a:endParaRPr lang="es-ES">
              <a:latin typeface="ACHS Nueva Serif SemiBold" pitchFamily="2" charset="0"/>
            </a:endParaRPr>
          </a:p>
        </p:txBody>
      </p:sp>
      <p:sp>
        <p:nvSpPr>
          <p:cNvPr id="4" name="Marcador de texto 3">
            <a:extLst>
              <a:ext uri="{FF2B5EF4-FFF2-40B4-BE49-F238E27FC236}">
                <a16:creationId xmlns:a16="http://schemas.microsoft.com/office/drawing/2014/main" id="{2E3A31C1-00D7-D8C7-01A8-A20A1D5498FD}"/>
              </a:ext>
            </a:extLst>
          </p:cNvPr>
          <p:cNvSpPr>
            <a:spLocks noGrp="1"/>
          </p:cNvSpPr>
          <p:nvPr>
            <p:ph type="body" sz="quarter" idx="12"/>
          </p:nvPr>
        </p:nvSpPr>
        <p:spPr>
          <a:xfrm>
            <a:off x="445770" y="2258568"/>
            <a:ext cx="11338243" cy="3907282"/>
          </a:xfrm>
        </p:spPr>
        <p:txBody>
          <a:bodyPr/>
          <a:lstStyle/>
          <a:p>
            <a:pPr marL="285750" indent="-285750" algn="just">
              <a:lnSpc>
                <a:spcPct val="107000"/>
              </a:lnSpc>
              <a:spcAft>
                <a:spcPts val="800"/>
              </a:spcAft>
            </a:pPr>
            <a:r>
              <a:rPr lang="es-ES" sz="1800">
                <a:latin typeface="Aptos" panose="020B0004020202020204" pitchFamily="34" charset="0"/>
              </a:rPr>
              <a:t>Por otra parte, respecto a la pregunta </a:t>
            </a:r>
            <a:r>
              <a:rPr lang="es-ES" sz="1800" b="1">
                <a:latin typeface="Aptos" panose="020B0004020202020204" pitchFamily="34" charset="0"/>
              </a:rPr>
              <a:t>“Pensando en el trayecto al trabajo, ¿qué tan probable considera que es ser víctima de un asalto o una situación de violencia en las siguientes situaciones?”</a:t>
            </a:r>
            <a:r>
              <a:rPr lang="es-ES" sz="1800">
                <a:latin typeface="Aptos" panose="020B0004020202020204" pitchFamily="34" charset="0"/>
              </a:rPr>
              <a:t>, las personas consideran con porcentajes más altos en “Muy probable” y “Probable” las situaciones </a:t>
            </a:r>
            <a:r>
              <a:rPr lang="es-ES" sz="1800" b="1">
                <a:latin typeface="Aptos" panose="020B0004020202020204" pitchFamily="34" charset="0"/>
              </a:rPr>
              <a:t>caminando por calles o barrios</a:t>
            </a:r>
            <a:r>
              <a:rPr lang="es-ES" sz="1800">
                <a:latin typeface="Aptos" panose="020B0004020202020204" pitchFamily="34" charset="0"/>
              </a:rPr>
              <a:t>, </a:t>
            </a:r>
            <a:r>
              <a:rPr lang="es-ES" sz="1800" b="1">
                <a:latin typeface="Aptos" panose="020B0004020202020204" pitchFamily="34" charset="0"/>
              </a:rPr>
              <a:t>en estaciones de metro y paraderos </a:t>
            </a:r>
            <a:r>
              <a:rPr lang="es-ES" sz="1800">
                <a:latin typeface="Aptos" panose="020B0004020202020204" pitchFamily="34" charset="0"/>
              </a:rPr>
              <a:t>y </a:t>
            </a:r>
            <a:r>
              <a:rPr lang="es-ES" sz="1800" b="1">
                <a:latin typeface="Aptos" panose="020B0004020202020204" pitchFamily="34" charset="0"/>
              </a:rPr>
              <a:t>en el transporte público</a:t>
            </a:r>
            <a:r>
              <a:rPr lang="es-ES" sz="1800">
                <a:latin typeface="Aptos" panose="020B0004020202020204" pitchFamily="34" charset="0"/>
              </a:rPr>
              <a:t>.</a:t>
            </a:r>
          </a:p>
          <a:p>
            <a:pPr marL="285750" indent="-285750" algn="just">
              <a:lnSpc>
                <a:spcPct val="107000"/>
              </a:lnSpc>
              <a:spcAft>
                <a:spcPts val="800"/>
              </a:spcAft>
            </a:pPr>
            <a:r>
              <a:rPr lang="es-ES" sz="1800">
                <a:latin typeface="Aptos" panose="020B0004020202020204" pitchFamily="34" charset="0"/>
              </a:rPr>
              <a:t>Según sexo, </a:t>
            </a:r>
            <a:r>
              <a:rPr lang="es-ES" sz="1800" b="1">
                <a:latin typeface="Aptos" panose="020B0004020202020204" pitchFamily="34" charset="0"/>
              </a:rPr>
              <a:t>se observa una mayor percepción de inseguridad en relación a una situación de violencia entre las mujeres en todas las situaciones mencionadas, respecto a los hombres.</a:t>
            </a:r>
          </a:p>
          <a:p>
            <a:pPr marL="285750" indent="-285750" algn="just">
              <a:lnSpc>
                <a:spcPct val="107000"/>
              </a:lnSpc>
              <a:spcAft>
                <a:spcPts val="800"/>
              </a:spcAft>
            </a:pPr>
            <a:r>
              <a:rPr lang="es-ES" sz="1800">
                <a:latin typeface="Aptos" panose="020B0004020202020204" pitchFamily="34" charset="0"/>
              </a:rPr>
              <a:t>Al considerarse tramos de edad se observa que, </a:t>
            </a:r>
            <a:r>
              <a:rPr lang="es-ES" sz="1800" b="1">
                <a:latin typeface="Aptos" panose="020B0004020202020204" pitchFamily="34" charset="0"/>
              </a:rPr>
              <a:t>entre los tramos más adultos, es decir, en los tramos de 45 a 59 años y de 60 años o más, se percibe una mayor inseguridad respecto a las distintas situaciones mencionadas.</a:t>
            </a:r>
          </a:p>
          <a:p>
            <a:pPr marL="285750" indent="-285750" algn="just">
              <a:lnSpc>
                <a:spcPct val="107000"/>
              </a:lnSpc>
              <a:spcAft>
                <a:spcPts val="800"/>
              </a:spcAft>
            </a:pPr>
            <a:r>
              <a:rPr lang="es-ES" sz="1800" kern="100">
                <a:latin typeface="Aptos" panose="020B0004020202020204" pitchFamily="34" charset="0"/>
                <a:ea typeface="Calibri" panose="020F0502020204030204" pitchFamily="34" charset="0"/>
                <a:cs typeface="Arial"/>
              </a:rPr>
              <a:t>Por último, no se observan diferencias lo suficientemente marcadas sobre conocimiento de la ley cuando se trata de la variable macrozona. </a:t>
            </a:r>
            <a:endParaRPr lang="es-ES" sz="1800">
              <a:latin typeface="Aptos" panose="020B0004020202020204" pitchFamily="34" charset="0"/>
            </a:endParaRPr>
          </a:p>
          <a:p>
            <a:pPr marL="285750" indent="-285750" algn="just">
              <a:lnSpc>
                <a:spcPct val="107000"/>
              </a:lnSpc>
              <a:spcAft>
                <a:spcPts val="800"/>
              </a:spcAft>
            </a:pPr>
            <a:endParaRPr lang="es-CL" sz="1800">
              <a:latin typeface="Aptos" panose="020B0004020202020204" pitchFamily="34" charset="0"/>
            </a:endParaRPr>
          </a:p>
        </p:txBody>
      </p:sp>
    </p:spTree>
    <p:extLst>
      <p:ext uri="{BB962C8B-B14F-4D97-AF65-F5344CB8AC3E}">
        <p14:creationId xmlns:p14="http://schemas.microsoft.com/office/powerpoint/2010/main" val="1633111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2799B51-EE64-F15E-E5A7-BED32EFDA3ED}"/>
              </a:ext>
            </a:extLst>
          </p:cNvPr>
          <p:cNvSpPr>
            <a:spLocks noGrp="1"/>
          </p:cNvSpPr>
          <p:nvPr>
            <p:ph type="body" sz="quarter" idx="17"/>
          </p:nvPr>
        </p:nvSpPr>
        <p:spPr>
          <a:xfrm>
            <a:off x="4819397" y="2706243"/>
            <a:ext cx="6271390" cy="1847850"/>
          </a:xfrm>
        </p:spPr>
        <p:txBody>
          <a:bodyPr/>
          <a:lstStyle/>
          <a:p>
            <a:r>
              <a:rPr lang="es-CL" sz="4000">
                <a:latin typeface="ACHS Nueva Serif SemiBold" pitchFamily="2" charset="0"/>
                <a:cs typeface="Arial"/>
              </a:rPr>
              <a:t>Formas de desplazamiento</a:t>
            </a:r>
          </a:p>
          <a:p>
            <a:endParaRPr lang="es-CL" sz="4000">
              <a:latin typeface="ACHS Nueva Serif SemiBold" pitchFamily="2" charset="0"/>
              <a:cs typeface="Arial"/>
            </a:endParaRPr>
          </a:p>
          <a:p>
            <a:r>
              <a:rPr lang="es-CL" sz="2800">
                <a:latin typeface="ACHS Nueva Serif SemiBold" pitchFamily="2" charset="0"/>
              </a:rPr>
              <a:t>La ciudad </a:t>
            </a:r>
            <a:r>
              <a:rPr lang="es-CL" sz="2800" b="1" i="1">
                <a:latin typeface="ACHS Nueva Serif SemiBold" pitchFamily="2" charset="0"/>
              </a:rPr>
              <a:t>se vive primero a pie  </a:t>
            </a:r>
            <a:r>
              <a:rPr lang="es-CL" sz="2800">
                <a:latin typeface="ACHS Nueva Serif SemiBold" pitchFamily="2" charset="0"/>
              </a:rPr>
              <a:t>y con alta multimodalidad</a:t>
            </a:r>
            <a:endParaRPr lang="es-CL" sz="2800">
              <a:latin typeface="ACHS Nueva Serif SemiBold" pitchFamily="2" charset="0"/>
              <a:cs typeface="Arial"/>
            </a:endParaRPr>
          </a:p>
          <a:p>
            <a:endParaRPr lang="es-CL" sz="4000">
              <a:latin typeface="ACHS Nueva Serif SemiBold" pitchFamily="2" charset="0"/>
            </a:endParaRPr>
          </a:p>
        </p:txBody>
      </p:sp>
    </p:spTree>
    <p:extLst>
      <p:ext uri="{BB962C8B-B14F-4D97-AF65-F5344CB8AC3E}">
        <p14:creationId xmlns:p14="http://schemas.microsoft.com/office/powerpoint/2010/main" val="1260256052"/>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F4E32-978F-5550-A1F5-F6F2F7025D94}"/>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43E1A56-D599-54B1-DDB2-063E0FB1782A}"/>
              </a:ext>
            </a:extLst>
          </p:cNvPr>
          <p:cNvGraphicFramePr>
            <a:graphicFrameLocks noChangeAspect="1"/>
          </p:cNvGraphicFramePr>
          <p:nvPr>
            <p:custDataLst>
              <p:tags r:id="rId1"/>
            </p:custDataLst>
            <p:extLst>
              <p:ext uri="{D42A27DB-BD31-4B8C-83A1-F6EECF244321}">
                <p14:modId xmlns:p14="http://schemas.microsoft.com/office/powerpoint/2010/main" val="4193253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E43E1A56-D599-54B1-DDB2-063E0FB178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B1397DF6-D857-39D5-7955-81C790D1AB84}"/>
              </a:ext>
            </a:extLst>
          </p:cNvPr>
          <p:cNvSpPr>
            <a:spLocks noGrp="1"/>
          </p:cNvSpPr>
          <p:nvPr>
            <p:ph type="subTitle" idx="1"/>
          </p:nvPr>
        </p:nvSpPr>
        <p:spPr/>
        <p:txBody>
          <a:bodyPr lIns="0" tIns="0" rIns="0" bIns="0" anchor="t">
            <a:noAutofit/>
          </a:bodyPr>
          <a:lstStyle/>
          <a:p>
            <a:pPr algn="ctr"/>
            <a:r>
              <a:rPr lang="es-ES" sz="1800" b="1">
                <a:latin typeface="ACHS Nueva Serif" pitchFamily="2" charset="0"/>
                <a:cs typeface="Arial"/>
              </a:rPr>
              <a:t>Pensando en las formas habituales de desplazamiento en la ciudad, ¿cuál o cuáles de las siguientes es o son las que utiliza al menos una vez por semana? </a:t>
            </a:r>
          </a:p>
        </p:txBody>
      </p:sp>
      <p:sp>
        <p:nvSpPr>
          <p:cNvPr id="2" name="Título 1">
            <a:extLst>
              <a:ext uri="{FF2B5EF4-FFF2-40B4-BE49-F238E27FC236}">
                <a16:creationId xmlns:a16="http://schemas.microsoft.com/office/drawing/2014/main" id="{5364D263-BDF8-5503-383E-AD9ED26A52B5}"/>
              </a:ext>
            </a:extLst>
          </p:cNvPr>
          <p:cNvSpPr>
            <a:spLocks noGrp="1"/>
          </p:cNvSpPr>
          <p:nvPr>
            <p:ph type="title"/>
          </p:nvPr>
        </p:nvSpPr>
        <p:spPr/>
        <p:txBody>
          <a:bodyPr vert="horz"/>
          <a:lstStyle/>
          <a:p>
            <a:r>
              <a:rPr lang="es-ES">
                <a:latin typeface="ACHS Nueva Serif SemiBold" pitchFamily="2" charset="0"/>
                <a:cs typeface="Arial"/>
              </a:rPr>
              <a:t>Formas de desplazamiento (1.103) </a:t>
            </a:r>
            <a:endParaRPr lang="es-ES">
              <a:latin typeface="ACHS Nueva Serif SemiBold" pitchFamily="2" charset="0"/>
            </a:endParaRPr>
          </a:p>
        </p:txBody>
      </p:sp>
      <p:sp>
        <p:nvSpPr>
          <p:cNvPr id="3" name="Rectangle 1">
            <a:extLst>
              <a:ext uri="{FF2B5EF4-FFF2-40B4-BE49-F238E27FC236}">
                <a16:creationId xmlns:a16="http://schemas.microsoft.com/office/drawing/2014/main" id="{A64108E6-40E9-4ED9-109E-486EA9BE9C66}"/>
              </a:ext>
            </a:extLst>
          </p:cNvPr>
          <p:cNvSpPr>
            <a:spLocks noChangeArrowheads="1"/>
          </p:cNvSpPr>
          <p:nvPr/>
        </p:nvSpPr>
        <p:spPr bwMode="auto">
          <a:xfrm>
            <a:off x="127537" y="6498093"/>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E8C47465-492C-600B-F4B1-636408C851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008" y="1812193"/>
            <a:ext cx="9298585" cy="4444830"/>
          </a:xfrm>
          <a:prstGeom prst="rect">
            <a:avLst/>
          </a:prstGeom>
        </p:spPr>
      </p:pic>
    </p:spTree>
    <p:extLst>
      <p:ext uri="{BB962C8B-B14F-4D97-AF65-F5344CB8AC3E}">
        <p14:creationId xmlns:p14="http://schemas.microsoft.com/office/powerpoint/2010/main" val="20951605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F997F5D-1F4F-FDA4-7461-E238DC9C4CC3}"/>
              </a:ext>
            </a:extLst>
          </p:cNvPr>
          <p:cNvGraphicFramePr>
            <a:graphicFrameLocks noChangeAspect="1"/>
          </p:cNvGraphicFramePr>
          <p:nvPr>
            <p:custDataLst>
              <p:tags r:id="rId1"/>
            </p:custDataLst>
            <p:extLst>
              <p:ext uri="{D42A27DB-BD31-4B8C-83A1-F6EECF244321}">
                <p14:modId xmlns:p14="http://schemas.microsoft.com/office/powerpoint/2010/main" val="21742183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8" name="think-cell data - do not delete" hidden="1">
                        <a:extLst>
                          <a:ext uri="{FF2B5EF4-FFF2-40B4-BE49-F238E27FC236}">
                            <a16:creationId xmlns:a16="http://schemas.microsoft.com/office/drawing/2014/main" id="{AF997F5D-1F4F-FDA4-7461-E238DC9C4CC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8725871F-B3D7-615B-4CC8-F8D21C0189DC}"/>
              </a:ext>
            </a:extLst>
          </p:cNvPr>
          <p:cNvSpPr>
            <a:spLocks noGrp="1"/>
          </p:cNvSpPr>
          <p:nvPr>
            <p:ph type="title"/>
          </p:nvPr>
        </p:nvSpPr>
        <p:spPr/>
        <p:txBody>
          <a:bodyPr vert="horz"/>
          <a:lstStyle/>
          <a:p>
            <a:r>
              <a:rPr lang="es-CL">
                <a:latin typeface="ACHS Nueva Serif SemiBold" pitchFamily="2" charset="0"/>
              </a:rPr>
              <a:t>Formas de desplazamiento: Comparación mediciones</a:t>
            </a:r>
          </a:p>
        </p:txBody>
      </p:sp>
      <p:sp>
        <p:nvSpPr>
          <p:cNvPr id="5" name="Marcador de número de diapositiva 4">
            <a:extLst>
              <a:ext uri="{FF2B5EF4-FFF2-40B4-BE49-F238E27FC236}">
                <a16:creationId xmlns:a16="http://schemas.microsoft.com/office/drawing/2014/main" id="{872122AC-A299-C52E-7734-BF8B67D47416}"/>
              </a:ext>
            </a:extLst>
          </p:cNvPr>
          <p:cNvSpPr>
            <a:spLocks noGrp="1"/>
          </p:cNvSpPr>
          <p:nvPr>
            <p:ph type="sldNum" sz="quarter" idx="11"/>
          </p:nvPr>
        </p:nvSpPr>
        <p:spPr/>
        <p:txBody>
          <a:bodyPr/>
          <a:lstStyle/>
          <a:p>
            <a:fld id="{4B90B3AC-360D-4C0F-BB2D-EFC963FB8AB1}" type="slidenum">
              <a:rPr lang="es-CL" smtClean="0"/>
              <a:pPr/>
              <a:t>57</a:t>
            </a:fld>
            <a:endParaRPr lang="es-CL"/>
          </a:p>
        </p:txBody>
      </p:sp>
      <p:sp>
        <p:nvSpPr>
          <p:cNvPr id="14" name="Rectangle 1">
            <a:extLst>
              <a:ext uri="{FF2B5EF4-FFF2-40B4-BE49-F238E27FC236}">
                <a16:creationId xmlns:a16="http://schemas.microsoft.com/office/drawing/2014/main" id="{F722FA17-3F08-C9E0-9E9F-16ABF3CA5411}"/>
              </a:ext>
            </a:extLst>
          </p:cNvPr>
          <p:cNvSpPr>
            <a:spLocks noChangeArrowheads="1"/>
          </p:cNvSpPr>
          <p:nvPr/>
        </p:nvSpPr>
        <p:spPr bwMode="auto">
          <a:xfrm>
            <a:off x="155266" y="6473839"/>
            <a:ext cx="37465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rial" panose="020B06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rial" panose="020B0604020202020204" pitchFamily="34" charset="0"/>
              </a:rPr>
              <a:t>Datavoz</a:t>
            </a:r>
            <a:endParaRPr kumimoji="0" lang="es-CL" altLang="es-CL" sz="1050" b="0" i="0" u="none" strike="noStrike" cap="none" normalizeH="0" baseline="0">
              <a:ln>
                <a:noFill/>
              </a:ln>
              <a:solidFill>
                <a:schemeClr val="tx1"/>
              </a:solidFill>
              <a:effectLst/>
              <a:latin typeface="Arial" panose="020B0604020202020204" pitchFamily="34" charset="0"/>
            </a:endParaRPr>
          </a:p>
        </p:txBody>
      </p:sp>
      <p:pic>
        <p:nvPicPr>
          <p:cNvPr id="6" name="Imagen 5" descr="Interfaz de usuario gráfica&#10;&#10;El contenido generado por IA puede ser incorrecto.">
            <a:extLst>
              <a:ext uri="{FF2B5EF4-FFF2-40B4-BE49-F238E27FC236}">
                <a16:creationId xmlns:a16="http://schemas.microsoft.com/office/drawing/2014/main" id="{717D9493-FB7B-0495-A7C3-651BCDD0B7BC}"/>
              </a:ext>
            </a:extLst>
          </p:cNvPr>
          <p:cNvPicPr>
            <a:picLocks noChangeAspect="1"/>
          </p:cNvPicPr>
          <p:nvPr/>
        </p:nvPicPr>
        <p:blipFill>
          <a:blip r:embed="rId6"/>
          <a:stretch>
            <a:fillRect/>
          </a:stretch>
        </p:blipFill>
        <p:spPr>
          <a:xfrm>
            <a:off x="71887" y="1502648"/>
            <a:ext cx="11775056" cy="4700970"/>
          </a:xfrm>
          <a:prstGeom prst="rect">
            <a:avLst/>
          </a:prstGeom>
        </p:spPr>
      </p:pic>
      <p:sp>
        <p:nvSpPr>
          <p:cNvPr id="9" name="Subtítulo 1">
            <a:extLst>
              <a:ext uri="{FF2B5EF4-FFF2-40B4-BE49-F238E27FC236}">
                <a16:creationId xmlns:a16="http://schemas.microsoft.com/office/drawing/2014/main" id="{D457B0E0-F1F4-4987-14A2-C50E7D376463}"/>
              </a:ext>
            </a:extLst>
          </p:cNvPr>
          <p:cNvSpPr txBox="1">
            <a:spLocks/>
          </p:cNvSpPr>
          <p:nvPr/>
        </p:nvSpPr>
        <p:spPr>
          <a:xfrm>
            <a:off x="260549" y="6348653"/>
            <a:ext cx="9792000"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s-ES" sz="16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lang="es-ES"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Wingdings" panose="05000000000000000000" pitchFamily="2" charset="2"/>
              <a:buNone/>
              <a:defRPr lang="es-ES"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Courier New" panose="02070309020205020404" pitchFamily="49" charset="0"/>
              <a:buNone/>
              <a:defRPr lang="es-ES"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Wingdings" panose="05000000000000000000" pitchFamily="2" charset="2"/>
              <a:buNone/>
              <a:defRPr lang="es-CL"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L" sz="1050">
                <a:latin typeface="Aptos" panose="020B0004020202020204" pitchFamily="34" charset="0"/>
                <a:cs typeface="+mn-cs"/>
              </a:rPr>
              <a:t>Marzo 2025 (n=1.100) ; Septiembre 2025 (n=1.106) y Marzo 2026 (n=1.103)</a:t>
            </a:r>
          </a:p>
          <a:p>
            <a:endParaRPr lang="es-CL" b="1">
              <a:latin typeface="ACHS Nueva Serif" pitchFamily="2" charset="0"/>
            </a:endParaRPr>
          </a:p>
        </p:txBody>
      </p:sp>
    </p:spTree>
    <p:extLst>
      <p:ext uri="{BB962C8B-B14F-4D97-AF65-F5344CB8AC3E}">
        <p14:creationId xmlns:p14="http://schemas.microsoft.com/office/powerpoint/2010/main" val="5838743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CCED6-F272-56BF-C9A4-31306D56CF37}"/>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E1DBEB0-6606-3D52-D0F9-39C426B2B483}"/>
              </a:ext>
            </a:extLst>
          </p:cNvPr>
          <p:cNvGraphicFramePr>
            <a:graphicFrameLocks noChangeAspect="1"/>
          </p:cNvGraphicFramePr>
          <p:nvPr>
            <p:custDataLst>
              <p:tags r:id="rId1"/>
            </p:custDataLst>
            <p:extLst>
              <p:ext uri="{D42A27DB-BD31-4B8C-83A1-F6EECF244321}">
                <p14:modId xmlns:p14="http://schemas.microsoft.com/office/powerpoint/2010/main" val="1932784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2E1DBEB0-6606-3D52-D0F9-39C426B2B48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867A5249-38B4-2529-6B00-D59B77557B8B}"/>
              </a:ext>
            </a:extLst>
          </p:cNvPr>
          <p:cNvSpPr>
            <a:spLocks noGrp="1"/>
          </p:cNvSpPr>
          <p:nvPr>
            <p:ph type="subTitle" idx="1"/>
          </p:nvPr>
        </p:nvSpPr>
        <p:spPr/>
        <p:txBody>
          <a:bodyPr lIns="0" tIns="0" rIns="0" bIns="0" anchor="t">
            <a:noAutofit/>
          </a:bodyPr>
          <a:lstStyle/>
          <a:p>
            <a:r>
              <a:rPr lang="es-CL" sz="1800" b="1">
                <a:latin typeface="ACHS Nueva Serif" pitchFamily="2" charset="0"/>
                <a:ea typeface="Calibri"/>
                <a:cs typeface="Calibri"/>
              </a:rPr>
              <a:t> ¿Cuál de las formas de desplazamiento es la que realiza con mayor frecuencia?</a:t>
            </a:r>
          </a:p>
        </p:txBody>
      </p:sp>
      <p:sp>
        <p:nvSpPr>
          <p:cNvPr id="2" name="Título 1">
            <a:extLst>
              <a:ext uri="{FF2B5EF4-FFF2-40B4-BE49-F238E27FC236}">
                <a16:creationId xmlns:a16="http://schemas.microsoft.com/office/drawing/2014/main" id="{D283CD7D-2BA7-5A44-6C03-1F5B421266AD}"/>
              </a:ext>
            </a:extLst>
          </p:cNvPr>
          <p:cNvSpPr>
            <a:spLocks noGrp="1"/>
          </p:cNvSpPr>
          <p:nvPr>
            <p:ph type="title"/>
          </p:nvPr>
        </p:nvSpPr>
        <p:spPr/>
        <p:txBody>
          <a:bodyPr vert="horz"/>
          <a:lstStyle/>
          <a:p>
            <a:r>
              <a:rPr lang="es-ES">
                <a:latin typeface="ACHS Nueva Serif SemiBold" pitchFamily="2" charset="0"/>
                <a:cs typeface="Arial"/>
              </a:rPr>
              <a:t>Forma de desplazamiento más frecuente (1.103) </a:t>
            </a:r>
            <a:endParaRPr lang="es-ES">
              <a:latin typeface="ACHS Nueva Serif SemiBold" pitchFamily="2" charset="0"/>
            </a:endParaRPr>
          </a:p>
        </p:txBody>
      </p:sp>
      <p:sp>
        <p:nvSpPr>
          <p:cNvPr id="3" name="Rectangle 1">
            <a:extLst>
              <a:ext uri="{FF2B5EF4-FFF2-40B4-BE49-F238E27FC236}">
                <a16:creationId xmlns:a16="http://schemas.microsoft.com/office/drawing/2014/main" id="{2653EF59-A7F5-1F1D-F88E-83B1A671E120}"/>
              </a:ext>
            </a:extLst>
          </p:cNvPr>
          <p:cNvSpPr>
            <a:spLocks noChangeArrowheads="1"/>
          </p:cNvSpPr>
          <p:nvPr/>
        </p:nvSpPr>
        <p:spPr bwMode="auto">
          <a:xfrm>
            <a:off x="81817" y="647936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ptos" panose="020B0004020202020204" pitchFamily="34" charset="0"/>
              </a:rPr>
              <a:t>Achs</a:t>
            </a:r>
            <a:r>
              <a:rPr kumimoji="0" lang="es-ES" altLang="es-CL" sz="1050" b="0" i="0" u="none" strike="noStrike" cap="none" normalizeH="0" baseline="0">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43D33453-D591-5907-1882-2CF7EEC08B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8029" y="1728888"/>
            <a:ext cx="9476450" cy="4529852"/>
          </a:xfrm>
          <a:prstGeom prst="rect">
            <a:avLst/>
          </a:prstGeom>
        </p:spPr>
      </p:pic>
    </p:spTree>
    <p:extLst>
      <p:ext uri="{BB962C8B-B14F-4D97-AF65-F5344CB8AC3E}">
        <p14:creationId xmlns:p14="http://schemas.microsoft.com/office/powerpoint/2010/main" val="3815918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7D1886F-45CB-5628-232A-6B90DBC2BFCA}"/>
              </a:ext>
            </a:extLst>
          </p:cNvPr>
          <p:cNvGraphicFramePr>
            <a:graphicFrameLocks noChangeAspect="1"/>
          </p:cNvGraphicFramePr>
          <p:nvPr>
            <p:custDataLst>
              <p:tags r:id="rId1"/>
            </p:custDataLst>
            <p:extLst>
              <p:ext uri="{D42A27DB-BD31-4B8C-83A1-F6EECF244321}">
                <p14:modId xmlns:p14="http://schemas.microsoft.com/office/powerpoint/2010/main" val="31383889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8" name="think-cell data - do not delete" hidden="1">
                        <a:extLst>
                          <a:ext uri="{FF2B5EF4-FFF2-40B4-BE49-F238E27FC236}">
                            <a16:creationId xmlns:a16="http://schemas.microsoft.com/office/drawing/2014/main" id="{B7D1886F-45CB-5628-232A-6B90DBC2BF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Imagen 5" descr="Imagen que contiene Interfaz de usuario gráfica&#10;&#10;El contenido generado por IA puede ser incorrecto.">
            <a:extLst>
              <a:ext uri="{FF2B5EF4-FFF2-40B4-BE49-F238E27FC236}">
                <a16:creationId xmlns:a16="http://schemas.microsoft.com/office/drawing/2014/main" id="{3B24092C-46CA-FC31-B3C3-E36E64AEF595}"/>
              </a:ext>
            </a:extLst>
          </p:cNvPr>
          <p:cNvPicPr>
            <a:picLocks noChangeAspect="1"/>
          </p:cNvPicPr>
          <p:nvPr/>
        </p:nvPicPr>
        <p:blipFill>
          <a:blip r:embed="rId5"/>
          <a:stretch>
            <a:fillRect/>
          </a:stretch>
        </p:blipFill>
        <p:spPr>
          <a:xfrm>
            <a:off x="496018" y="1383515"/>
            <a:ext cx="11199963" cy="4686593"/>
          </a:xfrm>
          <a:prstGeom prst="rect">
            <a:avLst/>
          </a:prstGeom>
        </p:spPr>
      </p:pic>
      <p:sp>
        <p:nvSpPr>
          <p:cNvPr id="3" name="Título 2">
            <a:extLst>
              <a:ext uri="{FF2B5EF4-FFF2-40B4-BE49-F238E27FC236}">
                <a16:creationId xmlns:a16="http://schemas.microsoft.com/office/drawing/2014/main" id="{F482072A-E581-9126-C38F-E92A32926A79}"/>
              </a:ext>
            </a:extLst>
          </p:cNvPr>
          <p:cNvSpPr>
            <a:spLocks noGrp="1"/>
          </p:cNvSpPr>
          <p:nvPr>
            <p:ph type="title"/>
          </p:nvPr>
        </p:nvSpPr>
        <p:spPr/>
        <p:txBody>
          <a:bodyPr vert="horz"/>
          <a:lstStyle/>
          <a:p>
            <a:r>
              <a:rPr lang="es-ES">
                <a:latin typeface="ACHS Nueva Serif SemiBold" pitchFamily="2" charset="0"/>
                <a:cs typeface="Arial"/>
              </a:rPr>
              <a:t>Forma de desplazamiento más frecuente: Comparación mediciones</a:t>
            </a:r>
            <a:endParaRPr lang="es-CL">
              <a:latin typeface="ACHS Nueva Serif SemiBold" pitchFamily="2" charset="0"/>
            </a:endParaRPr>
          </a:p>
        </p:txBody>
      </p:sp>
      <p:sp>
        <p:nvSpPr>
          <p:cNvPr id="5" name="Marcador de número de diapositiva 4">
            <a:extLst>
              <a:ext uri="{FF2B5EF4-FFF2-40B4-BE49-F238E27FC236}">
                <a16:creationId xmlns:a16="http://schemas.microsoft.com/office/drawing/2014/main" id="{AFF5816E-3C51-E4D8-8DE8-C35BD32D3B10}"/>
              </a:ext>
            </a:extLst>
          </p:cNvPr>
          <p:cNvSpPr>
            <a:spLocks noGrp="1"/>
          </p:cNvSpPr>
          <p:nvPr>
            <p:ph type="sldNum" sz="quarter" idx="11"/>
          </p:nvPr>
        </p:nvSpPr>
        <p:spPr/>
        <p:txBody>
          <a:bodyPr/>
          <a:lstStyle/>
          <a:p>
            <a:fld id="{4B90B3AC-360D-4C0F-BB2D-EFC963FB8AB1}" type="slidenum">
              <a:rPr lang="es-CL" smtClean="0"/>
              <a:pPr/>
              <a:t>59</a:t>
            </a:fld>
            <a:endParaRPr lang="es-CL"/>
          </a:p>
        </p:txBody>
      </p:sp>
      <p:sp>
        <p:nvSpPr>
          <p:cNvPr id="12" name="Rectangle 1">
            <a:extLst>
              <a:ext uri="{FF2B5EF4-FFF2-40B4-BE49-F238E27FC236}">
                <a16:creationId xmlns:a16="http://schemas.microsoft.com/office/drawing/2014/main" id="{2992B276-1AB2-FD82-1866-472CA83E695B}"/>
              </a:ext>
            </a:extLst>
          </p:cNvPr>
          <p:cNvSpPr>
            <a:spLocks noChangeArrowheads="1"/>
          </p:cNvSpPr>
          <p:nvPr/>
        </p:nvSpPr>
        <p:spPr bwMode="auto">
          <a:xfrm>
            <a:off x="90378" y="6454737"/>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
        <p:nvSpPr>
          <p:cNvPr id="9" name="Subtítulo 1">
            <a:extLst>
              <a:ext uri="{FF2B5EF4-FFF2-40B4-BE49-F238E27FC236}">
                <a16:creationId xmlns:a16="http://schemas.microsoft.com/office/drawing/2014/main" id="{630FCFDD-4169-D85E-43D1-A62750E371B4}"/>
              </a:ext>
            </a:extLst>
          </p:cNvPr>
          <p:cNvSpPr txBox="1">
            <a:spLocks/>
          </p:cNvSpPr>
          <p:nvPr/>
        </p:nvSpPr>
        <p:spPr>
          <a:xfrm>
            <a:off x="155266" y="6294653"/>
            <a:ext cx="9792000"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s-ES" sz="16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lang="es-ES"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Wingdings" panose="05000000000000000000" pitchFamily="2" charset="2"/>
              <a:buNone/>
              <a:defRPr lang="es-ES"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Courier New" panose="02070309020205020404" pitchFamily="49" charset="0"/>
              <a:buNone/>
              <a:defRPr lang="es-ES"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Wingdings" panose="05000000000000000000" pitchFamily="2" charset="2"/>
              <a:buNone/>
              <a:defRPr lang="es-CL"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L" sz="1050">
                <a:latin typeface="Aptos" panose="020B0004020202020204" pitchFamily="34" charset="0"/>
                <a:cs typeface="+mn-cs"/>
              </a:rPr>
              <a:t>Marzo 2025 (n=1.100) ; Septiembre 2025 (n=1.106) y Marzo 2026 (n=1.103)</a:t>
            </a:r>
          </a:p>
          <a:p>
            <a:endParaRPr lang="es-CL" b="1">
              <a:latin typeface="ACHS Nueva Serif" pitchFamily="2" charset="0"/>
            </a:endParaRPr>
          </a:p>
        </p:txBody>
      </p:sp>
    </p:spTree>
    <p:extLst>
      <p:ext uri="{BB962C8B-B14F-4D97-AF65-F5344CB8AC3E}">
        <p14:creationId xmlns:p14="http://schemas.microsoft.com/office/powerpoint/2010/main" val="527493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F8D53-9093-6F59-41B1-E2E6EB8FA4C4}"/>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38046E0-03FC-3E4C-8EB5-61293AD48DAD}"/>
              </a:ext>
            </a:extLst>
          </p:cNvPr>
          <p:cNvGraphicFramePr>
            <a:graphicFrameLocks noChangeAspect="1"/>
          </p:cNvGraphicFramePr>
          <p:nvPr>
            <p:custDataLst>
              <p:tags r:id="rId1"/>
            </p:custDataLst>
            <p:extLst>
              <p:ext uri="{D42A27DB-BD31-4B8C-83A1-F6EECF244321}">
                <p14:modId xmlns:p14="http://schemas.microsoft.com/office/powerpoint/2010/main" val="40196453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738046E0-03FC-3E4C-8EB5-61293AD48DA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E52C9B7A-22DA-1F6D-1275-D47F21FF3D49}"/>
              </a:ext>
            </a:extLst>
          </p:cNvPr>
          <p:cNvSpPr>
            <a:spLocks noGrp="1"/>
          </p:cNvSpPr>
          <p:nvPr>
            <p:ph type="subTitle" idx="1"/>
          </p:nvPr>
        </p:nvSpPr>
        <p:spPr>
          <a:xfrm>
            <a:off x="291934" y="1031530"/>
            <a:ext cx="9756737" cy="408164"/>
          </a:xfrm>
        </p:spPr>
        <p:txBody>
          <a:bodyPr lIns="0" tIns="0" rIns="0" bIns="0" anchor="t">
            <a:noAutofit/>
          </a:bodyPr>
          <a:lstStyle/>
          <a:p>
            <a:pPr algn="ctr"/>
            <a:r>
              <a:rPr lang="es-ES" sz="1800" b="1">
                <a:latin typeface="ACHS Nueva Serif" pitchFamily="2" charset="0"/>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319CDBF2-66D1-1607-96CC-43F638B5D0C0}"/>
              </a:ext>
            </a:extLst>
          </p:cNvPr>
          <p:cNvSpPr>
            <a:spLocks noGrp="1"/>
          </p:cNvSpPr>
          <p:nvPr>
            <p:ph type="title"/>
          </p:nvPr>
        </p:nvSpPr>
        <p:spPr/>
        <p:txBody>
          <a:bodyPr vert="horz"/>
          <a:lstStyle/>
          <a:p>
            <a:r>
              <a:rPr lang="es-ES">
                <a:latin typeface="ACHS Nueva Serif SemiBold" pitchFamily="2" charset="0"/>
                <a:cs typeface="Arial"/>
              </a:rPr>
              <a:t>Hábito Crítico: Mal genio (1.093)</a:t>
            </a:r>
            <a:endParaRPr lang="es-ES">
              <a:latin typeface="ACHS Nueva Serif SemiBold" pitchFamily="2" charset="0"/>
            </a:endParaRPr>
          </a:p>
        </p:txBody>
      </p:sp>
      <p:sp>
        <p:nvSpPr>
          <p:cNvPr id="3" name="Rectangle 1">
            <a:extLst>
              <a:ext uri="{FF2B5EF4-FFF2-40B4-BE49-F238E27FC236}">
                <a16:creationId xmlns:a16="http://schemas.microsoft.com/office/drawing/2014/main" id="{3BDB81A0-256E-EC1A-6FC5-BD2524B74385}"/>
              </a:ext>
            </a:extLst>
          </p:cNvPr>
          <p:cNvSpPr>
            <a:spLocks noChangeArrowheads="1"/>
          </p:cNvSpPr>
          <p:nvPr/>
        </p:nvSpPr>
        <p:spPr bwMode="auto">
          <a:xfrm>
            <a:off x="118393" y="6469640"/>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10" name="Imagen 9">
            <a:extLst>
              <a:ext uri="{FF2B5EF4-FFF2-40B4-BE49-F238E27FC236}">
                <a16:creationId xmlns:a16="http://schemas.microsoft.com/office/drawing/2014/main" id="{7A10212A-D02D-47EF-BF92-D88F788A87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467" y="1517515"/>
            <a:ext cx="9496800" cy="4539580"/>
          </a:xfrm>
          <a:prstGeom prst="rect">
            <a:avLst/>
          </a:prstGeom>
        </p:spPr>
      </p:pic>
    </p:spTree>
    <p:extLst>
      <p:ext uri="{BB962C8B-B14F-4D97-AF65-F5344CB8AC3E}">
        <p14:creationId xmlns:p14="http://schemas.microsoft.com/office/powerpoint/2010/main" val="938086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CD57342-5149-C3DF-1066-4FC6B602F36C}"/>
              </a:ext>
            </a:extLst>
          </p:cNvPr>
          <p:cNvGraphicFramePr>
            <a:graphicFrameLocks noChangeAspect="1"/>
          </p:cNvGraphicFramePr>
          <p:nvPr>
            <p:custDataLst>
              <p:tags r:id="rId1"/>
            </p:custDataLst>
            <p:extLst>
              <p:ext uri="{D42A27DB-BD31-4B8C-83A1-F6EECF244321}">
                <p14:modId xmlns:p14="http://schemas.microsoft.com/office/powerpoint/2010/main" val="3367711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8" name="think-cell data - do not delete" hidden="1">
                        <a:extLst>
                          <a:ext uri="{FF2B5EF4-FFF2-40B4-BE49-F238E27FC236}">
                            <a16:creationId xmlns:a16="http://schemas.microsoft.com/office/drawing/2014/main" id="{3CD57342-5149-C3DF-1066-4FC6B602F3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ubtítulo 1">
            <a:extLst>
              <a:ext uri="{FF2B5EF4-FFF2-40B4-BE49-F238E27FC236}">
                <a16:creationId xmlns:a16="http://schemas.microsoft.com/office/drawing/2014/main" id="{EB2E8851-3447-5271-1619-28A172CDCB63}"/>
              </a:ext>
            </a:extLst>
          </p:cNvPr>
          <p:cNvSpPr>
            <a:spLocks noGrp="1"/>
          </p:cNvSpPr>
          <p:nvPr>
            <p:ph type="subTitle" idx="1"/>
          </p:nvPr>
        </p:nvSpPr>
        <p:spPr/>
        <p:txBody>
          <a:bodyPr vert="horz" lIns="0" tIns="0" rIns="0" bIns="0" rtlCol="0" anchor="t">
            <a:noAutofit/>
          </a:bodyPr>
          <a:lstStyle/>
          <a:p>
            <a:r>
              <a:rPr lang="es-CL" b="1">
                <a:latin typeface="ACHS Nueva Serif" pitchFamily="2" charset="0"/>
                <a:ea typeface="Calibri"/>
                <a:cs typeface="Calibri"/>
              </a:rPr>
              <a:t> ¿Cuál de las formas de desplazamiento es la que realiza con mayor frecuencia? </a:t>
            </a:r>
          </a:p>
          <a:p>
            <a:endParaRPr lang="es-CL" b="1">
              <a:latin typeface="ACHS Nueva Serif" pitchFamily="2" charset="0"/>
            </a:endParaRPr>
          </a:p>
        </p:txBody>
      </p:sp>
      <p:sp>
        <p:nvSpPr>
          <p:cNvPr id="3" name="Título 2">
            <a:extLst>
              <a:ext uri="{FF2B5EF4-FFF2-40B4-BE49-F238E27FC236}">
                <a16:creationId xmlns:a16="http://schemas.microsoft.com/office/drawing/2014/main" id="{85BF8FC4-FBD6-5A15-24E7-8E715F20454C}"/>
              </a:ext>
            </a:extLst>
          </p:cNvPr>
          <p:cNvSpPr>
            <a:spLocks noGrp="1"/>
          </p:cNvSpPr>
          <p:nvPr>
            <p:ph type="title"/>
          </p:nvPr>
        </p:nvSpPr>
        <p:spPr/>
        <p:txBody>
          <a:bodyPr vert="horz"/>
          <a:lstStyle/>
          <a:p>
            <a:r>
              <a:rPr lang="es-ES">
                <a:latin typeface="ACHS Nueva Serif SemiBold" pitchFamily="2" charset="0"/>
                <a:cs typeface="Arial"/>
              </a:rPr>
              <a:t>Forma de desplazamiento más frecuente (recodificada) (1.103)</a:t>
            </a:r>
            <a:endParaRPr lang="es-CL">
              <a:latin typeface="ACHS Nueva Serif SemiBold" pitchFamily="2" charset="0"/>
            </a:endParaRPr>
          </a:p>
        </p:txBody>
      </p:sp>
      <p:sp>
        <p:nvSpPr>
          <p:cNvPr id="5" name="Marcador de número de diapositiva 4">
            <a:extLst>
              <a:ext uri="{FF2B5EF4-FFF2-40B4-BE49-F238E27FC236}">
                <a16:creationId xmlns:a16="http://schemas.microsoft.com/office/drawing/2014/main" id="{47ACD4DC-91D8-7AD1-B40E-1DA40D680172}"/>
              </a:ext>
            </a:extLst>
          </p:cNvPr>
          <p:cNvSpPr>
            <a:spLocks noGrp="1"/>
          </p:cNvSpPr>
          <p:nvPr>
            <p:ph type="sldNum" sz="quarter" idx="11"/>
          </p:nvPr>
        </p:nvSpPr>
        <p:spPr/>
        <p:txBody>
          <a:bodyPr/>
          <a:lstStyle/>
          <a:p>
            <a:fld id="{4B90B3AC-360D-4C0F-BB2D-EFC963FB8AB1}" type="slidenum">
              <a:rPr lang="es-CL" smtClean="0"/>
              <a:pPr/>
              <a:t>60</a:t>
            </a:fld>
            <a:endParaRPr lang="es-CL"/>
          </a:p>
        </p:txBody>
      </p:sp>
      <p:sp>
        <p:nvSpPr>
          <p:cNvPr id="6" name="Rectangle 1">
            <a:extLst>
              <a:ext uri="{FF2B5EF4-FFF2-40B4-BE49-F238E27FC236}">
                <a16:creationId xmlns:a16="http://schemas.microsoft.com/office/drawing/2014/main" id="{B0A6CFE6-7A87-F94B-E1EB-D17ED2507E49}"/>
              </a:ext>
            </a:extLst>
          </p:cNvPr>
          <p:cNvSpPr>
            <a:spLocks noChangeArrowheads="1"/>
          </p:cNvSpPr>
          <p:nvPr/>
        </p:nvSpPr>
        <p:spPr bwMode="auto">
          <a:xfrm>
            <a:off x="155266" y="6454737"/>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9" name="Imagen 8">
            <a:extLst>
              <a:ext uri="{FF2B5EF4-FFF2-40B4-BE49-F238E27FC236}">
                <a16:creationId xmlns:a16="http://schemas.microsoft.com/office/drawing/2014/main" id="{13386AA7-9A3C-46B1-06E6-3EEFB72EBD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370" y="1501094"/>
            <a:ext cx="9551504" cy="4565728"/>
          </a:xfrm>
          <a:prstGeom prst="rect">
            <a:avLst/>
          </a:prstGeom>
        </p:spPr>
      </p:pic>
    </p:spTree>
    <p:extLst>
      <p:ext uri="{BB962C8B-B14F-4D97-AF65-F5344CB8AC3E}">
        <p14:creationId xmlns:p14="http://schemas.microsoft.com/office/powerpoint/2010/main" val="36363898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B31B9-0130-8E02-1143-E0EE016416E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4931CB5-791E-DBAC-04F1-9384C5054414}"/>
              </a:ext>
            </a:extLst>
          </p:cNvPr>
          <p:cNvGraphicFramePr>
            <a:graphicFrameLocks noChangeAspect="1"/>
          </p:cNvGraphicFramePr>
          <p:nvPr>
            <p:custDataLst>
              <p:tags r:id="rId1"/>
            </p:custDataLst>
            <p:extLst>
              <p:ext uri="{D42A27DB-BD31-4B8C-83A1-F6EECF244321}">
                <p14:modId xmlns:p14="http://schemas.microsoft.com/office/powerpoint/2010/main" val="21296861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B4931CB5-791E-DBAC-04F1-9384C50544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614CB693-F695-8891-C638-CCC0B30C66A2}"/>
              </a:ext>
            </a:extLst>
          </p:cNvPr>
          <p:cNvSpPr>
            <a:spLocks noGrp="1"/>
          </p:cNvSpPr>
          <p:nvPr>
            <p:ph type="title"/>
          </p:nvPr>
        </p:nvSpPr>
        <p:spPr>
          <a:xfrm>
            <a:off x="449260" y="496570"/>
            <a:ext cx="10056179" cy="608400"/>
          </a:xfrm>
        </p:spPr>
        <p:txBody>
          <a:bodyPr vert="horz"/>
          <a:lstStyle/>
          <a:p>
            <a:r>
              <a:rPr lang="es-ES">
                <a:latin typeface="ACHS Nueva Serif SemiBold" pitchFamily="2" charset="0"/>
                <a:cs typeface="Arial"/>
              </a:rPr>
              <a:t>Forma de desplazamiento más frecuente (recodificada): Comparación mediciones</a:t>
            </a:r>
            <a:endParaRPr lang="es-CL">
              <a:latin typeface="ACHS Nueva Serif SemiBold" pitchFamily="2" charset="0"/>
            </a:endParaRPr>
          </a:p>
        </p:txBody>
      </p:sp>
      <p:sp>
        <p:nvSpPr>
          <p:cNvPr id="5" name="Marcador de número de diapositiva 4">
            <a:extLst>
              <a:ext uri="{FF2B5EF4-FFF2-40B4-BE49-F238E27FC236}">
                <a16:creationId xmlns:a16="http://schemas.microsoft.com/office/drawing/2014/main" id="{6CDB73F7-9C17-05D6-5424-FA80A371FED4}"/>
              </a:ext>
            </a:extLst>
          </p:cNvPr>
          <p:cNvSpPr>
            <a:spLocks noGrp="1"/>
          </p:cNvSpPr>
          <p:nvPr>
            <p:ph type="sldNum" sz="quarter" idx="11"/>
          </p:nvPr>
        </p:nvSpPr>
        <p:spPr/>
        <p:txBody>
          <a:bodyPr/>
          <a:lstStyle/>
          <a:p>
            <a:fld id="{4B90B3AC-360D-4C0F-BB2D-EFC963FB8AB1}" type="slidenum">
              <a:rPr lang="es-CL" smtClean="0"/>
              <a:pPr/>
              <a:t>61</a:t>
            </a:fld>
            <a:endParaRPr lang="es-CL"/>
          </a:p>
        </p:txBody>
      </p:sp>
      <p:sp>
        <p:nvSpPr>
          <p:cNvPr id="6" name="Rectangle 1">
            <a:extLst>
              <a:ext uri="{FF2B5EF4-FFF2-40B4-BE49-F238E27FC236}">
                <a16:creationId xmlns:a16="http://schemas.microsoft.com/office/drawing/2014/main" id="{BF07EAB5-5432-439B-8F68-5A578E35D32E}"/>
              </a:ext>
            </a:extLst>
          </p:cNvPr>
          <p:cNvSpPr>
            <a:spLocks noChangeArrowheads="1"/>
          </p:cNvSpPr>
          <p:nvPr/>
        </p:nvSpPr>
        <p:spPr bwMode="auto">
          <a:xfrm>
            <a:off x="72673" y="6474653"/>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8" name="Imagen 7">
            <a:extLst>
              <a:ext uri="{FF2B5EF4-FFF2-40B4-BE49-F238E27FC236}">
                <a16:creationId xmlns:a16="http://schemas.microsoft.com/office/drawing/2014/main" id="{6BC763D5-450C-E062-4304-FCE1D52401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5593" y="1305657"/>
            <a:ext cx="10079757" cy="4255017"/>
          </a:xfrm>
          <a:prstGeom prst="rect">
            <a:avLst/>
          </a:prstGeom>
        </p:spPr>
      </p:pic>
      <p:sp>
        <p:nvSpPr>
          <p:cNvPr id="9" name="Subtítulo 1">
            <a:extLst>
              <a:ext uri="{FF2B5EF4-FFF2-40B4-BE49-F238E27FC236}">
                <a16:creationId xmlns:a16="http://schemas.microsoft.com/office/drawing/2014/main" id="{12422C8F-F156-1F3C-94F1-3B0245165C8A}"/>
              </a:ext>
            </a:extLst>
          </p:cNvPr>
          <p:cNvSpPr txBox="1">
            <a:spLocks/>
          </p:cNvSpPr>
          <p:nvPr/>
        </p:nvSpPr>
        <p:spPr>
          <a:xfrm>
            <a:off x="155266" y="6320697"/>
            <a:ext cx="9792000"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s-ES" sz="16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lang="es-ES"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Wingdings" panose="05000000000000000000" pitchFamily="2" charset="2"/>
              <a:buNone/>
              <a:defRPr lang="es-ES"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Courier New" panose="02070309020205020404" pitchFamily="49" charset="0"/>
              <a:buNone/>
              <a:defRPr lang="es-ES"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Wingdings" panose="05000000000000000000" pitchFamily="2" charset="2"/>
              <a:buNone/>
              <a:defRPr lang="es-CL"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L" sz="1050">
                <a:latin typeface="Aptos" panose="020B0004020202020204" pitchFamily="34" charset="0"/>
                <a:cs typeface="+mn-cs"/>
              </a:rPr>
              <a:t>Marzo 2025 (n=1.100) ; Septiembre 2025 (n=1.106) y Marzo 2026 (n=1.103)</a:t>
            </a:r>
          </a:p>
          <a:p>
            <a:endParaRPr lang="es-CL" b="1">
              <a:latin typeface="ACHS Nueva Serif" pitchFamily="2" charset="0"/>
            </a:endParaRPr>
          </a:p>
        </p:txBody>
      </p:sp>
    </p:spTree>
    <p:extLst>
      <p:ext uri="{BB962C8B-B14F-4D97-AF65-F5344CB8AC3E}">
        <p14:creationId xmlns:p14="http://schemas.microsoft.com/office/powerpoint/2010/main" val="6258973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06850B7-ECFE-46EF-64E0-D69AC3608049}"/>
              </a:ext>
            </a:extLst>
          </p:cNvPr>
          <p:cNvGraphicFramePr>
            <a:graphicFrameLocks noChangeAspect="1"/>
          </p:cNvGraphicFramePr>
          <p:nvPr>
            <p:custDataLst>
              <p:tags r:id="rId1"/>
            </p:custDataLst>
            <p:extLst>
              <p:ext uri="{D42A27DB-BD31-4B8C-83A1-F6EECF244321}">
                <p14:modId xmlns:p14="http://schemas.microsoft.com/office/powerpoint/2010/main" val="493697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7" name="think-cell data - do not delete" hidden="1">
                        <a:extLst>
                          <a:ext uri="{FF2B5EF4-FFF2-40B4-BE49-F238E27FC236}">
                            <a16:creationId xmlns:a16="http://schemas.microsoft.com/office/drawing/2014/main" id="{906850B7-ECFE-46EF-64E0-D69AC36080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ubtítulo 1">
            <a:extLst>
              <a:ext uri="{FF2B5EF4-FFF2-40B4-BE49-F238E27FC236}">
                <a16:creationId xmlns:a16="http://schemas.microsoft.com/office/drawing/2014/main" id="{0039A88F-A1CA-6146-D006-23E4001295DD}"/>
              </a:ext>
            </a:extLst>
          </p:cNvPr>
          <p:cNvSpPr>
            <a:spLocks noGrp="1"/>
          </p:cNvSpPr>
          <p:nvPr>
            <p:ph type="subTitle" idx="1"/>
          </p:nvPr>
        </p:nvSpPr>
        <p:spPr>
          <a:xfrm>
            <a:off x="218388" y="6348653"/>
            <a:ext cx="9366748" cy="360000"/>
          </a:xfrm>
        </p:spPr>
        <p:txBody>
          <a:bodyPr vert="horz" lIns="0" tIns="0" rIns="0" bIns="0" rtlCol="0" anchor="t">
            <a:noAutofit/>
          </a:bodyPr>
          <a:lstStyle/>
          <a:p>
            <a:r>
              <a:rPr lang="es-CL" sz="1050">
                <a:latin typeface="Aptos" panose="020B0004020202020204" pitchFamily="34" charset="0"/>
                <a:cs typeface="+mn-cs"/>
              </a:rPr>
              <a:t>Marzo 2025 (n=1.100) ; Septiembre 2025 (n=1.106) y Marzo 2026 (n=1.103)</a:t>
            </a:r>
          </a:p>
          <a:p>
            <a:endParaRPr lang="es-CL" b="1">
              <a:latin typeface="ACHS Nueva Serif" pitchFamily="2" charset="0"/>
            </a:endParaRPr>
          </a:p>
        </p:txBody>
      </p:sp>
      <p:sp>
        <p:nvSpPr>
          <p:cNvPr id="3" name="Título 2">
            <a:extLst>
              <a:ext uri="{FF2B5EF4-FFF2-40B4-BE49-F238E27FC236}">
                <a16:creationId xmlns:a16="http://schemas.microsoft.com/office/drawing/2014/main" id="{BBE634CC-0525-ABA8-2597-8ECAE54D272C}"/>
              </a:ext>
            </a:extLst>
          </p:cNvPr>
          <p:cNvSpPr>
            <a:spLocks noGrp="1"/>
          </p:cNvSpPr>
          <p:nvPr>
            <p:ph type="title"/>
          </p:nvPr>
        </p:nvSpPr>
        <p:spPr/>
        <p:txBody>
          <a:bodyPr vert="horz"/>
          <a:lstStyle/>
          <a:p>
            <a:r>
              <a:rPr lang="es-CL">
                <a:latin typeface="ACHS Nueva Serif SemiBold" pitchFamily="2" charset="0"/>
              </a:rPr>
              <a:t>Licencia de conducir: Comparación mediciones </a:t>
            </a:r>
          </a:p>
        </p:txBody>
      </p:sp>
      <p:sp>
        <p:nvSpPr>
          <p:cNvPr id="5" name="Marcador de número de diapositiva 4">
            <a:extLst>
              <a:ext uri="{FF2B5EF4-FFF2-40B4-BE49-F238E27FC236}">
                <a16:creationId xmlns:a16="http://schemas.microsoft.com/office/drawing/2014/main" id="{10DD403A-8E2C-9C34-2682-9B474ECFA1D1}"/>
              </a:ext>
            </a:extLst>
          </p:cNvPr>
          <p:cNvSpPr>
            <a:spLocks noGrp="1"/>
          </p:cNvSpPr>
          <p:nvPr>
            <p:ph type="sldNum" sz="quarter" idx="11"/>
          </p:nvPr>
        </p:nvSpPr>
        <p:spPr/>
        <p:txBody>
          <a:bodyPr/>
          <a:lstStyle/>
          <a:p>
            <a:fld id="{4B90B3AC-360D-4C0F-BB2D-EFC963FB8AB1}" type="slidenum">
              <a:rPr lang="es-CL" smtClean="0"/>
              <a:pPr/>
              <a:t>62</a:t>
            </a:fld>
            <a:endParaRPr lang="es-CL"/>
          </a:p>
        </p:txBody>
      </p:sp>
      <p:sp>
        <p:nvSpPr>
          <p:cNvPr id="10" name="Rectangle 1">
            <a:extLst>
              <a:ext uri="{FF2B5EF4-FFF2-40B4-BE49-F238E27FC236}">
                <a16:creationId xmlns:a16="http://schemas.microsoft.com/office/drawing/2014/main" id="{FCBE3642-8721-E79C-7B68-115EA07AB444}"/>
              </a:ext>
            </a:extLst>
          </p:cNvPr>
          <p:cNvSpPr>
            <a:spLocks noChangeArrowheads="1"/>
          </p:cNvSpPr>
          <p:nvPr/>
        </p:nvSpPr>
        <p:spPr bwMode="auto">
          <a:xfrm>
            <a:off x="155266" y="6474653"/>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11" name="Imagen 10">
            <a:extLst>
              <a:ext uri="{FF2B5EF4-FFF2-40B4-BE49-F238E27FC236}">
                <a16:creationId xmlns:a16="http://schemas.microsoft.com/office/drawing/2014/main" id="{4C8A2155-3C08-27CB-2D44-B4EC8F88F4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930" y="1554410"/>
            <a:ext cx="10079757" cy="4255017"/>
          </a:xfrm>
          <a:prstGeom prst="rect">
            <a:avLst/>
          </a:prstGeom>
        </p:spPr>
      </p:pic>
    </p:spTree>
    <p:extLst>
      <p:ext uri="{BB962C8B-B14F-4D97-AF65-F5344CB8AC3E}">
        <p14:creationId xmlns:p14="http://schemas.microsoft.com/office/powerpoint/2010/main" val="6187637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094D1-B6D1-2FEA-5CE8-581AA04BD809}"/>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16405E6E-77C1-727F-2E0A-4B8FBE79275A}"/>
              </a:ext>
            </a:extLst>
          </p:cNvPr>
          <p:cNvGraphicFramePr>
            <a:graphicFrameLocks noChangeAspect="1"/>
          </p:cNvGraphicFramePr>
          <p:nvPr>
            <p:custDataLst>
              <p:tags r:id="rId1"/>
            </p:custDataLst>
            <p:extLst>
              <p:ext uri="{D42A27DB-BD31-4B8C-83A1-F6EECF244321}">
                <p14:modId xmlns:p14="http://schemas.microsoft.com/office/powerpoint/2010/main" val="23436271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2" name="think-cell data - do not delete" hidden="1">
                        <a:extLst>
                          <a:ext uri="{FF2B5EF4-FFF2-40B4-BE49-F238E27FC236}">
                            <a16:creationId xmlns:a16="http://schemas.microsoft.com/office/drawing/2014/main" id="{16405E6E-77C1-727F-2E0A-4B8FBE79275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935F4F8F-63F0-540B-E5DC-23F8E69424BF}"/>
              </a:ext>
            </a:extLst>
          </p:cNvPr>
          <p:cNvSpPr>
            <a:spLocks noGrp="1"/>
          </p:cNvSpPr>
          <p:nvPr>
            <p:ph type="title"/>
          </p:nvPr>
        </p:nvSpPr>
        <p:spPr/>
        <p:txBody>
          <a:bodyPr vert="horz"/>
          <a:lstStyle/>
          <a:p>
            <a:r>
              <a:rPr lang="es-CL">
                <a:latin typeface="ACHS Nueva Serif SemiBold" pitchFamily="2" charset="0"/>
              </a:rPr>
              <a:t>Tipo de licencia de conducir: Comparación mediciones </a:t>
            </a:r>
          </a:p>
        </p:txBody>
      </p:sp>
      <p:sp>
        <p:nvSpPr>
          <p:cNvPr id="5" name="Marcador de número de diapositiva 4">
            <a:extLst>
              <a:ext uri="{FF2B5EF4-FFF2-40B4-BE49-F238E27FC236}">
                <a16:creationId xmlns:a16="http://schemas.microsoft.com/office/drawing/2014/main" id="{44E41F4A-75B7-9A60-EB88-3FD54669D070}"/>
              </a:ext>
            </a:extLst>
          </p:cNvPr>
          <p:cNvSpPr>
            <a:spLocks noGrp="1"/>
          </p:cNvSpPr>
          <p:nvPr>
            <p:ph type="sldNum" sz="quarter" idx="11"/>
          </p:nvPr>
        </p:nvSpPr>
        <p:spPr/>
        <p:txBody>
          <a:bodyPr/>
          <a:lstStyle/>
          <a:p>
            <a:fld id="{4B90B3AC-360D-4C0F-BB2D-EFC963FB8AB1}" type="slidenum">
              <a:rPr lang="es-CL" smtClean="0"/>
              <a:pPr/>
              <a:t>63</a:t>
            </a:fld>
            <a:endParaRPr lang="es-CL"/>
          </a:p>
        </p:txBody>
      </p:sp>
      <p:pic>
        <p:nvPicPr>
          <p:cNvPr id="13" name="Imagen 12">
            <a:extLst>
              <a:ext uri="{FF2B5EF4-FFF2-40B4-BE49-F238E27FC236}">
                <a16:creationId xmlns:a16="http://schemas.microsoft.com/office/drawing/2014/main" id="{7ADB1FC7-E63B-B0D5-B4DB-929F53045B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202" y="1651686"/>
            <a:ext cx="10079757" cy="4255017"/>
          </a:xfrm>
          <a:prstGeom prst="rect">
            <a:avLst/>
          </a:prstGeom>
        </p:spPr>
      </p:pic>
      <p:sp>
        <p:nvSpPr>
          <p:cNvPr id="8" name="Subtítulo 1">
            <a:extLst>
              <a:ext uri="{FF2B5EF4-FFF2-40B4-BE49-F238E27FC236}">
                <a16:creationId xmlns:a16="http://schemas.microsoft.com/office/drawing/2014/main" id="{03882DB1-BB1B-4CC7-AF69-BE676C78D55A}"/>
              </a:ext>
            </a:extLst>
          </p:cNvPr>
          <p:cNvSpPr txBox="1">
            <a:spLocks/>
          </p:cNvSpPr>
          <p:nvPr/>
        </p:nvSpPr>
        <p:spPr>
          <a:xfrm>
            <a:off x="260549" y="6348653"/>
            <a:ext cx="9792000"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s-ES" sz="16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lang="es-ES"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Wingdings" panose="05000000000000000000" pitchFamily="2" charset="2"/>
              <a:buNone/>
              <a:defRPr lang="es-ES"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Courier New" panose="02070309020205020404" pitchFamily="49" charset="0"/>
              <a:buNone/>
              <a:defRPr lang="es-ES"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Wingdings" panose="05000000000000000000" pitchFamily="2" charset="2"/>
              <a:buNone/>
              <a:defRPr lang="es-CL"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L" sz="1050">
                <a:latin typeface="Aptos" panose="020B0004020202020204" pitchFamily="34" charset="0"/>
                <a:cs typeface="+mn-cs"/>
              </a:rPr>
              <a:t>Marzo 2025 (n=1.100) ; Septiembre 2025 (n=1.106) y Marzo 2026 (n=1.103)</a:t>
            </a:r>
          </a:p>
          <a:p>
            <a:endParaRPr lang="es-CL" b="1">
              <a:latin typeface="ACHS Nueva Serif" pitchFamily="2" charset="0"/>
            </a:endParaRPr>
          </a:p>
        </p:txBody>
      </p:sp>
      <p:sp>
        <p:nvSpPr>
          <p:cNvPr id="9" name="Rectangle 1">
            <a:extLst>
              <a:ext uri="{FF2B5EF4-FFF2-40B4-BE49-F238E27FC236}">
                <a16:creationId xmlns:a16="http://schemas.microsoft.com/office/drawing/2014/main" id="{9433A0FF-AA53-C7A4-0E0D-D1975C88A1DB}"/>
              </a:ext>
            </a:extLst>
          </p:cNvPr>
          <p:cNvSpPr>
            <a:spLocks noChangeArrowheads="1"/>
          </p:cNvSpPr>
          <p:nvPr/>
        </p:nvSpPr>
        <p:spPr bwMode="auto">
          <a:xfrm>
            <a:off x="155266" y="6474653"/>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spTree>
    <p:extLst>
      <p:ext uri="{BB962C8B-B14F-4D97-AF65-F5344CB8AC3E}">
        <p14:creationId xmlns:p14="http://schemas.microsoft.com/office/powerpoint/2010/main" val="27857397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2C089-30F0-F64E-70CB-AA86BD95AEA7}"/>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BD6A7D4-E061-501D-8ECE-2EBED3A37847}"/>
              </a:ext>
            </a:extLst>
          </p:cNvPr>
          <p:cNvGraphicFramePr>
            <a:graphicFrameLocks noChangeAspect="1"/>
          </p:cNvGraphicFramePr>
          <p:nvPr>
            <p:custDataLst>
              <p:tags r:id="rId1"/>
            </p:custDataLst>
            <p:extLst>
              <p:ext uri="{D42A27DB-BD31-4B8C-83A1-F6EECF244321}">
                <p14:modId xmlns:p14="http://schemas.microsoft.com/office/powerpoint/2010/main" val="39166191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7BD6A7D4-E061-501D-8ECE-2EBED3A3784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473A5D1B-C1B9-1EB1-B9F2-8306A5C1E543}"/>
              </a:ext>
            </a:extLst>
          </p:cNvPr>
          <p:cNvSpPr>
            <a:spLocks noGrp="1"/>
          </p:cNvSpPr>
          <p:nvPr>
            <p:ph type="title"/>
          </p:nvPr>
        </p:nvSpPr>
        <p:spPr/>
        <p:txBody>
          <a:bodyPr vert="horz"/>
          <a:lstStyle/>
          <a:p>
            <a:r>
              <a:rPr lang="es-ES">
                <a:latin typeface="ACHS Nueva Serif SemiBold" pitchFamily="2" charset="0"/>
                <a:cs typeface="Arial"/>
              </a:rPr>
              <a:t>Conclusiones</a:t>
            </a:r>
            <a:br>
              <a:rPr lang="es-ES">
                <a:latin typeface="ACHS Nueva Serif SemiBold" pitchFamily="2" charset="0"/>
                <a:cs typeface="Arial"/>
              </a:rPr>
            </a:br>
            <a:r>
              <a:rPr lang="es-ES">
                <a:latin typeface="ACHS Nueva Serif SemiBold" pitchFamily="2" charset="0"/>
                <a:cs typeface="Arial"/>
              </a:rPr>
              <a:t>Formas de desplazamiento </a:t>
            </a:r>
            <a:endParaRPr lang="es-ES">
              <a:latin typeface="ACHS Nueva Serif SemiBold" pitchFamily="2" charset="0"/>
            </a:endParaRPr>
          </a:p>
        </p:txBody>
      </p:sp>
      <p:sp>
        <p:nvSpPr>
          <p:cNvPr id="4" name="Marcador de texto 3">
            <a:extLst>
              <a:ext uri="{FF2B5EF4-FFF2-40B4-BE49-F238E27FC236}">
                <a16:creationId xmlns:a16="http://schemas.microsoft.com/office/drawing/2014/main" id="{879B1326-6FF6-DC12-28E6-6F13BC4CD9E3}"/>
              </a:ext>
            </a:extLst>
          </p:cNvPr>
          <p:cNvSpPr>
            <a:spLocks noGrp="1"/>
          </p:cNvSpPr>
          <p:nvPr>
            <p:ph type="body" sz="quarter" idx="12"/>
          </p:nvPr>
        </p:nvSpPr>
        <p:spPr>
          <a:xfrm>
            <a:off x="445770" y="2249424"/>
            <a:ext cx="10624307" cy="3916426"/>
          </a:xfrm>
        </p:spPr>
        <p:txBody>
          <a:bodyPr/>
          <a:lstStyle/>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En la presente versión del estudio, los resultados dan cuenta como las </a:t>
            </a:r>
            <a:r>
              <a:rPr lang="es-ES" sz="1800" kern="100">
                <a:latin typeface="Aptos" panose="020B0004020202020204" pitchFamily="34" charset="0"/>
                <a:ea typeface="Calibri" panose="020F0502020204030204" pitchFamily="34" charset="0"/>
              </a:rPr>
              <a:t>formas más habituales de desplazamiento en la ciudad: el </a:t>
            </a:r>
            <a:r>
              <a:rPr lang="es-ES" sz="1800" b="1" kern="100">
                <a:latin typeface="Aptos" panose="020B0004020202020204" pitchFamily="34" charset="0"/>
                <a:ea typeface="Calibri" panose="020F0502020204030204" pitchFamily="34" charset="0"/>
              </a:rPr>
              <a:t>caminar por las calles (67.1%), utilizar transporte público (56.4%), ser pasajero en vehículos livianos (47.4%) y conducir vehículos menores (44.1%)</a:t>
            </a:r>
            <a:r>
              <a:rPr lang="es-ES" sz="1800" kern="100">
                <a:latin typeface="Aptos" panose="020B0004020202020204" pitchFamily="34" charset="0"/>
                <a:ea typeface="Calibri" panose="020F0502020204030204" pitchFamily="34" charset="0"/>
              </a:rPr>
              <a:t>.</a:t>
            </a:r>
          </a:p>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El </a:t>
            </a:r>
            <a:r>
              <a:rPr lang="es-CL" sz="1800" b="1" kern="100">
                <a:latin typeface="Aptos" panose="020B0004020202020204" pitchFamily="34" charset="0"/>
                <a:ea typeface="Calibri" panose="020F0502020204030204" pitchFamily="34" charset="0"/>
              </a:rPr>
              <a:t>medio de transporte más frecuente es conducir vehículos menores </a:t>
            </a:r>
            <a:r>
              <a:rPr lang="es-CL" sz="1800" kern="100">
                <a:latin typeface="Aptos" panose="020B0004020202020204" pitchFamily="34" charset="0"/>
                <a:ea typeface="Calibri" panose="020F0502020204030204" pitchFamily="34" charset="0"/>
              </a:rPr>
              <a:t>(29.5%), y en segundo lugar </a:t>
            </a:r>
            <a:r>
              <a:rPr lang="es-CL" sz="1800" b="1" kern="100">
                <a:latin typeface="Aptos" panose="020B0004020202020204" pitchFamily="34" charset="0"/>
                <a:ea typeface="Calibri" panose="020F0502020204030204" pitchFamily="34" charset="0"/>
              </a:rPr>
              <a:t>el transporte público </a:t>
            </a:r>
            <a:r>
              <a:rPr lang="es-CL" sz="1800" kern="100">
                <a:latin typeface="Aptos" panose="020B0004020202020204" pitchFamily="34" charset="0"/>
                <a:ea typeface="Calibri" panose="020F0502020204030204" pitchFamily="34" charset="0"/>
              </a:rPr>
              <a:t>(29.3%).</a:t>
            </a:r>
          </a:p>
          <a:p>
            <a:pPr marL="285750" indent="-285750" algn="just">
              <a:lnSpc>
                <a:spcPct val="107000"/>
              </a:lnSpc>
              <a:spcAft>
                <a:spcPts val="800"/>
              </a:spcAft>
            </a:pPr>
            <a:r>
              <a:rPr lang="es-CL" sz="1800" b="1" kern="100">
                <a:latin typeface="Aptos" panose="020B0004020202020204" pitchFamily="34" charset="0"/>
                <a:ea typeface="Calibri" panose="020F0502020204030204" pitchFamily="34" charset="0"/>
              </a:rPr>
              <a:t>El tipo de usuario vial más común es el peatón (61.0%) </a:t>
            </a:r>
            <a:r>
              <a:rPr lang="es-CL" sz="1800" kern="100">
                <a:latin typeface="Aptos" panose="020B0004020202020204" pitchFamily="34" charset="0"/>
                <a:ea typeface="Calibri" panose="020F0502020204030204" pitchFamily="34" charset="0"/>
              </a:rPr>
              <a:t>y en segundo lugar los automovilistas (33.5%).</a:t>
            </a:r>
          </a:p>
          <a:p>
            <a:pPr marL="285750" indent="-285750" algn="just">
              <a:lnSpc>
                <a:spcPct val="107000"/>
              </a:lnSpc>
              <a:spcAft>
                <a:spcPts val="800"/>
              </a:spcAft>
            </a:pPr>
            <a:r>
              <a:rPr lang="es-CL" sz="1800" kern="100">
                <a:latin typeface="Aptos" panose="020B0004020202020204" pitchFamily="34" charset="0"/>
                <a:ea typeface="Calibri" panose="020F0502020204030204" pitchFamily="34" charset="0"/>
              </a:rPr>
              <a:t>En las tres últimas mediciones del estudio estos tres indicadores se han mantenido en general constantes.</a:t>
            </a:r>
          </a:p>
        </p:txBody>
      </p:sp>
    </p:spTree>
    <p:extLst>
      <p:ext uri="{BB962C8B-B14F-4D97-AF65-F5344CB8AC3E}">
        <p14:creationId xmlns:p14="http://schemas.microsoft.com/office/powerpoint/2010/main" val="15211177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BCFA3-5879-6C8B-082E-CF95D723CE46}"/>
            </a:ext>
          </a:extLst>
        </p:cNvPr>
        <p:cNvGrpSpPr/>
        <p:nvPr/>
      </p:nvGrpSpPr>
      <p:grpSpPr>
        <a:xfrm>
          <a:off x="0" y="0"/>
          <a:ext cx="0" cy="0"/>
          <a:chOff x="0" y="0"/>
          <a:chExt cx="0" cy="0"/>
        </a:xfrm>
      </p:grpSpPr>
      <p:sp>
        <p:nvSpPr>
          <p:cNvPr id="6" name="Marcador de texto 5">
            <a:extLst>
              <a:ext uri="{FF2B5EF4-FFF2-40B4-BE49-F238E27FC236}">
                <a16:creationId xmlns:a16="http://schemas.microsoft.com/office/drawing/2014/main" id="{51ECD200-19F0-D9EE-BE5A-A2A7D5322543}"/>
              </a:ext>
            </a:extLst>
          </p:cNvPr>
          <p:cNvSpPr>
            <a:spLocks noGrp="1"/>
          </p:cNvSpPr>
          <p:nvPr>
            <p:ph type="body" sz="quarter" idx="17"/>
          </p:nvPr>
        </p:nvSpPr>
        <p:spPr>
          <a:xfrm>
            <a:off x="4866002" y="2679192"/>
            <a:ext cx="5340927" cy="1939290"/>
          </a:xfrm>
        </p:spPr>
        <p:txBody>
          <a:bodyPr/>
          <a:lstStyle/>
          <a:p>
            <a:r>
              <a:rPr lang="es-CL" sz="6000">
                <a:latin typeface="ACHS Nueva Serif Medium" pitchFamily="2" charset="0"/>
              </a:rPr>
              <a:t>Descripción del estudio</a:t>
            </a:r>
          </a:p>
        </p:txBody>
      </p:sp>
    </p:spTree>
    <p:extLst>
      <p:ext uri="{BB962C8B-B14F-4D97-AF65-F5344CB8AC3E}">
        <p14:creationId xmlns:p14="http://schemas.microsoft.com/office/powerpoint/2010/main" val="2009698228"/>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33F0-65D9-36FB-5AB4-35850EE0E611}"/>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7EBDD2D-1833-C0C3-83D3-4C2BD9C2BDB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 name="think-cell data - do not delete" hidden="1">
                        <a:extLst>
                          <a:ext uri="{FF2B5EF4-FFF2-40B4-BE49-F238E27FC236}">
                            <a16:creationId xmlns:a16="http://schemas.microsoft.com/office/drawing/2014/main" id="{57EBDD2D-1833-C0C3-83D3-4C2BD9C2BD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ítulo 3">
            <a:extLst>
              <a:ext uri="{FF2B5EF4-FFF2-40B4-BE49-F238E27FC236}">
                <a16:creationId xmlns:a16="http://schemas.microsoft.com/office/drawing/2014/main" id="{28E2F182-7D43-8147-2C25-7C86B4412BC0}"/>
              </a:ext>
            </a:extLst>
          </p:cNvPr>
          <p:cNvSpPr>
            <a:spLocks noGrp="1"/>
          </p:cNvSpPr>
          <p:nvPr>
            <p:ph type="title"/>
          </p:nvPr>
        </p:nvSpPr>
        <p:spPr>
          <a:xfrm>
            <a:off x="449261" y="505714"/>
            <a:ext cx="9792000" cy="5899267"/>
          </a:xfrm>
        </p:spPr>
        <p:txBody>
          <a:bodyPr vert="horz"/>
          <a:lstStyle/>
          <a:p>
            <a:r>
              <a:rPr lang="es-ES">
                <a:latin typeface="ACHS Nueva Serif SemiBold" pitchFamily="2" charset="0"/>
                <a:cs typeface="Arial"/>
              </a:rPr>
              <a:t>FICHA TÉCNICA DEL ESTUDIO</a:t>
            </a:r>
            <a:br>
              <a:rPr lang="es-ES">
                <a:latin typeface="ACHS Nueva Serif SemiBold" pitchFamily="2" charset="0"/>
                <a:cs typeface="Arial"/>
              </a:rPr>
            </a:br>
            <a:br>
              <a:rPr lang="es-ES">
                <a:latin typeface="ACHS Nueva Serif SemiBold" pitchFamily="2" charset="0"/>
                <a:cs typeface="Arial"/>
              </a:rPr>
            </a:br>
            <a:br>
              <a:rPr lang="es-ES">
                <a:latin typeface="ACHS Nueva Serif SemiBold" pitchFamily="2" charset="0"/>
              </a:rPr>
            </a:br>
            <a:br>
              <a:rPr lang="es-ES">
                <a:latin typeface="ACHS Nueva Serif SemiBold" pitchFamily="2" charset="0"/>
              </a:rPr>
            </a:br>
            <a:br>
              <a:rPr lang="es-ES">
                <a:latin typeface="ACHS Nueva Serif SemiBold" pitchFamily="2" charset="0"/>
              </a:rPr>
            </a:br>
            <a:br>
              <a:rPr lang="es-ES">
                <a:latin typeface="ACHS Nueva Serif SemiBold" pitchFamily="2" charset="0"/>
              </a:rPr>
            </a:br>
            <a:br>
              <a:rPr lang="es-ES">
                <a:latin typeface="ACHS Nueva Serif SemiBold" pitchFamily="2" charset="0"/>
              </a:rPr>
            </a:br>
            <a:r>
              <a:rPr lang="es-ES">
                <a:latin typeface="ACHS Nueva Serif SemiBold" pitchFamily="2" charset="0"/>
                <a:cs typeface="Arial"/>
              </a:rPr>
              <a:t>                                                                     </a:t>
            </a:r>
            <a:endParaRPr lang="es-ES">
              <a:latin typeface="ACHS Nueva Serif SemiBold" pitchFamily="2" charset="0"/>
            </a:endParaRPr>
          </a:p>
        </p:txBody>
      </p:sp>
      <p:graphicFrame>
        <p:nvGraphicFramePr>
          <p:cNvPr id="2" name="Tabla 1">
            <a:extLst>
              <a:ext uri="{FF2B5EF4-FFF2-40B4-BE49-F238E27FC236}">
                <a16:creationId xmlns:a16="http://schemas.microsoft.com/office/drawing/2014/main" id="{DE167037-B41F-C532-FADE-EA2A71B08E14}"/>
              </a:ext>
            </a:extLst>
          </p:cNvPr>
          <p:cNvGraphicFramePr>
            <a:graphicFrameLocks noGrp="1"/>
          </p:cNvGraphicFramePr>
          <p:nvPr/>
        </p:nvGraphicFramePr>
        <p:xfrm>
          <a:off x="1137938" y="1510043"/>
          <a:ext cx="9357341" cy="3160065"/>
        </p:xfrm>
        <a:graphic>
          <a:graphicData uri="http://schemas.openxmlformats.org/drawingml/2006/table">
            <a:tbl>
              <a:tblPr firstRow="1" bandRow="1">
                <a:tableStyleId>{5C22544A-7EE6-4342-B048-85BDC9FD1C3A}</a:tableStyleId>
              </a:tblPr>
              <a:tblGrid>
                <a:gridCol w="2889057">
                  <a:extLst>
                    <a:ext uri="{9D8B030D-6E8A-4147-A177-3AD203B41FA5}">
                      <a16:colId xmlns:a16="http://schemas.microsoft.com/office/drawing/2014/main" val="1646665244"/>
                    </a:ext>
                  </a:extLst>
                </a:gridCol>
                <a:gridCol w="6468284">
                  <a:extLst>
                    <a:ext uri="{9D8B030D-6E8A-4147-A177-3AD203B41FA5}">
                      <a16:colId xmlns:a16="http://schemas.microsoft.com/office/drawing/2014/main" val="1141434177"/>
                    </a:ext>
                  </a:extLst>
                </a:gridCol>
              </a:tblGrid>
              <a:tr h="370840">
                <a:tc>
                  <a:txBody>
                    <a:bodyPr/>
                    <a:lstStyle/>
                    <a:p>
                      <a:pPr algn="l"/>
                      <a:r>
                        <a:rPr lang="es-CL">
                          <a:latin typeface="ACHS Nueva Serif" pitchFamily="2" charset="0"/>
                        </a:rPr>
                        <a:t>Elemento</a:t>
                      </a:r>
                    </a:p>
                  </a:txBody>
                  <a:tcPr/>
                </a:tc>
                <a:tc>
                  <a:txBody>
                    <a:bodyPr/>
                    <a:lstStyle/>
                    <a:p>
                      <a:r>
                        <a:rPr lang="es-CL">
                          <a:latin typeface="ACHS Nueva Serif" pitchFamily="2" charset="0"/>
                        </a:rPr>
                        <a:t>Descripción</a:t>
                      </a:r>
                    </a:p>
                  </a:txBody>
                  <a:tcPr/>
                </a:tc>
                <a:extLst>
                  <a:ext uri="{0D108BD9-81ED-4DB2-BD59-A6C34878D82A}">
                    <a16:rowId xmlns:a16="http://schemas.microsoft.com/office/drawing/2014/main" val="4182863914"/>
                  </a:ext>
                </a:extLst>
              </a:tr>
              <a:tr h="370840">
                <a:tc>
                  <a:txBody>
                    <a:bodyPr/>
                    <a:lstStyle/>
                    <a:p>
                      <a:pPr algn="l" fontAlgn="base">
                        <a:lnSpc>
                          <a:spcPts val="1650"/>
                        </a:lnSpc>
                        <a:buNone/>
                      </a:pPr>
                      <a:r>
                        <a:rPr lang="es-CL" sz="1350" b="1" i="0" u="none" strike="noStrike">
                          <a:solidFill>
                            <a:srgbClr val="3E4655"/>
                          </a:solidFill>
                          <a:effectLst/>
                          <a:latin typeface="ACHS Nueva Serif" pitchFamily="2" charset="0"/>
                        </a:rPr>
                        <a:t>Universo </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s-ES" sz="1350" b="0" i="0" u="none" strike="noStrike">
                          <a:solidFill>
                            <a:srgbClr val="3E4655"/>
                          </a:solidFill>
                          <a:effectLst/>
                          <a:latin typeface="ACHS Nueva Serif" pitchFamily="2" charset="0"/>
                        </a:rPr>
                        <a:t>Personas de 18 años o más a nivel nacional</a:t>
                      </a:r>
                      <a:endParaRPr lang="es-ES"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2717868907"/>
                  </a:ext>
                </a:extLst>
              </a:tr>
              <a:tr h="370840">
                <a:tc>
                  <a:txBody>
                    <a:bodyPr/>
                    <a:lstStyle/>
                    <a:p>
                      <a:pPr algn="l" fontAlgn="base">
                        <a:lnSpc>
                          <a:spcPts val="1650"/>
                        </a:lnSpc>
                        <a:buNone/>
                      </a:pPr>
                      <a:r>
                        <a:rPr lang="es-CL" sz="1350" b="1" i="0" u="none" strike="noStrike">
                          <a:solidFill>
                            <a:srgbClr val="3E4655"/>
                          </a:solidFill>
                          <a:effectLst/>
                          <a:latin typeface="ACHS Nueva Serif" pitchFamily="2" charset="0"/>
                        </a:rPr>
                        <a:t>Muestra general</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s-CL" sz="1350" b="0" i="0" u="none" strike="noStrike">
                          <a:solidFill>
                            <a:srgbClr val="3E4655"/>
                          </a:solidFill>
                          <a:effectLst/>
                          <a:latin typeface="ACHS Nueva Serif" pitchFamily="2" charset="0"/>
                        </a:rPr>
                        <a:t>1.103 casos</a:t>
                      </a:r>
                      <a:endParaRPr lang="es-CL"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3587480079"/>
                  </a:ext>
                </a:extLst>
              </a:tr>
              <a:tr h="370840">
                <a:tc>
                  <a:txBody>
                    <a:bodyPr/>
                    <a:lstStyle/>
                    <a:p>
                      <a:pPr algn="l" fontAlgn="base">
                        <a:lnSpc>
                          <a:spcPts val="1650"/>
                        </a:lnSpc>
                        <a:buNone/>
                      </a:pPr>
                      <a:r>
                        <a:rPr lang="es-CL" sz="1350" b="1" i="0" u="none" strike="noStrike">
                          <a:solidFill>
                            <a:srgbClr val="3E4655"/>
                          </a:solidFill>
                          <a:effectLst/>
                          <a:latin typeface="ACHS Nueva Serif" pitchFamily="2" charset="0"/>
                        </a:rPr>
                        <a:t>Metodología</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n-US" sz="1350" b="0" i="0" u="none" strike="noStrike">
                          <a:solidFill>
                            <a:srgbClr val="3E4655"/>
                          </a:solidFill>
                          <a:effectLst/>
                          <a:latin typeface="ACHS Nueva Serif" pitchFamily="2" charset="0"/>
                        </a:rPr>
                        <a:t>CATI - RDD (Computer Assisted Telephonic Interview - Random Digit Dialing)</a:t>
                      </a:r>
                      <a:endParaRPr lang="en-US"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3388061784"/>
                  </a:ext>
                </a:extLst>
              </a:tr>
              <a:tr h="370840">
                <a:tc>
                  <a:txBody>
                    <a:bodyPr/>
                    <a:lstStyle/>
                    <a:p>
                      <a:pPr algn="l" fontAlgn="base">
                        <a:lnSpc>
                          <a:spcPts val="1650"/>
                        </a:lnSpc>
                        <a:buNone/>
                      </a:pPr>
                      <a:r>
                        <a:rPr lang="es-CL" sz="1350" b="1" i="0" u="none" strike="noStrike">
                          <a:solidFill>
                            <a:srgbClr val="3E4655"/>
                          </a:solidFill>
                          <a:effectLst/>
                          <a:latin typeface="ACHS Nueva Serif" pitchFamily="2" charset="0"/>
                        </a:rPr>
                        <a:t>Instrumento de medición</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s-ES" sz="1350" b="0" i="0" u="none" strike="noStrike">
                          <a:solidFill>
                            <a:srgbClr val="3E4655"/>
                          </a:solidFill>
                          <a:effectLst/>
                          <a:latin typeface="ACHS Nueva Serif" pitchFamily="2" charset="0"/>
                        </a:rPr>
                        <a:t>Encuesta telefónica en base a cuestionario estructurado</a:t>
                      </a:r>
                      <a:endParaRPr lang="es-ES"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3791433367"/>
                  </a:ext>
                </a:extLst>
              </a:tr>
              <a:tr h="370840">
                <a:tc>
                  <a:txBody>
                    <a:bodyPr/>
                    <a:lstStyle/>
                    <a:p>
                      <a:pPr algn="l" fontAlgn="base">
                        <a:lnSpc>
                          <a:spcPts val="1650"/>
                        </a:lnSpc>
                        <a:buNone/>
                      </a:pPr>
                      <a:r>
                        <a:rPr lang="es-CL" sz="1350" b="1" i="0" u="none" strike="noStrike">
                          <a:solidFill>
                            <a:srgbClr val="3E4655"/>
                          </a:solidFill>
                          <a:effectLst/>
                          <a:latin typeface="ACHS Nueva Serif" pitchFamily="2" charset="0"/>
                        </a:rPr>
                        <a:t>Fechas de terreno</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s-ES" sz="1350" b="0" i="0" u="none" strike="noStrike">
                          <a:solidFill>
                            <a:srgbClr val="3E4655"/>
                          </a:solidFill>
                          <a:effectLst/>
                          <a:latin typeface="ACHS Nueva Serif" pitchFamily="2" charset="0"/>
                        </a:rPr>
                        <a:t>27 de febrero a 11 de marzo de 2026</a:t>
                      </a:r>
                      <a:endParaRPr lang="es-ES"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178112548"/>
                  </a:ext>
                </a:extLst>
              </a:tr>
              <a:tr h="370840">
                <a:tc>
                  <a:txBody>
                    <a:bodyPr/>
                    <a:lstStyle/>
                    <a:p>
                      <a:pPr algn="l" fontAlgn="base">
                        <a:lnSpc>
                          <a:spcPts val="1650"/>
                        </a:lnSpc>
                        <a:buNone/>
                      </a:pPr>
                      <a:r>
                        <a:rPr lang="es-CL" sz="1350" b="1" i="0" u="none" strike="noStrike">
                          <a:solidFill>
                            <a:srgbClr val="3E4655"/>
                          </a:solidFill>
                          <a:effectLst/>
                          <a:latin typeface="ACHS Nueva Serif" pitchFamily="2" charset="0"/>
                        </a:rPr>
                        <a:t>Margen de Error</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s-CL" sz="1350" b="0" i="0" u="none" strike="noStrike">
                          <a:solidFill>
                            <a:srgbClr val="3E4655"/>
                          </a:solidFill>
                          <a:effectLst/>
                          <a:latin typeface="ACHS Nueva Serif" pitchFamily="2" charset="0"/>
                        </a:rPr>
                        <a:t>Error muestral máximo de 2,9% a nivel total, considerando varianza máxima y un nivel de confianza de 95%.</a:t>
                      </a:r>
                      <a:endParaRPr lang="es-CL"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3274432931"/>
                  </a:ext>
                </a:extLst>
              </a:tr>
              <a:tr h="471389">
                <a:tc>
                  <a:txBody>
                    <a:bodyPr/>
                    <a:lstStyle/>
                    <a:p>
                      <a:pPr algn="l" fontAlgn="base">
                        <a:lnSpc>
                          <a:spcPts val="1650"/>
                        </a:lnSpc>
                        <a:buNone/>
                      </a:pPr>
                      <a:r>
                        <a:rPr lang="es-CL" sz="1350" b="1" i="0" u="none" strike="noStrike">
                          <a:solidFill>
                            <a:srgbClr val="3E4655"/>
                          </a:solidFill>
                          <a:effectLst/>
                          <a:latin typeface="ACHS Nueva Serif" pitchFamily="2" charset="0"/>
                        </a:rPr>
                        <a:t>Ponderación</a:t>
                      </a:r>
                      <a:endParaRPr lang="es-CL" b="1" i="0">
                        <a:solidFill>
                          <a:srgbClr val="3E4655"/>
                        </a:solidFill>
                        <a:effectLst/>
                        <a:latin typeface="ACHS Nueva Serif" pitchFamily="2" charset="0"/>
                      </a:endParaRPr>
                    </a:p>
                  </a:txBody>
                  <a:tcPr marL="5801" marR="5801" marT="5801" anchor="ctr"/>
                </a:tc>
                <a:tc>
                  <a:txBody>
                    <a:bodyPr/>
                    <a:lstStyle/>
                    <a:p>
                      <a:pPr algn="just" fontAlgn="base">
                        <a:lnSpc>
                          <a:spcPts val="1650"/>
                        </a:lnSpc>
                        <a:buNone/>
                      </a:pPr>
                      <a:r>
                        <a:rPr lang="es-ES" sz="1350" b="0" i="0" u="none" strike="noStrike">
                          <a:solidFill>
                            <a:srgbClr val="3E4655"/>
                          </a:solidFill>
                          <a:effectLst/>
                          <a:latin typeface="ACHS Nueva Serif" pitchFamily="2" charset="0"/>
                        </a:rPr>
                        <a:t>Los datos fueron ponderados por grupos de edad, sexo y nivel educativo, de modo de garantizar la representatividad de la muestra sobre estos parámetros.</a:t>
                      </a:r>
                      <a:endParaRPr lang="es-ES" b="0" i="0">
                        <a:solidFill>
                          <a:srgbClr val="3E4655"/>
                        </a:solidFill>
                        <a:effectLst/>
                        <a:latin typeface="ACHS Nueva Serif" pitchFamily="2" charset="0"/>
                      </a:endParaRPr>
                    </a:p>
                  </a:txBody>
                  <a:tcPr marL="5801" marR="5801" marT="5801" anchor="ctr"/>
                </a:tc>
                <a:extLst>
                  <a:ext uri="{0D108BD9-81ED-4DB2-BD59-A6C34878D82A}">
                    <a16:rowId xmlns:a16="http://schemas.microsoft.com/office/drawing/2014/main" val="784548269"/>
                  </a:ext>
                </a:extLst>
              </a:tr>
            </a:tbl>
          </a:graphicData>
        </a:graphic>
      </p:graphicFrame>
    </p:spTree>
    <p:extLst>
      <p:ext uri="{BB962C8B-B14F-4D97-AF65-F5344CB8AC3E}">
        <p14:creationId xmlns:p14="http://schemas.microsoft.com/office/powerpoint/2010/main" val="404339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6F6E6-DE59-5C47-657E-95BA310087C6}"/>
            </a:ext>
          </a:extLst>
        </p:cNvPr>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144111C4-7856-40A9-5A61-E710221CE39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9" name="think-cell data - do not delete" hidden="1">
                        <a:extLst>
                          <a:ext uri="{FF2B5EF4-FFF2-40B4-BE49-F238E27FC236}">
                            <a16:creationId xmlns:a16="http://schemas.microsoft.com/office/drawing/2014/main" id="{144111C4-7856-40A9-5A61-E710221CE39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ítulo 3">
            <a:extLst>
              <a:ext uri="{FF2B5EF4-FFF2-40B4-BE49-F238E27FC236}">
                <a16:creationId xmlns:a16="http://schemas.microsoft.com/office/drawing/2014/main" id="{556A8794-0E2B-9779-F7F0-C732396FD469}"/>
              </a:ext>
            </a:extLst>
          </p:cNvPr>
          <p:cNvSpPr>
            <a:spLocks noGrp="1"/>
          </p:cNvSpPr>
          <p:nvPr>
            <p:ph type="title"/>
          </p:nvPr>
        </p:nvSpPr>
        <p:spPr/>
        <p:txBody>
          <a:bodyPr vert="horz"/>
          <a:lstStyle/>
          <a:p>
            <a:r>
              <a:rPr lang="es-ES">
                <a:latin typeface="ACHS Nueva Serif SemiBold" pitchFamily="2" charset="0"/>
                <a:cs typeface="Arial"/>
              </a:rPr>
              <a:t>DESCRIPCIÓN DE LA MUESTRA (1.103)</a:t>
            </a:r>
            <a:endParaRPr lang="es-ES">
              <a:latin typeface="ACHS Nueva Serif SemiBold" pitchFamily="2" charset="0"/>
            </a:endParaRPr>
          </a:p>
        </p:txBody>
      </p:sp>
      <p:pic>
        <p:nvPicPr>
          <p:cNvPr id="2" name="Imagen 1">
            <a:extLst>
              <a:ext uri="{FF2B5EF4-FFF2-40B4-BE49-F238E27FC236}">
                <a16:creationId xmlns:a16="http://schemas.microsoft.com/office/drawing/2014/main" id="{D82B225C-76E2-80A2-CD94-857DC6FBFC4C}"/>
              </a:ext>
            </a:extLst>
          </p:cNvPr>
          <p:cNvPicPr>
            <a:picLocks noChangeAspect="1"/>
          </p:cNvPicPr>
          <p:nvPr/>
        </p:nvPicPr>
        <p:blipFill>
          <a:blip r:embed="rId5"/>
          <a:stretch>
            <a:fillRect/>
          </a:stretch>
        </p:blipFill>
        <p:spPr>
          <a:xfrm>
            <a:off x="4856851" y="2044112"/>
            <a:ext cx="1050677" cy="1050677"/>
          </a:xfrm>
          <a:prstGeom prst="rect">
            <a:avLst/>
          </a:prstGeom>
        </p:spPr>
      </p:pic>
      <p:pic>
        <p:nvPicPr>
          <p:cNvPr id="3" name="Imagen 2">
            <a:extLst>
              <a:ext uri="{FF2B5EF4-FFF2-40B4-BE49-F238E27FC236}">
                <a16:creationId xmlns:a16="http://schemas.microsoft.com/office/drawing/2014/main" id="{6C4512DE-74FB-CE83-065A-A08BEBF5A1BB}"/>
              </a:ext>
            </a:extLst>
          </p:cNvPr>
          <p:cNvPicPr>
            <a:picLocks noChangeAspect="1"/>
          </p:cNvPicPr>
          <p:nvPr/>
        </p:nvPicPr>
        <p:blipFill>
          <a:blip r:embed="rId6"/>
          <a:stretch>
            <a:fillRect/>
          </a:stretch>
        </p:blipFill>
        <p:spPr>
          <a:xfrm>
            <a:off x="7959456" y="2083455"/>
            <a:ext cx="1352843" cy="1050677"/>
          </a:xfrm>
          <a:prstGeom prst="rect">
            <a:avLst/>
          </a:prstGeom>
        </p:spPr>
      </p:pic>
      <p:sp>
        <p:nvSpPr>
          <p:cNvPr id="5" name="CuadroTexto 4">
            <a:extLst>
              <a:ext uri="{FF2B5EF4-FFF2-40B4-BE49-F238E27FC236}">
                <a16:creationId xmlns:a16="http://schemas.microsoft.com/office/drawing/2014/main" id="{40BE88D1-1773-87DF-2A53-60E6456AA76C}"/>
              </a:ext>
            </a:extLst>
          </p:cNvPr>
          <p:cNvSpPr txBox="1"/>
          <p:nvPr/>
        </p:nvSpPr>
        <p:spPr>
          <a:xfrm>
            <a:off x="9379696" y="2081004"/>
            <a:ext cx="199207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18 a 29 años – 20.5%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30 a 44 años – 30.0%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45 a 59 años – 24.2%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60 años o más – 25.3%</a:t>
            </a:r>
          </a:p>
        </p:txBody>
      </p:sp>
      <p:sp>
        <p:nvSpPr>
          <p:cNvPr id="6" name="CuadroTexto 5">
            <a:extLst>
              <a:ext uri="{FF2B5EF4-FFF2-40B4-BE49-F238E27FC236}">
                <a16:creationId xmlns:a16="http://schemas.microsoft.com/office/drawing/2014/main" id="{304A1385-4844-D235-7688-8BA5390ACBBC}"/>
              </a:ext>
            </a:extLst>
          </p:cNvPr>
          <p:cNvSpPr txBox="1"/>
          <p:nvPr/>
        </p:nvSpPr>
        <p:spPr>
          <a:xfrm>
            <a:off x="6035271" y="2114365"/>
            <a:ext cx="14470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Hombre – 48.9%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Mujer – 51.1%</a:t>
            </a:r>
          </a:p>
        </p:txBody>
      </p:sp>
      <p:sp>
        <p:nvSpPr>
          <p:cNvPr id="7" name="CuadroTexto 6">
            <a:extLst>
              <a:ext uri="{FF2B5EF4-FFF2-40B4-BE49-F238E27FC236}">
                <a16:creationId xmlns:a16="http://schemas.microsoft.com/office/drawing/2014/main" id="{38A9BCC6-C288-C5B5-CA80-D15D97F73662}"/>
              </a:ext>
            </a:extLst>
          </p:cNvPr>
          <p:cNvSpPr txBox="1"/>
          <p:nvPr/>
        </p:nvSpPr>
        <p:spPr>
          <a:xfrm>
            <a:off x="4724631" y="1477036"/>
            <a:ext cx="1289812" cy="379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Sexo</a:t>
            </a:r>
            <a:endParaRPr kumimoji="0" lang="es-CL" sz="18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8" name="CuadroTexto 7">
            <a:extLst>
              <a:ext uri="{FF2B5EF4-FFF2-40B4-BE49-F238E27FC236}">
                <a16:creationId xmlns:a16="http://schemas.microsoft.com/office/drawing/2014/main" id="{D18921B0-400B-064B-B47E-98F707C4AF87}"/>
              </a:ext>
            </a:extLst>
          </p:cNvPr>
          <p:cNvSpPr txBox="1"/>
          <p:nvPr/>
        </p:nvSpPr>
        <p:spPr>
          <a:xfrm>
            <a:off x="7925552" y="1497825"/>
            <a:ext cx="1289812" cy="379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Edad</a:t>
            </a:r>
            <a:endParaRPr kumimoji="0" lang="es-CL" sz="18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12" name="CuadroTexto 11">
            <a:extLst>
              <a:ext uri="{FF2B5EF4-FFF2-40B4-BE49-F238E27FC236}">
                <a16:creationId xmlns:a16="http://schemas.microsoft.com/office/drawing/2014/main" id="{D8FFEDAB-3D0A-0BFE-DB41-3F2A02CD55DF}"/>
              </a:ext>
            </a:extLst>
          </p:cNvPr>
          <p:cNvSpPr txBox="1"/>
          <p:nvPr/>
        </p:nvSpPr>
        <p:spPr>
          <a:xfrm>
            <a:off x="1333895" y="1477002"/>
            <a:ext cx="17575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Macrozona</a:t>
            </a:r>
            <a:endParaRPr kumimoji="0" lang="es-CL" sz="18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pic>
        <p:nvPicPr>
          <p:cNvPr id="13" name="Imagen 12" descr="Forma&#10;&#10;Descripción generada automáticamente con confianza baja">
            <a:extLst>
              <a:ext uri="{FF2B5EF4-FFF2-40B4-BE49-F238E27FC236}">
                <a16:creationId xmlns:a16="http://schemas.microsoft.com/office/drawing/2014/main" id="{557B361D-0C11-D57F-3055-3145BF3D05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83873" y="2052539"/>
            <a:ext cx="1034902" cy="916756"/>
          </a:xfrm>
          <a:prstGeom prst="rect">
            <a:avLst/>
          </a:prstGeom>
        </p:spPr>
      </p:pic>
      <p:sp>
        <p:nvSpPr>
          <p:cNvPr id="14" name="CuadroTexto 13">
            <a:extLst>
              <a:ext uri="{FF2B5EF4-FFF2-40B4-BE49-F238E27FC236}">
                <a16:creationId xmlns:a16="http://schemas.microsoft.com/office/drawing/2014/main" id="{B34E96DD-ACAD-C5AF-33E6-2675E819C2DE}"/>
              </a:ext>
            </a:extLst>
          </p:cNvPr>
          <p:cNvSpPr txBox="1"/>
          <p:nvPr/>
        </p:nvSpPr>
        <p:spPr>
          <a:xfrm>
            <a:off x="2389868" y="2155005"/>
            <a:ext cx="13535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Norte – 12.6%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Centro – 65.9%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Sur – 21.5%</a:t>
            </a:r>
          </a:p>
        </p:txBody>
      </p:sp>
      <p:pic>
        <p:nvPicPr>
          <p:cNvPr id="15" name="Imagen 14" descr="Forma&#10;&#10;Descripción generada automáticamente con confianza baja">
            <a:extLst>
              <a:ext uri="{FF2B5EF4-FFF2-40B4-BE49-F238E27FC236}">
                <a16:creationId xmlns:a16="http://schemas.microsoft.com/office/drawing/2014/main" id="{FEB83D24-ED4F-A4FA-A0E1-991D2FCC057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91940" y="4405673"/>
            <a:ext cx="906359" cy="906359"/>
          </a:xfrm>
          <a:prstGeom prst="rect">
            <a:avLst/>
          </a:prstGeom>
        </p:spPr>
      </p:pic>
      <p:sp>
        <p:nvSpPr>
          <p:cNvPr id="16" name="CuadroTexto 15">
            <a:extLst>
              <a:ext uri="{FF2B5EF4-FFF2-40B4-BE49-F238E27FC236}">
                <a16:creationId xmlns:a16="http://schemas.microsoft.com/office/drawing/2014/main" id="{4C172CAD-6B63-091C-3FB4-F5C10165102E}"/>
              </a:ext>
            </a:extLst>
          </p:cNvPr>
          <p:cNvSpPr txBox="1"/>
          <p:nvPr/>
        </p:nvSpPr>
        <p:spPr>
          <a:xfrm>
            <a:off x="4230382" y="4040162"/>
            <a:ext cx="332389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Licencia de conducir</a:t>
            </a:r>
            <a:endParaRPr kumimoji="0" lang="es-CL" sz="18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17" name="CuadroTexto 16">
            <a:extLst>
              <a:ext uri="{FF2B5EF4-FFF2-40B4-BE49-F238E27FC236}">
                <a16:creationId xmlns:a16="http://schemas.microsoft.com/office/drawing/2014/main" id="{0DB985A1-52CF-06E0-1ABA-D347E691561D}"/>
              </a:ext>
            </a:extLst>
          </p:cNvPr>
          <p:cNvSpPr txBox="1"/>
          <p:nvPr/>
        </p:nvSpPr>
        <p:spPr>
          <a:xfrm>
            <a:off x="6209540" y="4558567"/>
            <a:ext cx="17160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Sí – 55.0%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No – 45.0%</a:t>
            </a:r>
          </a:p>
        </p:txBody>
      </p:sp>
      <p:pic>
        <p:nvPicPr>
          <p:cNvPr id="22" name="Imagen 21">
            <a:extLst>
              <a:ext uri="{FF2B5EF4-FFF2-40B4-BE49-F238E27FC236}">
                <a16:creationId xmlns:a16="http://schemas.microsoft.com/office/drawing/2014/main" id="{B39601DB-08DB-D7B6-BE0D-282326A8B338}"/>
              </a:ext>
            </a:extLst>
          </p:cNvPr>
          <p:cNvPicPr>
            <a:picLocks noChangeAspect="1"/>
          </p:cNvPicPr>
          <p:nvPr/>
        </p:nvPicPr>
        <p:blipFill>
          <a:blip r:embed="rId9"/>
          <a:stretch>
            <a:fillRect/>
          </a:stretch>
        </p:blipFill>
        <p:spPr>
          <a:xfrm>
            <a:off x="867543" y="4568041"/>
            <a:ext cx="761528" cy="761528"/>
          </a:xfrm>
          <a:prstGeom prst="rect">
            <a:avLst/>
          </a:prstGeom>
        </p:spPr>
      </p:pic>
      <p:sp>
        <p:nvSpPr>
          <p:cNvPr id="23" name="CuadroTexto 22">
            <a:extLst>
              <a:ext uri="{FF2B5EF4-FFF2-40B4-BE49-F238E27FC236}">
                <a16:creationId xmlns:a16="http://schemas.microsoft.com/office/drawing/2014/main" id="{A03FD37F-6BAF-53A9-038C-0A0545BA3C2B}"/>
              </a:ext>
            </a:extLst>
          </p:cNvPr>
          <p:cNvSpPr txBox="1"/>
          <p:nvPr/>
        </p:nvSpPr>
        <p:spPr>
          <a:xfrm>
            <a:off x="1735716" y="4471323"/>
            <a:ext cx="291194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Media incompleta o inferior– 27.3%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Media completa– 31.0%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Educación superior incompleta – 12.6%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Educación superior completa – 25.4%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Postgrado – 3.7%</a:t>
            </a:r>
          </a:p>
        </p:txBody>
      </p:sp>
      <p:sp>
        <p:nvSpPr>
          <p:cNvPr id="24" name="CuadroTexto 23">
            <a:extLst>
              <a:ext uri="{FF2B5EF4-FFF2-40B4-BE49-F238E27FC236}">
                <a16:creationId xmlns:a16="http://schemas.microsoft.com/office/drawing/2014/main" id="{BA85E467-3E66-CB7B-24B4-5B1D27C10E67}"/>
              </a:ext>
            </a:extLst>
          </p:cNvPr>
          <p:cNvSpPr txBox="1"/>
          <p:nvPr/>
        </p:nvSpPr>
        <p:spPr>
          <a:xfrm>
            <a:off x="1110193" y="4015469"/>
            <a:ext cx="213296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Nivel educacional</a:t>
            </a:r>
            <a:endParaRPr kumimoji="0" lang="es-CL" sz="18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pic>
        <p:nvPicPr>
          <p:cNvPr id="9" name="Imagen 8" descr="Forma&#10;&#10;Descripción generada automáticamente con confianza baja">
            <a:extLst>
              <a:ext uri="{FF2B5EF4-FFF2-40B4-BE49-F238E27FC236}">
                <a16:creationId xmlns:a16="http://schemas.microsoft.com/office/drawing/2014/main" id="{FFCA26C8-26F9-CA51-A035-A28A90968F0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02544" y="4632757"/>
            <a:ext cx="938686" cy="938686"/>
          </a:xfrm>
          <a:prstGeom prst="rect">
            <a:avLst/>
          </a:prstGeom>
        </p:spPr>
      </p:pic>
      <p:sp>
        <p:nvSpPr>
          <p:cNvPr id="10" name="CuadroTexto 9">
            <a:extLst>
              <a:ext uri="{FF2B5EF4-FFF2-40B4-BE49-F238E27FC236}">
                <a16:creationId xmlns:a16="http://schemas.microsoft.com/office/drawing/2014/main" id="{44F6117A-D467-4C34-46BE-E69784C6F33C}"/>
              </a:ext>
            </a:extLst>
          </p:cNvPr>
          <p:cNvSpPr txBox="1"/>
          <p:nvPr/>
        </p:nvSpPr>
        <p:spPr>
          <a:xfrm>
            <a:off x="7749375" y="4063942"/>
            <a:ext cx="22117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Tipo de licencia</a:t>
            </a:r>
            <a:endParaRPr kumimoji="0" lang="es-CL" sz="18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11" name="CuadroTexto 10">
            <a:extLst>
              <a:ext uri="{FF2B5EF4-FFF2-40B4-BE49-F238E27FC236}">
                <a16:creationId xmlns:a16="http://schemas.microsoft.com/office/drawing/2014/main" id="{9735F8D2-1899-F4E1-AC30-CEABBBE998CB}"/>
              </a:ext>
            </a:extLst>
          </p:cNvPr>
          <p:cNvSpPr txBox="1"/>
          <p:nvPr/>
        </p:nvSpPr>
        <p:spPr>
          <a:xfrm>
            <a:off x="9278552" y="4639248"/>
            <a:ext cx="215596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Clase A – 16.0%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Clase B – 80.7%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L"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Clase C – 3.3%</a:t>
            </a:r>
          </a:p>
        </p:txBody>
      </p:sp>
      <p:sp>
        <p:nvSpPr>
          <p:cNvPr id="20" name="CuadroTexto 19">
            <a:extLst>
              <a:ext uri="{FF2B5EF4-FFF2-40B4-BE49-F238E27FC236}">
                <a16:creationId xmlns:a16="http://schemas.microsoft.com/office/drawing/2014/main" id="{FE7DB548-9659-1AB7-66ED-29E2478F45AE}"/>
              </a:ext>
            </a:extLst>
          </p:cNvPr>
          <p:cNvSpPr txBox="1"/>
          <p:nvPr/>
        </p:nvSpPr>
        <p:spPr>
          <a:xfrm>
            <a:off x="884690" y="3056588"/>
            <a:ext cx="4375931" cy="707886"/>
          </a:xfrm>
          <a:prstGeom prst="rect">
            <a:avLst/>
          </a:prstGeom>
          <a:noFill/>
          <a:ln>
            <a:solidFill>
              <a:schemeClr val="tx2"/>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1" i="1" u="none" strike="noStrike" kern="1200" cap="none" spc="0" normalizeH="0" baseline="0" noProof="0">
                <a:ln>
                  <a:noFill/>
                </a:ln>
                <a:solidFill>
                  <a:srgbClr val="000000"/>
                </a:solidFill>
                <a:effectLst/>
                <a:uLnTx/>
                <a:uFillTx/>
                <a:latin typeface="Aptos" panose="020B0004020202020204" pitchFamily="34" charset="0"/>
                <a:ea typeface="+mn-ea"/>
                <a:cs typeface="+mn-cs"/>
              </a:rPr>
              <a:t>Norte</a:t>
            </a:r>
            <a:r>
              <a:rPr kumimoji="0" lang="es-ES" sz="800" b="0" i="1" u="none" strike="noStrike" kern="1200" cap="none" spc="0" normalizeH="0" baseline="0" noProof="0">
                <a:ln>
                  <a:noFill/>
                </a:ln>
                <a:solidFill>
                  <a:srgbClr val="000000"/>
                </a:solidFill>
                <a:effectLst/>
                <a:uLnTx/>
                <a:uFillTx/>
                <a:latin typeface="Aptos" panose="020B0004020202020204" pitchFamily="34" charset="0"/>
                <a:ea typeface="+mn-ea"/>
                <a:cs typeface="+mn-cs"/>
              </a:rPr>
              <a:t>: Arica y Parinacota, Tarapacá, Antofagasta, Atacama y Coquimbo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1" i="1" u="none" strike="noStrike" kern="1200" cap="none" spc="0" normalizeH="0" baseline="0" noProof="0">
                <a:ln>
                  <a:noFill/>
                </a:ln>
                <a:solidFill>
                  <a:srgbClr val="000000"/>
                </a:solidFill>
                <a:effectLst/>
                <a:uLnTx/>
                <a:uFillTx/>
                <a:latin typeface="Aptos" panose="020B0004020202020204" pitchFamily="34" charset="0"/>
                <a:ea typeface="+mn-ea"/>
                <a:cs typeface="+mn-cs"/>
              </a:rPr>
              <a:t>Centro</a:t>
            </a:r>
            <a:r>
              <a:rPr kumimoji="0" lang="es-ES" sz="800" b="0" i="1" u="none" strike="noStrike" kern="1200" cap="none" spc="0" normalizeH="0" baseline="0" noProof="0">
                <a:ln>
                  <a:noFill/>
                </a:ln>
                <a:solidFill>
                  <a:srgbClr val="000000"/>
                </a:solidFill>
                <a:effectLst/>
                <a:uLnTx/>
                <a:uFillTx/>
                <a:latin typeface="Aptos" panose="020B0004020202020204" pitchFamily="34" charset="0"/>
                <a:ea typeface="+mn-ea"/>
                <a:cs typeface="+mn-cs"/>
              </a:rPr>
              <a:t>: Valparaíso, RM, O’Higgins, Maule y Ñuble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1" i="1" u="none" strike="noStrike" kern="1200" cap="none" spc="0" normalizeH="0" baseline="0" noProof="0">
                <a:ln>
                  <a:noFill/>
                </a:ln>
                <a:solidFill>
                  <a:srgbClr val="000000"/>
                </a:solidFill>
                <a:effectLst/>
                <a:uLnTx/>
                <a:uFillTx/>
                <a:latin typeface="Aptos" panose="020B0004020202020204" pitchFamily="34" charset="0"/>
                <a:ea typeface="+mn-ea"/>
                <a:cs typeface="+mn-cs"/>
              </a:rPr>
              <a:t>Sur</a:t>
            </a:r>
            <a:r>
              <a:rPr kumimoji="0" lang="es-ES" sz="800" b="0" i="1" u="none" strike="noStrike" kern="1200" cap="none" spc="0" normalizeH="0" baseline="0" noProof="0">
                <a:ln>
                  <a:noFill/>
                </a:ln>
                <a:solidFill>
                  <a:srgbClr val="000000"/>
                </a:solidFill>
                <a:effectLst/>
                <a:uLnTx/>
                <a:uFillTx/>
                <a:latin typeface="Aptos" panose="020B0004020202020204" pitchFamily="34" charset="0"/>
                <a:ea typeface="+mn-ea"/>
                <a:cs typeface="+mn-cs"/>
              </a:rPr>
              <a:t>: Biobío, La Araucanía, Los Ríos, Los Lagos, Aysén y Magallanes y la Antártica Chilena </a:t>
            </a:r>
            <a:endParaRPr kumimoji="0" lang="es-CL" sz="8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5569093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31875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A5983-E84A-B070-C90C-2BA099BF4348}"/>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FF11BE1-2D01-EEB6-D0B9-657CCC77286D}"/>
              </a:ext>
            </a:extLst>
          </p:cNvPr>
          <p:cNvGraphicFramePr>
            <a:graphicFrameLocks noChangeAspect="1"/>
          </p:cNvGraphicFramePr>
          <p:nvPr>
            <p:custDataLst>
              <p:tags r:id="rId1"/>
            </p:custDataLst>
            <p:extLst>
              <p:ext uri="{D42A27DB-BD31-4B8C-83A1-F6EECF244321}">
                <p14:modId xmlns:p14="http://schemas.microsoft.com/office/powerpoint/2010/main" val="7775776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0FF11BE1-2D01-EEB6-D0B9-657CCC7728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E006140D-6800-23B2-5465-149A6E850FBF}"/>
              </a:ext>
            </a:extLst>
          </p:cNvPr>
          <p:cNvSpPr>
            <a:spLocks noGrp="1"/>
          </p:cNvSpPr>
          <p:nvPr>
            <p:ph type="subTitle" idx="1"/>
          </p:nvPr>
        </p:nvSpPr>
        <p:spPr>
          <a:xfrm>
            <a:off x="291934" y="1031530"/>
            <a:ext cx="9756737" cy="408164"/>
          </a:xfrm>
        </p:spPr>
        <p:txBody>
          <a:bodyPr lIns="0" tIns="0" rIns="0" bIns="0" anchor="t">
            <a:noAutofit/>
          </a:bodyPr>
          <a:lstStyle/>
          <a:p>
            <a:pPr algn="ctr"/>
            <a:r>
              <a:rPr lang="es-ES" sz="1800" b="1">
                <a:latin typeface="ACHS Nueva Serif" pitchFamily="2" charset="0"/>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0CA1D306-DCDE-695C-9CC7-8B7DFD6A843A}"/>
              </a:ext>
            </a:extLst>
          </p:cNvPr>
          <p:cNvSpPr>
            <a:spLocks noGrp="1"/>
          </p:cNvSpPr>
          <p:nvPr>
            <p:ph type="title"/>
          </p:nvPr>
        </p:nvSpPr>
        <p:spPr/>
        <p:txBody>
          <a:bodyPr vert="horz"/>
          <a:lstStyle/>
          <a:p>
            <a:r>
              <a:rPr lang="es-ES">
                <a:latin typeface="ACHS Nueva Serif SemiBold" pitchFamily="2" charset="0"/>
                <a:cs typeface="Arial"/>
              </a:rPr>
              <a:t>Hábito Crítico: Cansado (658)</a:t>
            </a:r>
            <a:endParaRPr lang="es-ES">
              <a:latin typeface="ACHS Nueva Serif SemiBold" pitchFamily="2" charset="0"/>
            </a:endParaRPr>
          </a:p>
        </p:txBody>
      </p:sp>
      <p:sp>
        <p:nvSpPr>
          <p:cNvPr id="3" name="Rectangle 1">
            <a:extLst>
              <a:ext uri="{FF2B5EF4-FFF2-40B4-BE49-F238E27FC236}">
                <a16:creationId xmlns:a16="http://schemas.microsoft.com/office/drawing/2014/main" id="{31411227-F835-4339-3764-CADCE601847A}"/>
              </a:ext>
            </a:extLst>
          </p:cNvPr>
          <p:cNvSpPr>
            <a:spLocks noChangeArrowheads="1"/>
          </p:cNvSpPr>
          <p:nvPr/>
        </p:nvSpPr>
        <p:spPr bwMode="auto">
          <a:xfrm>
            <a:off x="474" y="6557656"/>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11" name="Imagen 10">
            <a:extLst>
              <a:ext uri="{FF2B5EF4-FFF2-40B4-BE49-F238E27FC236}">
                <a16:creationId xmlns:a16="http://schemas.microsoft.com/office/drawing/2014/main" id="{6DE92142-C92F-0D39-308B-B9D363BBFF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8300" y="1974654"/>
            <a:ext cx="9415399" cy="4500669"/>
          </a:xfrm>
          <a:prstGeom prst="rect">
            <a:avLst/>
          </a:prstGeom>
        </p:spPr>
      </p:pic>
    </p:spTree>
    <p:extLst>
      <p:ext uri="{BB962C8B-B14F-4D97-AF65-F5344CB8AC3E}">
        <p14:creationId xmlns:p14="http://schemas.microsoft.com/office/powerpoint/2010/main" val="2753526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F15BD-73D4-214B-1B65-1A03E8DB98A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F694E9D-341D-7FA8-5B09-772DBE7A0666}"/>
              </a:ext>
            </a:extLst>
          </p:cNvPr>
          <p:cNvGraphicFramePr>
            <a:graphicFrameLocks noChangeAspect="1"/>
          </p:cNvGraphicFramePr>
          <p:nvPr>
            <p:custDataLst>
              <p:tags r:id="rId1"/>
            </p:custDataLst>
            <p:extLst>
              <p:ext uri="{D42A27DB-BD31-4B8C-83A1-F6EECF244321}">
                <p14:modId xmlns:p14="http://schemas.microsoft.com/office/powerpoint/2010/main" val="789231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6" name="think-cell data - do not delete" hidden="1">
                        <a:extLst>
                          <a:ext uri="{FF2B5EF4-FFF2-40B4-BE49-F238E27FC236}">
                            <a16:creationId xmlns:a16="http://schemas.microsoft.com/office/drawing/2014/main" id="{DF694E9D-341D-7FA8-5B09-772DBE7A066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Marcador de texto 4">
            <a:extLst>
              <a:ext uri="{FF2B5EF4-FFF2-40B4-BE49-F238E27FC236}">
                <a16:creationId xmlns:a16="http://schemas.microsoft.com/office/drawing/2014/main" id="{A513A83D-007E-57E3-76FD-8A429BAEA7EA}"/>
              </a:ext>
            </a:extLst>
          </p:cNvPr>
          <p:cNvSpPr>
            <a:spLocks noGrp="1"/>
          </p:cNvSpPr>
          <p:nvPr>
            <p:ph type="subTitle" idx="1"/>
          </p:nvPr>
        </p:nvSpPr>
        <p:spPr>
          <a:xfrm>
            <a:off x="291934" y="1031530"/>
            <a:ext cx="9756737" cy="408164"/>
          </a:xfrm>
        </p:spPr>
        <p:txBody>
          <a:bodyPr lIns="0" tIns="0" rIns="0" bIns="0" anchor="t">
            <a:noAutofit/>
          </a:bodyPr>
          <a:lstStyle/>
          <a:p>
            <a:pPr algn="ctr"/>
            <a:r>
              <a:rPr lang="es-ES" sz="1800" b="1">
                <a:latin typeface="Arial"/>
                <a:cs typeface="Arial"/>
              </a:rPr>
              <a:t>Le nombraré algunas afirmaciones, podría indicarme para cada una de ellas, ¿con qué frecuencia usted las realiza durante un desplazamiento o trayecto?</a:t>
            </a:r>
          </a:p>
        </p:txBody>
      </p:sp>
      <p:sp>
        <p:nvSpPr>
          <p:cNvPr id="2" name="Título 1">
            <a:extLst>
              <a:ext uri="{FF2B5EF4-FFF2-40B4-BE49-F238E27FC236}">
                <a16:creationId xmlns:a16="http://schemas.microsoft.com/office/drawing/2014/main" id="{274F8409-A256-E37B-7CAE-133C907E8974}"/>
              </a:ext>
            </a:extLst>
          </p:cNvPr>
          <p:cNvSpPr>
            <a:spLocks noGrp="1"/>
          </p:cNvSpPr>
          <p:nvPr>
            <p:ph type="title"/>
          </p:nvPr>
        </p:nvSpPr>
        <p:spPr/>
        <p:txBody>
          <a:bodyPr vert="horz"/>
          <a:lstStyle/>
          <a:p>
            <a:r>
              <a:rPr lang="es-ES">
                <a:latin typeface="ACHS Nueva Serif SemiBold" pitchFamily="2" charset="0"/>
                <a:cs typeface="Arial"/>
              </a:rPr>
              <a:t>Hábito Crítico : Apurado (665)</a:t>
            </a:r>
            <a:endParaRPr lang="es-ES">
              <a:latin typeface="ACHS Nueva Serif SemiBold" pitchFamily="2" charset="0"/>
            </a:endParaRPr>
          </a:p>
        </p:txBody>
      </p:sp>
      <p:sp>
        <p:nvSpPr>
          <p:cNvPr id="3" name="Rectangle 1">
            <a:extLst>
              <a:ext uri="{FF2B5EF4-FFF2-40B4-BE49-F238E27FC236}">
                <a16:creationId xmlns:a16="http://schemas.microsoft.com/office/drawing/2014/main" id="{6715AFA0-3C77-13D6-7A12-4A611ADD164E}"/>
              </a:ext>
            </a:extLst>
          </p:cNvPr>
          <p:cNvSpPr>
            <a:spLocks noChangeArrowheads="1"/>
          </p:cNvSpPr>
          <p:nvPr/>
        </p:nvSpPr>
        <p:spPr bwMode="auto">
          <a:xfrm>
            <a:off x="118393" y="6460307"/>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t>
            </a:r>
            <a:r>
              <a:rPr kumimoji="0" lang="es-ES" altLang="es-CL" sz="1050" b="0" i="0" u="none" strike="noStrike" cap="none" normalizeH="0" baseline="0" err="1">
                <a:ln>
                  <a:noFill/>
                </a:ln>
                <a:solidFill>
                  <a:schemeClr val="tx1"/>
                </a:solidFill>
                <a:effectLst/>
                <a:latin typeface="Aptos" panose="020B0004020202020204" pitchFamily="34" charset="0"/>
              </a:rPr>
              <a:t>Achs</a:t>
            </a:r>
            <a:r>
              <a:rPr kumimoji="0" lang="es-ES" altLang="es-CL" sz="1050" b="0" i="0" u="none" strike="noStrike" cap="none" normalizeH="0" baseline="0">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pic>
        <p:nvPicPr>
          <p:cNvPr id="7" name="Imagen 6">
            <a:extLst>
              <a:ext uri="{FF2B5EF4-FFF2-40B4-BE49-F238E27FC236}">
                <a16:creationId xmlns:a16="http://schemas.microsoft.com/office/drawing/2014/main" id="{D1186B12-73B4-63B0-BBEB-E24B964456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5848" y="1690386"/>
            <a:ext cx="9454227" cy="4519229"/>
          </a:xfrm>
          <a:prstGeom prst="rect">
            <a:avLst/>
          </a:prstGeom>
        </p:spPr>
      </p:pic>
    </p:spTree>
    <p:extLst>
      <p:ext uri="{BB962C8B-B14F-4D97-AF65-F5344CB8AC3E}">
        <p14:creationId xmlns:p14="http://schemas.microsoft.com/office/powerpoint/2010/main" val="3636316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6DE78-D594-F96D-6BF0-F57E54492D6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0FCD954-8A2B-8B6B-D8C3-2DE0B72D37C0}"/>
              </a:ext>
            </a:extLst>
          </p:cNvPr>
          <p:cNvGraphicFramePr>
            <a:graphicFrameLocks noChangeAspect="1"/>
          </p:cNvGraphicFramePr>
          <p:nvPr>
            <p:custDataLst>
              <p:tags r:id="rId1"/>
            </p:custDataLst>
            <p:extLst>
              <p:ext uri="{D42A27DB-BD31-4B8C-83A1-F6EECF244321}">
                <p14:modId xmlns:p14="http://schemas.microsoft.com/office/powerpoint/2010/main" val="42862769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 name="think-cell data - do not delete" hidden="1">
                        <a:extLst>
                          <a:ext uri="{FF2B5EF4-FFF2-40B4-BE49-F238E27FC236}">
                            <a16:creationId xmlns:a16="http://schemas.microsoft.com/office/drawing/2014/main" id="{10FCD954-8A2B-8B6B-D8C3-2DE0B72D37C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8" name="Diagrama 7">
            <a:extLst>
              <a:ext uri="{FF2B5EF4-FFF2-40B4-BE49-F238E27FC236}">
                <a16:creationId xmlns:a16="http://schemas.microsoft.com/office/drawing/2014/main" id="{AB3726FB-61A5-B03E-8D21-13F8757B1378}"/>
              </a:ext>
            </a:extLst>
          </p:cNvPr>
          <p:cNvGraphicFramePr/>
          <p:nvPr>
            <p:extLst>
              <p:ext uri="{D42A27DB-BD31-4B8C-83A1-F6EECF244321}">
                <p14:modId xmlns:p14="http://schemas.microsoft.com/office/powerpoint/2010/main" val="2514273744"/>
              </p:ext>
            </p:extLst>
          </p:nvPr>
        </p:nvGraphicFramePr>
        <p:xfrm>
          <a:off x="972870" y="1634645"/>
          <a:ext cx="9698373" cy="14198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ítulo 1">
            <a:extLst>
              <a:ext uri="{FF2B5EF4-FFF2-40B4-BE49-F238E27FC236}">
                <a16:creationId xmlns:a16="http://schemas.microsoft.com/office/drawing/2014/main" id="{4E8058B0-759B-C7B9-CA2D-A54A2B873249}"/>
              </a:ext>
            </a:extLst>
          </p:cNvPr>
          <p:cNvSpPr>
            <a:spLocks noGrp="1"/>
          </p:cNvSpPr>
          <p:nvPr>
            <p:ph type="title"/>
          </p:nvPr>
        </p:nvSpPr>
        <p:spPr/>
        <p:txBody>
          <a:bodyPr vert="horz"/>
          <a:lstStyle/>
          <a:p>
            <a:r>
              <a:rPr lang="es-ES">
                <a:latin typeface="ACHS Nueva Serif SemiBold" pitchFamily="2" charset="0"/>
                <a:cs typeface="Arial"/>
              </a:rPr>
              <a:t>Hábitos críticos</a:t>
            </a:r>
            <a:endParaRPr lang="es-ES">
              <a:latin typeface="ACHS Nueva Serif SemiBold" pitchFamily="2" charset="0"/>
            </a:endParaRPr>
          </a:p>
        </p:txBody>
      </p:sp>
      <p:sp>
        <p:nvSpPr>
          <p:cNvPr id="3" name="Rectangle 1">
            <a:extLst>
              <a:ext uri="{FF2B5EF4-FFF2-40B4-BE49-F238E27FC236}">
                <a16:creationId xmlns:a16="http://schemas.microsoft.com/office/drawing/2014/main" id="{1E8E4A48-92A8-41D3-CB38-F0E868EE7380}"/>
              </a:ext>
            </a:extLst>
          </p:cNvPr>
          <p:cNvSpPr>
            <a:spLocks noChangeArrowheads="1"/>
          </p:cNvSpPr>
          <p:nvPr/>
        </p:nvSpPr>
        <p:spPr bwMode="auto">
          <a:xfrm>
            <a:off x="120427" y="6467950"/>
            <a:ext cx="357982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L" sz="1050" b="0" i="0" u="none" strike="noStrike" cap="none" normalizeH="0" baseline="0">
                <a:ln>
                  <a:noFill/>
                </a:ln>
                <a:solidFill>
                  <a:schemeClr val="tx1"/>
                </a:solidFill>
                <a:effectLst/>
                <a:latin typeface="Aptos" panose="020B0004020202020204" pitchFamily="34" charset="0"/>
              </a:rPr>
              <a:t>Fuente: Estudio Seguridad Vial, marzo 2026, Achs-</a:t>
            </a:r>
            <a:r>
              <a:rPr kumimoji="0" lang="es-ES" altLang="es-CL" sz="1050" b="0" i="0" u="none" strike="noStrike" cap="none" normalizeH="0" baseline="0" err="1">
                <a:ln>
                  <a:noFill/>
                </a:ln>
                <a:solidFill>
                  <a:schemeClr val="tx1"/>
                </a:solidFill>
                <a:effectLst/>
                <a:latin typeface="Aptos" panose="020B0004020202020204" pitchFamily="34" charset="0"/>
              </a:rPr>
              <a:t>Datavoz</a:t>
            </a:r>
            <a:endParaRPr kumimoji="0" lang="es-CL" altLang="es-CL" sz="1050" b="0" i="0" u="none" strike="noStrike" cap="none" normalizeH="0" baseline="0">
              <a:ln>
                <a:noFill/>
              </a:ln>
              <a:solidFill>
                <a:schemeClr val="tx1"/>
              </a:solidFill>
              <a:effectLst/>
              <a:latin typeface="Aptos" panose="020B0004020202020204" pitchFamily="34" charset="0"/>
            </a:endParaRPr>
          </a:p>
        </p:txBody>
      </p:sp>
      <p:graphicFrame>
        <p:nvGraphicFramePr>
          <p:cNvPr id="16" name="Diagrama 15">
            <a:extLst>
              <a:ext uri="{FF2B5EF4-FFF2-40B4-BE49-F238E27FC236}">
                <a16:creationId xmlns:a16="http://schemas.microsoft.com/office/drawing/2014/main" id="{68021558-8B7E-41CE-1598-0E11A41C1923}"/>
              </a:ext>
            </a:extLst>
          </p:cNvPr>
          <p:cNvGraphicFramePr/>
          <p:nvPr>
            <p:extLst>
              <p:ext uri="{D42A27DB-BD31-4B8C-83A1-F6EECF244321}">
                <p14:modId xmlns:p14="http://schemas.microsoft.com/office/powerpoint/2010/main" val="765549222"/>
              </p:ext>
            </p:extLst>
          </p:nvPr>
        </p:nvGraphicFramePr>
        <p:xfrm>
          <a:off x="1702339" y="2791838"/>
          <a:ext cx="8424153" cy="224708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3074" name="Picture 2">
            <a:extLst>
              <a:ext uri="{FF2B5EF4-FFF2-40B4-BE49-F238E27FC236}">
                <a16:creationId xmlns:a16="http://schemas.microsoft.com/office/drawing/2014/main" id="{B89FEEE7-0351-2083-F8F2-2BEE5C20337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93845" y="1393415"/>
            <a:ext cx="885825" cy="75247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a:extLst>
              <a:ext uri="{FF2B5EF4-FFF2-40B4-BE49-F238E27FC236}">
                <a16:creationId xmlns:a16="http://schemas.microsoft.com/office/drawing/2014/main" id="{2DA9F0C8-5B4C-B880-0337-CEA825DEC17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26193" y="2344565"/>
            <a:ext cx="117157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B0B789CA-7B16-5778-F5E9-D7B64B69D8F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556084" y="2237643"/>
            <a:ext cx="876300" cy="8667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a:extLst>
              <a:ext uri="{FF2B5EF4-FFF2-40B4-BE49-F238E27FC236}">
                <a16:creationId xmlns:a16="http://schemas.microsoft.com/office/drawing/2014/main" id="{D24E4F1F-0B0D-5ED3-DAC0-0D1599169E5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4245" y="1981363"/>
            <a:ext cx="857250" cy="81915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26">
            <a:extLst>
              <a:ext uri="{FF2B5EF4-FFF2-40B4-BE49-F238E27FC236}">
                <a16:creationId xmlns:a16="http://schemas.microsoft.com/office/drawing/2014/main" id="{968C581F-3EAE-0424-BD6C-C5F5B9135FAC}"/>
              </a:ext>
            </a:extLst>
          </p:cNvPr>
          <p:cNvSpPr txBox="1"/>
          <p:nvPr/>
        </p:nvSpPr>
        <p:spPr>
          <a:xfrm>
            <a:off x="8637835" y="1542482"/>
            <a:ext cx="1782132" cy="276999"/>
          </a:xfrm>
          <a:prstGeom prst="rect">
            <a:avLst/>
          </a:prstGeom>
          <a:noFill/>
        </p:spPr>
        <p:txBody>
          <a:bodyPr wrap="square">
            <a:spAutoFit/>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sz="1200" b="1">
                <a:solidFill>
                  <a:srgbClr val="EAC635"/>
                </a:solidFill>
                <a:latin typeface="ACHS Nueva Sans" pitchFamily="2" charset="77"/>
              </a:rPr>
              <a:t>Exceso de velocidad </a:t>
            </a:r>
          </a:p>
        </p:txBody>
      </p:sp>
      <p:sp>
        <p:nvSpPr>
          <p:cNvPr id="9" name="CuadroTexto 30">
            <a:extLst>
              <a:ext uri="{FF2B5EF4-FFF2-40B4-BE49-F238E27FC236}">
                <a16:creationId xmlns:a16="http://schemas.microsoft.com/office/drawing/2014/main" id="{420C10F5-95B5-A5B1-9E8C-B458BFFDB198}"/>
              </a:ext>
            </a:extLst>
          </p:cNvPr>
          <p:cNvSpPr txBox="1"/>
          <p:nvPr/>
        </p:nvSpPr>
        <p:spPr>
          <a:xfrm>
            <a:off x="3646690" y="1393415"/>
            <a:ext cx="1993095" cy="461665"/>
          </a:xfrm>
          <a:prstGeom prst="rect">
            <a:avLst/>
          </a:prstGeom>
          <a:noFill/>
        </p:spPr>
        <p:txBody>
          <a:bodyPr wrap="square">
            <a:spAutoFit/>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sz="1200" b="1">
                <a:solidFill>
                  <a:srgbClr val="C00000"/>
                </a:solidFill>
                <a:latin typeface="ACHS Nueva Sans" pitchFamily="2" charset="77"/>
              </a:rPr>
              <a:t>Agresividad y conducción impulsiva</a:t>
            </a:r>
          </a:p>
        </p:txBody>
      </p:sp>
      <p:sp>
        <p:nvSpPr>
          <p:cNvPr id="10" name="CuadroTexto 34">
            <a:extLst>
              <a:ext uri="{FF2B5EF4-FFF2-40B4-BE49-F238E27FC236}">
                <a16:creationId xmlns:a16="http://schemas.microsoft.com/office/drawing/2014/main" id="{4DF23399-20A2-4C38-9145-D1C6A51D2473}"/>
              </a:ext>
            </a:extLst>
          </p:cNvPr>
          <p:cNvSpPr txBox="1"/>
          <p:nvPr/>
        </p:nvSpPr>
        <p:spPr>
          <a:xfrm>
            <a:off x="6096000" y="1379727"/>
            <a:ext cx="1782132" cy="461665"/>
          </a:xfrm>
          <a:prstGeom prst="rect">
            <a:avLst/>
          </a:prstGeom>
          <a:noFill/>
        </p:spPr>
        <p:txBody>
          <a:bodyPr wrap="square">
            <a:spAutoFit/>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sz="1200" b="1">
                <a:solidFill>
                  <a:schemeClr val="bg1">
                    <a:lumMod val="50000"/>
                  </a:schemeClr>
                </a:solidFill>
                <a:latin typeface="ACHS Nueva Sans" pitchFamily="2" charset="77"/>
              </a:rPr>
              <a:t>Conducción fatigada o somnolienta</a:t>
            </a:r>
            <a:endParaRPr lang="es-CL" sz="1400" b="1">
              <a:solidFill>
                <a:schemeClr val="bg1">
                  <a:lumMod val="50000"/>
                </a:schemeClr>
              </a:solidFill>
              <a:latin typeface="ACHS Nueva Sans" pitchFamily="2" charset="77"/>
            </a:endParaRPr>
          </a:p>
        </p:txBody>
      </p:sp>
      <p:sp>
        <p:nvSpPr>
          <p:cNvPr id="11" name="CuadroTexto 25">
            <a:extLst>
              <a:ext uri="{FF2B5EF4-FFF2-40B4-BE49-F238E27FC236}">
                <a16:creationId xmlns:a16="http://schemas.microsoft.com/office/drawing/2014/main" id="{15858578-930E-1DDC-078F-99B1823DBB9B}"/>
              </a:ext>
            </a:extLst>
          </p:cNvPr>
          <p:cNvSpPr txBox="1"/>
          <p:nvPr/>
        </p:nvSpPr>
        <p:spPr>
          <a:xfrm>
            <a:off x="982831" y="1369373"/>
            <a:ext cx="2115119" cy="461665"/>
          </a:xfrm>
          <a:prstGeom prst="rect">
            <a:avLst/>
          </a:prstGeom>
          <a:noFill/>
        </p:spPr>
        <p:txBody>
          <a:bodyPr wrap="square">
            <a:spAutoFit/>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sz="1200" b="1">
                <a:solidFill>
                  <a:srgbClr val="75C3B8"/>
                </a:solidFill>
                <a:effectLst/>
                <a:latin typeface="ACHS Nueva Sans" pitchFamily="2" charset="77"/>
              </a:rPr>
              <a:t>Distractores tecnológicos avanzados</a:t>
            </a:r>
            <a:endParaRPr lang="es-CL" sz="1200" b="1">
              <a:solidFill>
                <a:srgbClr val="75C3B8"/>
              </a:solidFill>
              <a:latin typeface="ACHS Nueva Sans" pitchFamily="2" charset="77"/>
            </a:endParaRPr>
          </a:p>
        </p:txBody>
      </p:sp>
    </p:spTree>
    <p:extLst>
      <p:ext uri="{BB962C8B-B14F-4D97-AF65-F5344CB8AC3E}">
        <p14:creationId xmlns:p14="http://schemas.microsoft.com/office/powerpoint/2010/main" val="6646975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309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8&quot;&gt;&lt;elem m_fUsage=&quot;6.08274838900000069941E+00&quot;&gt;&lt;m_msothmcolidx val=&quot;0&quot;/&gt;&lt;m_rgb r=&quot;FC&quot; g=&quot;95&quot; b=&quot;2E&quot;/&gt;&lt;/elem&gt;&lt;elem m_fUsage=&quot;1.52653860316424361265E+00&quot;&gt;&lt;m_msothmcolidx val=&quot;0&quot;/&gt;&lt;m_rgb r=&quot;FD&quot; g=&quot;99&quot; b=&quot;35&quot;/&gt;&lt;/elem&gt;&lt;elem m_fUsage=&quot;5.54569572194649307306E-01&quot;&gt;&lt;m_msothmcolidx val=&quot;0&quot;/&gt;&lt;m_rgb r=&quot;7A&quot; g=&quot;BD&quot; b=&quot;26&quot;/&gt;&lt;/elem&gt;&lt;elem m_fUsage=&quot;4.39488601718084181957E-01&quot;&gt;&lt;m_msothmcolidx val=&quot;0&quot;/&gt;&lt;m_rgb r=&quot;F3&quot; g=&quot;7D&quot; b=&quot;1E&quot;/&gt;&lt;/elem&gt;&lt;elem m_fUsage=&quot;3.13810596090000171188E-01&quot;&gt;&lt;m_msothmcolidx val=&quot;0&quot;/&gt;&lt;m_rgb r=&quot;00&quot; g=&quot;66&quot; b=&quot;1C&quot;/&gt;&lt;/elem&gt;&lt;elem m_fUsage=&quot;1.51556241846057815348E-01&quot;&gt;&lt;m_msothmcolidx val=&quot;0&quot;/&gt;&lt;m_rgb r=&quot;FD&quot; g=&quot;B1&quot; b=&quot;66&quot;/&gt;&lt;/elem&gt;&lt;elem m_fUsage=&quot;1.50094635296999207030E-01&quot;&gt;&lt;m_msothmcolidx val=&quot;0&quot;/&gt;&lt;m_rgb r=&quot;19&quot; g=&quot;5A&quot; b=&quot;28&quot;/&gt;&lt;/elem&gt;&lt;elem m_fUsage=&quot;1.35085171767299283552E-01&quot;&gt;&lt;m_msothmcolidx val=&quot;0&quot;/&gt;&lt;m_rgb r=&quot;00&quot; g=&quot;85&quot; b=&quot;7D&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TlA5XPePmQKBijDHX2wjN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TlA5XPePmQKBijDHX2wjN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JHvxTBd9rD6FWRtZER_vA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1Jdn7lnFnLKILanjy1rOr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tOLZN3RSng7Q7OL6fDEgP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1g5wTvh7A0PMtCYHw7Uiz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dbg7lgRhLit3Ex1k8JYPI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gu4bYVqNE3nowdV9P5brC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8ai8Hb3YkAywYpZA1u39y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9ue3ftJn24p2SR8NaGwal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cCLL8TDB4GyIrf4rFqvYh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MfY7512g37Kt9s.4Dg9Ou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ymZcK4Rgn2gAw72NhFRN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ymZcK4Rgn2gAw72NhFRN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ymZcK4Rgn2gAw72NhFRN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ymZcK4Rgn2gAw72NhFRN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ortadas y cierres_Achs Seguro Laboral">
  <a:themeElements>
    <a:clrScheme name="Seguro Laboral">
      <a:dk1>
        <a:srgbClr val="000000"/>
      </a:dk1>
      <a:lt1>
        <a:sysClr val="window" lastClr="FFFFFF"/>
      </a:lt1>
      <a:dk2>
        <a:srgbClr val="EAEADE"/>
      </a:dk2>
      <a:lt2>
        <a:srgbClr val="004C14"/>
      </a:lt2>
      <a:accent1>
        <a:srgbClr val="13C045"/>
      </a:accent1>
      <a:accent2>
        <a:srgbClr val="7EFF45"/>
      </a:accent2>
      <a:accent3>
        <a:srgbClr val="000000"/>
      </a:accent3>
      <a:accent4>
        <a:srgbClr val="27933E"/>
      </a:accent4>
      <a:accent5>
        <a:srgbClr val="81D877"/>
      </a:accent5>
      <a:accent6>
        <a:srgbClr val="27933E"/>
      </a:accent6>
      <a:hlink>
        <a:srgbClr val="13C045"/>
      </a:hlink>
      <a:folHlink>
        <a:srgbClr val="004C14"/>
      </a:folHlink>
    </a:clrScheme>
    <a:fontScheme name="Ach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0" tIns="0" rIns="0" bIns="0" rtlCol="0" anchor="t" anchorCtr="0"/>
      <a:lstStyle>
        <a:defPPr algn="l">
          <a:defRPr sz="1400" dirty="0" err="1"/>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ido_Achs Seguro Laboral">
  <a:themeElements>
    <a:clrScheme name="Seguro Laboral">
      <a:dk1>
        <a:srgbClr val="000000"/>
      </a:dk1>
      <a:lt1>
        <a:sysClr val="window" lastClr="FFFFFF"/>
      </a:lt1>
      <a:dk2>
        <a:srgbClr val="EAEADE"/>
      </a:dk2>
      <a:lt2>
        <a:srgbClr val="004C14"/>
      </a:lt2>
      <a:accent1>
        <a:srgbClr val="13C045"/>
      </a:accent1>
      <a:accent2>
        <a:srgbClr val="7EFF45"/>
      </a:accent2>
      <a:accent3>
        <a:srgbClr val="000000"/>
      </a:accent3>
      <a:accent4>
        <a:srgbClr val="27933E"/>
      </a:accent4>
      <a:accent5>
        <a:srgbClr val="81D877"/>
      </a:accent5>
      <a:accent6>
        <a:srgbClr val="27933E"/>
      </a:accent6>
      <a:hlink>
        <a:srgbClr val="13C045"/>
      </a:hlink>
      <a:folHlink>
        <a:srgbClr val="004C14"/>
      </a:folHlink>
    </a:clrScheme>
    <a:fontScheme name="Ach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0" tIns="0" rIns="0" bIns="0" rtlCol="0" anchor="t" anchorCtr="0"/>
      <a:lstStyle>
        <a:defPPr algn="l">
          <a:defRPr sz="140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Panorámica</PresentationFormat>
  <Slides>68</Slides>
  <Notes>2</Notes>
  <HiddenSlides>0</HiddenSlides>
  <ScaleCrop>false</ScaleCrop>
  <HeadingPairs>
    <vt:vector size="4" baseType="variant">
      <vt:variant>
        <vt:lpstr>Tema</vt:lpstr>
      </vt:variant>
      <vt:variant>
        <vt:i4>2</vt:i4>
      </vt:variant>
      <vt:variant>
        <vt:lpstr>Títulos de diapositiva</vt:lpstr>
      </vt:variant>
      <vt:variant>
        <vt:i4>68</vt:i4>
      </vt:variant>
    </vt:vector>
  </HeadingPairs>
  <TitlesOfParts>
    <vt:vector size="70" baseType="lpstr">
      <vt:lpstr>Portadas y cierres_Achs Seguro Laboral</vt:lpstr>
      <vt:lpstr>Contenido_Achs Seguro Laboral</vt:lpstr>
      <vt:lpstr>Presentación de PowerPoint</vt:lpstr>
      <vt:lpstr>Contenidos</vt:lpstr>
      <vt:lpstr>Presentación de PowerPoint</vt:lpstr>
      <vt:lpstr>Conducta riesgosa (1.103)</vt:lpstr>
      <vt:lpstr>Hábito Crítico: Pegado (1.102)</vt:lpstr>
      <vt:lpstr>Hábito Crítico: Mal genio (1.093)</vt:lpstr>
      <vt:lpstr>Hábito Crítico: Cansado (658)</vt:lpstr>
      <vt:lpstr>Hábito Crítico : Apurado (665)</vt:lpstr>
      <vt:lpstr>Hábitos críticos</vt:lpstr>
      <vt:lpstr>Hábitos críticos (1.103) </vt:lpstr>
      <vt:lpstr>Hábitos críticos según sexo</vt:lpstr>
      <vt:lpstr>Hábitos críticos según tramo etario</vt:lpstr>
      <vt:lpstr>Conducta riesgosa según tipo de usuario</vt:lpstr>
      <vt:lpstr>Hábitos críticos según licencia</vt:lpstr>
      <vt:lpstr>Hábitos críticos según experiencia conduciendo</vt:lpstr>
      <vt:lpstr>Hábitos críticos según macrozona</vt:lpstr>
      <vt:lpstr>Temor a acciones violentas</vt:lpstr>
      <vt:lpstr>Presentación de PowerPoint</vt:lpstr>
      <vt:lpstr>Temor a acciones violentas según edad</vt:lpstr>
      <vt:lpstr>Temor a acciones violentas según usuario</vt:lpstr>
      <vt:lpstr>Temor a acciones violentas según licencia</vt:lpstr>
      <vt:lpstr>Temor a acciones violentas según experiencia conduciendo</vt:lpstr>
      <vt:lpstr>Conducta riesgosa según macrozona</vt:lpstr>
      <vt:lpstr>Conclusiones Conductas riesgosas, hábitos críticos y temor a acciones violentas </vt:lpstr>
      <vt:lpstr>Conclusiones Conductas riesgosas, hábitos críticos y temor a acciones violentas</vt:lpstr>
      <vt:lpstr>Presentación de PowerPoint</vt:lpstr>
      <vt:lpstr>Conocimiento de normativa “Ley de convivencia de modos” (1.103) </vt:lpstr>
      <vt:lpstr>Conocimiento de normativa “Ley de convivencia de modos” según sexo</vt:lpstr>
      <vt:lpstr>Conocimiento de normativa “Ley de convivencia de modos” según tramo de edad</vt:lpstr>
      <vt:lpstr>Conocimiento de normativa “Ley de convivencia de modos” según tipo de usuario</vt:lpstr>
      <vt:lpstr>Conocimiento de normativa “Ley de convivencia de modos” según licencia</vt:lpstr>
      <vt:lpstr>Conocimiento de normativa “Ley de convivencia de modos” según experiencia conduciendo</vt:lpstr>
      <vt:lpstr>Conocimiento de normativa “Ley de convivencia de modos” según macrozona</vt:lpstr>
      <vt:lpstr>Conclusiones Conocimiento de normativa “Ley de convivencia de modos” </vt:lpstr>
      <vt:lpstr>Conclusiones Conocimiento de normativa “Ley de convivencia de modos” </vt:lpstr>
      <vt:lpstr>Prevalencias “Ley de convivencia de modos” (569) </vt:lpstr>
      <vt:lpstr>Prevalencias “Ley de convivencia de modos” (178) </vt:lpstr>
      <vt:lpstr>Prevalencias “Ley de convivencia de modos” (931)</vt:lpstr>
      <vt:lpstr>Prevalencias “Ley de convivencia de modos” (50) </vt:lpstr>
      <vt:lpstr>Prevalencias “Ley de convivencia de modos” según sexo</vt:lpstr>
      <vt:lpstr>Prevalencias “Ley de convivencia de modos” según tramo de edad</vt:lpstr>
      <vt:lpstr>Prevalencias “Ley de convivencia de modos” según macrozona</vt:lpstr>
      <vt:lpstr>Conclusiones Prevalencias “Ley de convivencia de modos”  </vt:lpstr>
      <vt:lpstr>Presentación de PowerPoint</vt:lpstr>
      <vt:lpstr>Percepción de riesgo en la calle (1.103) </vt:lpstr>
      <vt:lpstr>Percepción de riesgo en la calle según sexo</vt:lpstr>
      <vt:lpstr>Percepción de riesgo en la calle según tramo de edad</vt:lpstr>
      <vt:lpstr>Percepción de riesgo en la calle según macrozona</vt:lpstr>
      <vt:lpstr>Percepción de riesgo en la calle (1.103) </vt:lpstr>
      <vt:lpstr>Percepción de riesgo en la calle según tramo de sexo </vt:lpstr>
      <vt:lpstr>Percepción de riesgo en la calle según tramo de edad </vt:lpstr>
      <vt:lpstr>Percepción de riesgo en la calle según macrozona </vt:lpstr>
      <vt:lpstr>Conclusiones Percepción de riesgo en la calle  </vt:lpstr>
      <vt:lpstr>Conclusiones Percepción de riesgo en la calle  </vt:lpstr>
      <vt:lpstr>Presentación de PowerPoint</vt:lpstr>
      <vt:lpstr>Formas de desplazamiento (1.103) </vt:lpstr>
      <vt:lpstr>Formas de desplazamiento: Comparación mediciones</vt:lpstr>
      <vt:lpstr>Forma de desplazamiento más frecuente (1.103) </vt:lpstr>
      <vt:lpstr>Forma de desplazamiento más frecuente: Comparación mediciones</vt:lpstr>
      <vt:lpstr>Forma de desplazamiento más frecuente (recodificada) (1.103)</vt:lpstr>
      <vt:lpstr>Forma de desplazamiento más frecuente (recodificada): Comparación mediciones</vt:lpstr>
      <vt:lpstr>Licencia de conducir: Comparación mediciones </vt:lpstr>
      <vt:lpstr>Tipo de licencia de conducir: Comparación mediciones </vt:lpstr>
      <vt:lpstr>Conclusiones Formas de desplazamiento </vt:lpstr>
      <vt:lpstr>Presentación de PowerPoint</vt:lpstr>
      <vt:lpstr>FICHA TÉCNICA DEL ESTUDIO                                                                            </vt:lpstr>
      <vt:lpstr>DESCRIPCIÓN DE LA MUESTRA (1.103)</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Achs</dc:creator>
  <cp:revision>3</cp:revision>
  <dcterms:created xsi:type="dcterms:W3CDTF">2023-07-11T20:17:04Z</dcterms:created>
  <dcterms:modified xsi:type="dcterms:W3CDTF">2026-06-08T13:51:49Z</dcterms:modified>
</cp:coreProperties>
</file>