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7" r:id="rId4"/>
    <p:sldMasterId id="2147483697" r:id="rId5"/>
  </p:sldMasterIdLst>
  <p:notesMasterIdLst>
    <p:notesMasterId r:id="rId23"/>
  </p:notesMasterIdLst>
  <p:handoutMasterIdLst>
    <p:handoutMasterId r:id="rId24"/>
  </p:handoutMasterIdLst>
  <p:sldIdLst>
    <p:sldId id="259" r:id="rId6"/>
    <p:sldId id="271" r:id="rId7"/>
    <p:sldId id="276" r:id="rId8"/>
    <p:sldId id="278" r:id="rId9"/>
    <p:sldId id="279" r:id="rId10"/>
    <p:sldId id="277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62" r:id="rId22"/>
  </p:sldIdLst>
  <p:sldSz cx="12192000" cy="6858000"/>
  <p:notesSz cx="6858000" cy="9144000"/>
  <p:custDataLst>
    <p:tags r:id="rId25"/>
  </p:custDataLst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DE"/>
    <a:srgbClr val="13C045"/>
    <a:srgbClr val="004C14"/>
    <a:srgbClr val="348FFF"/>
    <a:srgbClr val="8B73FF"/>
    <a:srgbClr val="002A6C"/>
    <a:srgbClr val="5B76A0"/>
    <a:srgbClr val="0065E0"/>
    <a:srgbClr val="96C5FA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87" autoAdjust="0"/>
    <p:restoredTop sz="93025" autoAdjust="0"/>
  </p:normalViewPr>
  <p:slideViewPr>
    <p:cSldViewPr snapToGrid="0">
      <p:cViewPr varScale="1">
        <p:scale>
          <a:sx n="107" d="100"/>
          <a:sy n="107" d="100"/>
        </p:scale>
        <p:origin x="764" y="76"/>
      </p:cViewPr>
      <p:guideLst/>
    </p:cSldViewPr>
  </p:slideViewPr>
  <p:outlineViewPr>
    <p:cViewPr>
      <p:scale>
        <a:sx n="33" d="100"/>
        <a:sy n="33" d="100"/>
      </p:scale>
      <p:origin x="0" y="-16532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-15128"/>
    </p:cViewPr>
  </p:sorterViewPr>
  <p:notesViewPr>
    <p:cSldViewPr snapToGrid="0">
      <p:cViewPr varScale="1">
        <p:scale>
          <a:sx n="49" d="100"/>
          <a:sy n="49" d="100"/>
        </p:scale>
        <p:origin x="1884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="" xmlns:a16="http://schemas.microsoft.com/office/drawing/2014/main" id="{6B2790E3-B6ED-E7E6-5D07-82843B3EC0B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3" name="Marcador de fecha 2">
            <a:extLst>
              <a:ext uri="{FF2B5EF4-FFF2-40B4-BE49-F238E27FC236}">
                <a16:creationId xmlns="" xmlns:a16="http://schemas.microsoft.com/office/drawing/2014/main" id="{EE3A19C9-0F57-6475-631F-884B0E5B7A5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F8599-7029-4CF8-95BC-169911F75AAA}" type="datetimeFigureOut">
              <a:rPr lang="es-CL" smtClean="0"/>
              <a:t>24-01-2025</a:t>
            </a:fld>
            <a:endParaRPr lang="es-CL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="" xmlns:a16="http://schemas.microsoft.com/office/drawing/2014/main" id="{9866CBB2-CE96-B313-C552-1177FE96E0A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="" xmlns:a16="http://schemas.microsoft.com/office/drawing/2014/main" id="{99EE2CCB-AE9F-49E3-9066-A616DDDDC4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7272DF-830D-4E4A-A62B-81CF43A0216D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9567432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F30DF6-1775-470B-AB63-2D0DB4F8C554}" type="datetimeFigureOut">
              <a:rPr lang="es-CL" smtClean="0"/>
              <a:t>24-01-2025</a:t>
            </a:fld>
            <a:endParaRPr lang="es-CL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7F3A76-3C4B-46A8-9478-22DCFEA7A812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37809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svg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svg"/><Relationship Id="rId2" Type="http://schemas.openxmlformats.org/officeDocument/2006/relationships/tags" Target="../tags/tag1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10.bin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15.png"/><Relationship Id="rId2" Type="http://schemas.openxmlformats.org/officeDocument/2006/relationships/tags" Target="../tags/tag1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11.bin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4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6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13.bin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9.svg"/><Relationship Id="rId2" Type="http://schemas.openxmlformats.org/officeDocument/2006/relationships/tags" Target="../tags/tag15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oleObject" Target="../embeddings/oleObject14.bin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6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5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7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6.bin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8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7.bin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svg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3.bin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9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8.bin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0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9.bin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1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0.bin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2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1.bin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3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2.bin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4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3.bin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5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9.svg"/><Relationship Id="rId5" Type="http://schemas.openxmlformats.org/officeDocument/2006/relationships/image" Target="../media/image14.png"/><Relationship Id="rId4" Type="http://schemas.openxmlformats.org/officeDocument/2006/relationships/oleObject" Target="../embeddings/oleObject24.bin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6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9.svg"/><Relationship Id="rId5" Type="http://schemas.openxmlformats.org/officeDocument/2006/relationships/image" Target="../media/image14.png"/><Relationship Id="rId4" Type="http://schemas.openxmlformats.org/officeDocument/2006/relationships/oleObject" Target="../embeddings/oleObject25.bin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7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9.svg"/><Relationship Id="rId5" Type="http://schemas.openxmlformats.org/officeDocument/2006/relationships/image" Target="../media/image14.png"/><Relationship Id="rId4" Type="http://schemas.openxmlformats.org/officeDocument/2006/relationships/oleObject" Target="../embeddings/oleObject26.bin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8.xml"/><Relationship Id="rId1" Type="http://schemas.openxmlformats.org/officeDocument/2006/relationships/vmlDrawing" Target="../drawings/vmlDrawing27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7.bin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9.xml"/><Relationship Id="rId1" Type="http://schemas.openxmlformats.org/officeDocument/2006/relationships/vmlDrawing" Target="../drawings/vmlDrawing2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8.bin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0.xml"/><Relationship Id="rId1" Type="http://schemas.openxmlformats.org/officeDocument/2006/relationships/vmlDrawing" Target="../drawings/vmlDrawing2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9.bin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1.xml"/><Relationship Id="rId1" Type="http://schemas.openxmlformats.org/officeDocument/2006/relationships/vmlDrawing" Target="../drawings/vmlDrawing30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0.bin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4.svg"/><Relationship Id="rId2" Type="http://schemas.openxmlformats.org/officeDocument/2006/relationships/tags" Target="../tags/tag32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4.png"/><Relationship Id="rId5" Type="http://schemas.openxmlformats.org/officeDocument/2006/relationships/image" Target="../media/image17.emf"/><Relationship Id="rId4" Type="http://schemas.openxmlformats.org/officeDocument/2006/relationships/oleObject" Target="../embeddings/oleObject31.bin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4.svg"/><Relationship Id="rId2" Type="http://schemas.openxmlformats.org/officeDocument/2006/relationships/tags" Target="../tags/tag33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4.png"/><Relationship Id="rId5" Type="http://schemas.openxmlformats.org/officeDocument/2006/relationships/image" Target="../media/image18.emf"/><Relationship Id="rId4" Type="http://schemas.openxmlformats.org/officeDocument/2006/relationships/oleObject" Target="../embeddings/oleObject32.bin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4.xml"/><Relationship Id="rId1" Type="http://schemas.openxmlformats.org/officeDocument/2006/relationships/vmlDrawing" Target="../drawings/vmlDrawing33.vml"/><Relationship Id="rId5" Type="http://schemas.openxmlformats.org/officeDocument/2006/relationships/image" Target="../media/image17.emf"/><Relationship Id="rId4" Type="http://schemas.openxmlformats.org/officeDocument/2006/relationships/oleObject" Target="../embeddings/oleObject33.bin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5.xml"/><Relationship Id="rId1" Type="http://schemas.openxmlformats.org/officeDocument/2006/relationships/vmlDrawing" Target="../drawings/vmlDrawing34.vml"/><Relationship Id="rId5" Type="http://schemas.openxmlformats.org/officeDocument/2006/relationships/image" Target="../media/image19.emf"/><Relationship Id="rId4" Type="http://schemas.openxmlformats.org/officeDocument/2006/relationships/oleObject" Target="../embeddings/oleObject34.bin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6.xml"/><Relationship Id="rId1" Type="http://schemas.openxmlformats.org/officeDocument/2006/relationships/vmlDrawing" Target="../drawings/vmlDrawing35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5.bin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7.xml"/><Relationship Id="rId1" Type="http://schemas.openxmlformats.org/officeDocument/2006/relationships/vmlDrawing" Target="../drawings/vmlDrawing36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6.bin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8.xml"/><Relationship Id="rId1" Type="http://schemas.openxmlformats.org/officeDocument/2006/relationships/vmlDrawing" Target="../drawings/vmlDrawing37.vml"/><Relationship Id="rId5" Type="http://schemas.openxmlformats.org/officeDocument/2006/relationships/image" Target="../media/image20.emf"/><Relationship Id="rId4" Type="http://schemas.openxmlformats.org/officeDocument/2006/relationships/oleObject" Target="../embeddings/oleObject37.bin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6.svg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4.sv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9.xml"/><Relationship Id="rId1" Type="http://schemas.openxmlformats.org/officeDocument/2006/relationships/vmlDrawing" Target="../drawings/vmlDrawing3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8.bin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0.xml"/><Relationship Id="rId1" Type="http://schemas.openxmlformats.org/officeDocument/2006/relationships/vmlDrawing" Target="../drawings/vmlDrawing3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9.bin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1.xml"/><Relationship Id="rId1" Type="http://schemas.openxmlformats.org/officeDocument/2006/relationships/vmlDrawing" Target="../drawings/vmlDrawing40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0.bin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2.xml"/><Relationship Id="rId1" Type="http://schemas.openxmlformats.org/officeDocument/2006/relationships/vmlDrawing" Target="../drawings/vmlDrawing41.vml"/><Relationship Id="rId6" Type="http://schemas.openxmlformats.org/officeDocument/2006/relationships/image" Target="../media/image21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41.bin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3.xml"/><Relationship Id="rId1" Type="http://schemas.openxmlformats.org/officeDocument/2006/relationships/vmlDrawing" Target="../drawings/vmlDrawing4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2.bin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4.xml"/><Relationship Id="rId1" Type="http://schemas.openxmlformats.org/officeDocument/2006/relationships/vmlDrawing" Target="../drawings/vmlDrawing4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3.bin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5.xml"/><Relationship Id="rId1" Type="http://schemas.openxmlformats.org/officeDocument/2006/relationships/vmlDrawing" Target="../drawings/vmlDrawing44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4.bin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6.xml"/><Relationship Id="rId1" Type="http://schemas.openxmlformats.org/officeDocument/2006/relationships/vmlDrawing" Target="../drawings/vmlDrawing45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5.bin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7.xml"/><Relationship Id="rId1" Type="http://schemas.openxmlformats.org/officeDocument/2006/relationships/vmlDrawing" Target="../drawings/vmlDrawing46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6.bin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8.xml"/><Relationship Id="rId1" Type="http://schemas.openxmlformats.org/officeDocument/2006/relationships/vmlDrawing" Target="../drawings/vmlDrawing47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7.bin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7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5.bin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9.xml"/><Relationship Id="rId1" Type="http://schemas.openxmlformats.org/officeDocument/2006/relationships/vmlDrawing" Target="../drawings/vmlDrawing4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8.bin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0.xml"/><Relationship Id="rId1" Type="http://schemas.openxmlformats.org/officeDocument/2006/relationships/vmlDrawing" Target="../drawings/vmlDrawing4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9.bin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1.xml"/><Relationship Id="rId1" Type="http://schemas.openxmlformats.org/officeDocument/2006/relationships/vmlDrawing" Target="../drawings/vmlDrawing50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0.bin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2.xml"/><Relationship Id="rId1" Type="http://schemas.openxmlformats.org/officeDocument/2006/relationships/vmlDrawing" Target="../drawings/vmlDrawing5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1.bin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3.xml"/><Relationship Id="rId1" Type="http://schemas.openxmlformats.org/officeDocument/2006/relationships/vmlDrawing" Target="../drawings/vmlDrawing5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2.bin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4.xml"/><Relationship Id="rId1" Type="http://schemas.openxmlformats.org/officeDocument/2006/relationships/vmlDrawing" Target="../drawings/vmlDrawing5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3.bin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5.xml"/><Relationship Id="rId1" Type="http://schemas.openxmlformats.org/officeDocument/2006/relationships/vmlDrawing" Target="../drawings/vmlDrawing54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4.bin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6.xml"/><Relationship Id="rId1" Type="http://schemas.openxmlformats.org/officeDocument/2006/relationships/vmlDrawing" Target="../drawings/vmlDrawing55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5.bin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7.xml"/><Relationship Id="rId1" Type="http://schemas.openxmlformats.org/officeDocument/2006/relationships/vmlDrawing" Target="../drawings/vmlDrawing56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6.bin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8.xml"/><Relationship Id="rId1" Type="http://schemas.openxmlformats.org/officeDocument/2006/relationships/vmlDrawing" Target="../drawings/vmlDrawing57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7.bin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svg"/><Relationship Id="rId2" Type="http://schemas.openxmlformats.org/officeDocument/2006/relationships/tags" Target="../tags/tag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8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6.bin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9.xml"/><Relationship Id="rId1" Type="http://schemas.openxmlformats.org/officeDocument/2006/relationships/vmlDrawing" Target="../drawings/vmlDrawing5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8.bin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60.xml"/><Relationship Id="rId1" Type="http://schemas.openxmlformats.org/officeDocument/2006/relationships/vmlDrawing" Target="../drawings/vmlDrawing5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9.bin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61.xml"/><Relationship Id="rId1" Type="http://schemas.openxmlformats.org/officeDocument/2006/relationships/vmlDrawing" Target="../drawings/vmlDrawing60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0.bin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23.svg"/><Relationship Id="rId2" Type="http://schemas.openxmlformats.org/officeDocument/2006/relationships/tags" Target="../tags/tag62.xml"/><Relationship Id="rId1" Type="http://schemas.openxmlformats.org/officeDocument/2006/relationships/vmlDrawing" Target="../drawings/vmlDrawing61.vml"/><Relationship Id="rId6" Type="http://schemas.openxmlformats.org/officeDocument/2006/relationships/image" Target="../media/image22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61.bin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63.xml"/><Relationship Id="rId1" Type="http://schemas.openxmlformats.org/officeDocument/2006/relationships/vmlDrawing" Target="../drawings/vmlDrawing6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2.bin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64.xml"/><Relationship Id="rId1" Type="http://schemas.openxmlformats.org/officeDocument/2006/relationships/vmlDrawing" Target="../drawings/vmlDrawing6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3.bin"/></Relationships>
</file>

<file path=ppt/slideLayouts/_rels/slideLayout66.xml.rels><?xml version="1.0" encoding="UTF-8" standalone="yes"?>
<Relationships xmlns="http://schemas.openxmlformats.org/package/2006/relationships"><Relationship Id="rId8" Type="http://schemas.openxmlformats.org/officeDocument/2006/relationships/tags" Target="../tags/tag71.xml"/><Relationship Id="rId13" Type="http://schemas.openxmlformats.org/officeDocument/2006/relationships/tags" Target="../tags/tag76.xml"/><Relationship Id="rId18" Type="http://schemas.openxmlformats.org/officeDocument/2006/relationships/tags" Target="../tags/tag81.xml"/><Relationship Id="rId3" Type="http://schemas.openxmlformats.org/officeDocument/2006/relationships/tags" Target="../tags/tag66.xml"/><Relationship Id="rId21" Type="http://schemas.openxmlformats.org/officeDocument/2006/relationships/image" Target="../media/image1.emf"/><Relationship Id="rId7" Type="http://schemas.openxmlformats.org/officeDocument/2006/relationships/tags" Target="../tags/tag70.xml"/><Relationship Id="rId12" Type="http://schemas.openxmlformats.org/officeDocument/2006/relationships/tags" Target="../tags/tag75.xml"/><Relationship Id="rId17" Type="http://schemas.openxmlformats.org/officeDocument/2006/relationships/tags" Target="../tags/tag80.xml"/><Relationship Id="rId2" Type="http://schemas.openxmlformats.org/officeDocument/2006/relationships/tags" Target="../tags/tag65.xml"/><Relationship Id="rId16" Type="http://schemas.openxmlformats.org/officeDocument/2006/relationships/tags" Target="../tags/tag79.xml"/><Relationship Id="rId20" Type="http://schemas.openxmlformats.org/officeDocument/2006/relationships/oleObject" Target="../embeddings/oleObject64.bin"/><Relationship Id="rId1" Type="http://schemas.openxmlformats.org/officeDocument/2006/relationships/vmlDrawing" Target="../drawings/vmlDrawing64.vml"/><Relationship Id="rId6" Type="http://schemas.openxmlformats.org/officeDocument/2006/relationships/tags" Target="../tags/tag69.xml"/><Relationship Id="rId11" Type="http://schemas.openxmlformats.org/officeDocument/2006/relationships/tags" Target="../tags/tag74.xml"/><Relationship Id="rId5" Type="http://schemas.openxmlformats.org/officeDocument/2006/relationships/tags" Target="../tags/tag68.xml"/><Relationship Id="rId15" Type="http://schemas.openxmlformats.org/officeDocument/2006/relationships/tags" Target="../tags/tag78.xml"/><Relationship Id="rId10" Type="http://schemas.openxmlformats.org/officeDocument/2006/relationships/tags" Target="../tags/tag73.xml"/><Relationship Id="rId19" Type="http://schemas.openxmlformats.org/officeDocument/2006/relationships/slideMaster" Target="../slideMasters/slideMaster2.xml"/><Relationship Id="rId4" Type="http://schemas.openxmlformats.org/officeDocument/2006/relationships/tags" Target="../tags/tag67.xml"/><Relationship Id="rId9" Type="http://schemas.openxmlformats.org/officeDocument/2006/relationships/tags" Target="../tags/tag72.xml"/><Relationship Id="rId14" Type="http://schemas.openxmlformats.org/officeDocument/2006/relationships/tags" Target="../tags/tag77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9.svg"/><Relationship Id="rId2" Type="http://schemas.openxmlformats.org/officeDocument/2006/relationships/tags" Target="../tags/tag8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9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7.bin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svg"/><Relationship Id="rId2" Type="http://schemas.openxmlformats.org/officeDocument/2006/relationships/tags" Target="../tags/tag9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1.png"/><Relationship Id="rId5" Type="http://schemas.openxmlformats.org/officeDocument/2006/relationships/image" Target="../media/image10.emf"/><Relationship Id="rId4" Type="http://schemas.openxmlformats.org/officeDocument/2006/relationships/oleObject" Target="../embeddings/oleObject8.bin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10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2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9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0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=""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91950230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8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=""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Marcador de texto 7">
            <a:extLst>
              <a:ext uri="{FF2B5EF4-FFF2-40B4-BE49-F238E27FC236}">
                <a16:creationId xmlns="" xmlns:a16="http://schemas.microsoft.com/office/drawing/2014/main" id="{20BE0170-29F6-464B-92DA-5BCC02F0774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75850" y="4302039"/>
            <a:ext cx="5370806" cy="5043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5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15</a:t>
            </a:r>
            <a:endParaRPr lang="es-CL" dirty="0"/>
          </a:p>
        </p:txBody>
      </p:sp>
      <p:sp>
        <p:nvSpPr>
          <p:cNvPr id="10" name="Marcador de texto 7">
            <a:extLst>
              <a:ext uri="{FF2B5EF4-FFF2-40B4-BE49-F238E27FC236}">
                <a16:creationId xmlns="" xmlns:a16="http://schemas.microsoft.com/office/drawing/2014/main" id="{125E5D5D-7C4C-E44B-A9D3-89AF144C0EF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84699" y="2762487"/>
            <a:ext cx="5361957" cy="130036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3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presentación Máximo 3 líneas Arial </a:t>
            </a:r>
            <a:r>
              <a:rPr lang="es-ES" dirty="0" err="1"/>
              <a:t>bold</a:t>
            </a:r>
            <a:r>
              <a:rPr lang="es-ES" dirty="0"/>
              <a:t>- 30 puntos</a:t>
            </a:r>
            <a:endParaRPr lang="es-CL" dirty="0"/>
          </a:p>
        </p:txBody>
      </p:sp>
      <p:sp>
        <p:nvSpPr>
          <p:cNvPr id="11" name="Marcador de texto 7">
            <a:extLst>
              <a:ext uri="{FF2B5EF4-FFF2-40B4-BE49-F238E27FC236}">
                <a16:creationId xmlns="" xmlns:a16="http://schemas.microsoft.com/office/drawing/2014/main" id="{7158EF60-E659-4F3D-DDFF-B4430EFEAEC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84699" y="2291214"/>
            <a:ext cx="874223" cy="25190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0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Fecha</a:t>
            </a:r>
            <a:endParaRPr lang="es-CL" dirty="0"/>
          </a:p>
        </p:txBody>
      </p:sp>
      <p:pic>
        <p:nvPicPr>
          <p:cNvPr id="9" name="Gráfico 2">
            <a:extLst>
              <a:ext uri="{FF2B5EF4-FFF2-40B4-BE49-F238E27FC236}">
                <a16:creationId xmlns:a16="http://schemas.microsoft.com/office/drawing/2014/main" xmlns="" id="{8066F590-0543-6B5C-7B40-D3EBC4B4162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203960" y="2543116"/>
            <a:ext cx="3712564" cy="153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2161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ill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texto 7">
            <a:extLst>
              <a:ext uri="{FF2B5EF4-FFF2-40B4-BE49-F238E27FC236}">
                <a16:creationId xmlns="" xmlns:a16="http://schemas.microsoft.com/office/drawing/2014/main" id="{7D61C88C-2C0C-7B1D-6536-0F4590425B1A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64297" y="4868685"/>
            <a:ext cx="5863856" cy="35628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20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="" xmlns:a16="http://schemas.microsoft.com/office/drawing/2014/main" id="{F8BF8D9D-FA7C-CE9E-07AE-288D7938C1A6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864296" y="1989315"/>
            <a:ext cx="7792024" cy="23468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6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</a:t>
            </a:r>
            <a:r>
              <a:rPr lang="es-ES" dirty="0" smtClean="0"/>
              <a:t>Regular</a:t>
            </a:r>
            <a:br>
              <a:rPr lang="es-ES" dirty="0" smtClean="0"/>
            </a:br>
            <a:r>
              <a:rPr lang="es-ES" dirty="0" smtClean="0"/>
              <a:t>60 </a:t>
            </a:r>
            <a:r>
              <a:rPr lang="es-ES" dirty="0"/>
              <a:t>puntos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0269E2A7-5379-587D-1CF3-26750B56C6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10811069" y="5477069"/>
            <a:ext cx="1380931" cy="1380931"/>
          </a:xfrm>
          <a:prstGeom prst="rect">
            <a:avLst/>
          </a:prstGeom>
        </p:spPr>
      </p:pic>
      <p:pic>
        <p:nvPicPr>
          <p:cNvPr id="6" name="Gráfico 1">
            <a:extLst>
              <a:ext uri="{FF2B5EF4-FFF2-40B4-BE49-F238E27FC236}">
                <a16:creationId xmlns:a16="http://schemas.microsoft.com/office/drawing/2014/main" xmlns="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558557" y="367978"/>
            <a:ext cx="1225552" cy="5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681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acad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=""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0286855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52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=""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Marcador de texto 7">
            <a:extLst>
              <a:ext uri="{FF2B5EF4-FFF2-40B4-BE49-F238E27FC236}">
                <a16:creationId xmlns="" xmlns:a16="http://schemas.microsoft.com/office/drawing/2014/main" id="{01FF962A-1313-2AFA-B1E2-6B5A9591AD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2913" y="512763"/>
            <a:ext cx="11341100" cy="56530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88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importante Arial Regular - 88 puntos máximo 5 líneas</a:t>
            </a:r>
            <a:endParaRPr lang="es-CL" dirty="0"/>
          </a:p>
        </p:txBody>
      </p:sp>
      <p:sp>
        <p:nvSpPr>
          <p:cNvPr id="10" name="Marcador de número de diapositiva 23">
            <a:extLst>
              <a:ext uri="{FF2B5EF4-FFF2-40B4-BE49-F238E27FC236}">
                <a16:creationId xmlns="" xmlns:a16="http://schemas.microsoft.com/office/drawing/2014/main" id="{832595A6-04B9-5CB5-FC4C-B92263D41A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31291" y="6474653"/>
            <a:ext cx="505443" cy="23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7" name="Marcador de pie de página 2">
            <a:extLst>
              <a:ext uri="{FF2B5EF4-FFF2-40B4-BE49-F238E27FC236}">
                <a16:creationId xmlns="" xmlns:a16="http://schemas.microsoft.com/office/drawing/2014/main" id="{1E9659C6-FF96-0824-B9C3-D5B47FA10C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578" y="6474653"/>
            <a:ext cx="10953109" cy="234291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endParaRPr lang="es-CL" dirty="0"/>
          </a:p>
        </p:txBody>
      </p:sp>
      <p:pic>
        <p:nvPicPr>
          <p:cNvPr id="8" name="Gráfico 2">
            <a:extLst>
              <a:ext uri="{FF2B5EF4-FFF2-40B4-BE49-F238E27FC236}">
                <a16:creationId xmlns:a16="http://schemas.microsoft.com/office/drawing/2014/main" xmlns="" id="{A64637E1-155F-2BEB-4A13-EFCF598D097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42913" y="5658759"/>
            <a:ext cx="1225207" cy="507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8959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acado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=""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0286855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6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=""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ounded Rectangle 1">
            <a:extLst>
              <a:ext uri="{FF2B5EF4-FFF2-40B4-BE49-F238E27FC236}">
                <a16:creationId xmlns="" xmlns:a16="http://schemas.microsoft.com/office/drawing/2014/main" id="{817A15A5-B715-CEBF-D3E2-601769F1BD85}"/>
              </a:ext>
            </a:extLst>
          </p:cNvPr>
          <p:cNvSpPr/>
          <p:nvPr userDrawn="1"/>
        </p:nvSpPr>
        <p:spPr>
          <a:xfrm>
            <a:off x="425451" y="602669"/>
            <a:ext cx="11341099" cy="5652663"/>
          </a:xfrm>
          <a:prstGeom prst="round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2893AAB8-CDEC-DF57-25D7-289B58ACCA0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10800000">
            <a:off x="10393704" y="4883056"/>
            <a:ext cx="1380931" cy="1380931"/>
          </a:xfrm>
          <a:prstGeom prst="rect">
            <a:avLst/>
          </a:prstGeom>
        </p:spPr>
      </p:pic>
      <p:sp>
        <p:nvSpPr>
          <p:cNvPr id="6" name="Marcador de texto 7">
            <a:extLst>
              <a:ext uri="{FF2B5EF4-FFF2-40B4-BE49-F238E27FC236}">
                <a16:creationId xmlns="" xmlns:a16="http://schemas.microsoft.com/office/drawing/2014/main" id="{FA4EA27C-2903-E664-A909-96FA2D6C63C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19236" y="1033743"/>
            <a:ext cx="9953528" cy="479051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5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“Frase entre comillas” </a:t>
            </a:r>
          </a:p>
          <a:p>
            <a:pPr lvl="0"/>
            <a:r>
              <a:rPr lang="es-ES" dirty="0"/>
              <a:t>Arial</a:t>
            </a:r>
            <a:endParaRPr lang="es-CL" dirty="0"/>
          </a:p>
        </p:txBody>
      </p:sp>
      <p:sp>
        <p:nvSpPr>
          <p:cNvPr id="10" name="Marcador de número de diapositiva 23">
            <a:extLst>
              <a:ext uri="{FF2B5EF4-FFF2-40B4-BE49-F238E27FC236}">
                <a16:creationId xmlns="" xmlns:a16="http://schemas.microsoft.com/office/drawing/2014/main" id="{832595A6-04B9-5CB5-FC4C-B92263D41A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31291" y="6474653"/>
            <a:ext cx="505443" cy="23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11" name="Marcador de pie de página 2">
            <a:extLst>
              <a:ext uri="{FF2B5EF4-FFF2-40B4-BE49-F238E27FC236}">
                <a16:creationId xmlns="" xmlns:a16="http://schemas.microsoft.com/office/drawing/2014/main" id="{1E9659C6-FF96-0824-B9C3-D5B47FA10C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578" y="6474653"/>
            <a:ext cx="10953109" cy="234291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endParaRPr lang="es-CL" dirty="0"/>
          </a:p>
        </p:txBody>
      </p:sp>
      <p:pic>
        <p:nvPicPr>
          <p:cNvPr id="12" name="Gráfico 1">
            <a:extLst>
              <a:ext uri="{FF2B5EF4-FFF2-40B4-BE49-F238E27FC236}">
                <a16:creationId xmlns:a16="http://schemas.microsoft.com/office/drawing/2014/main" xmlns="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121041" y="5297738"/>
            <a:ext cx="1246475" cy="51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5724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5E896F-2BE8-4A00-B5AC-42D8BDFC07F1}" type="datetimeFigureOut">
              <a:rPr lang="es-CL" smtClean="0"/>
              <a:t>24-01-2025</a:t>
            </a:fld>
            <a:endParaRPr lang="es-C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AD7F00-21B2-44AB-A0C5-6A2AE026E3A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455434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5E896F-2BE8-4A00-B5AC-42D8BDFC07F1}" type="datetimeFigureOut">
              <a:rPr lang="es-CL" smtClean="0"/>
              <a:t>24-01-2025</a:t>
            </a:fld>
            <a:endParaRPr lang="es-C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AD7F00-21B2-44AB-A0C5-6A2AE026E3A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093970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5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7146595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29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=""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2">
            <a:extLst>
              <a:ext uri="{FF2B5EF4-FFF2-40B4-BE49-F238E27FC236}">
                <a16:creationId xmlns:a16="http://schemas.microsoft.com/office/drawing/2014/main" xmlns="" id="{3FD28DAD-337D-CBAA-D8CD-D04E50C9B6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l="22204" t="33265"/>
          <a:stretch/>
        </p:blipFill>
        <p:spPr>
          <a:xfrm>
            <a:off x="0" y="-1"/>
            <a:ext cx="5439188" cy="4576669"/>
          </a:xfrm>
          <a:prstGeom prst="rect">
            <a:avLst/>
          </a:prstGeom>
        </p:spPr>
      </p:pic>
      <p:sp>
        <p:nvSpPr>
          <p:cNvPr id="16" name="Título 1">
            <a:extLst>
              <a:ext uri="{FF2B5EF4-FFF2-40B4-BE49-F238E27FC236}">
                <a16:creationId xmlns:a16="http://schemas.microsoft.com/office/drawing/2014/main" xmlns="" id="{480F94C3-E251-0A4D-B7E8-0D448B426F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4376" y="592636"/>
            <a:ext cx="3138296" cy="1162442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6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 smtClean="0"/>
              <a:t>Texto</a:t>
            </a:r>
            <a:endParaRPr lang="es-CL" dirty="0"/>
          </a:p>
        </p:txBody>
      </p:sp>
      <p:sp>
        <p:nvSpPr>
          <p:cNvPr id="17" name="Marcador de texto 4">
            <a:extLst>
              <a:ext uri="{FF2B5EF4-FFF2-40B4-BE49-F238E27FC236}">
                <a16:creationId xmlns:a16="http://schemas.microsoft.com/office/drawing/2014/main" xmlns="" id="{10E1D212-0562-6DF1-E1DA-9955FC695D1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55556" y="592635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8" name="Marcador de texto 4">
            <a:extLst>
              <a:ext uri="{FF2B5EF4-FFF2-40B4-BE49-F238E27FC236}">
                <a16:creationId xmlns:a16="http://schemas.microsoft.com/office/drawing/2014/main" xmlns="" id="{76E29E71-6799-27B0-061A-872A06088065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555556" y="1755077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9" name="Marcador de texto 4">
            <a:extLst>
              <a:ext uri="{FF2B5EF4-FFF2-40B4-BE49-F238E27FC236}">
                <a16:creationId xmlns:a16="http://schemas.microsoft.com/office/drawing/2014/main" xmlns="" id="{AE6DBC10-9368-CE05-8338-726B25AE038C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555556" y="2972075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0" name="Marcador de texto 4">
            <a:extLst>
              <a:ext uri="{FF2B5EF4-FFF2-40B4-BE49-F238E27FC236}">
                <a16:creationId xmlns:a16="http://schemas.microsoft.com/office/drawing/2014/main" xmlns="" id="{B2FDEEFD-7DEE-2BAD-A2B9-91A02403803B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555556" y="4174436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1" name="Marcador de texto 4">
            <a:extLst>
              <a:ext uri="{FF2B5EF4-FFF2-40B4-BE49-F238E27FC236}">
                <a16:creationId xmlns:a16="http://schemas.microsoft.com/office/drawing/2014/main" xmlns="" id="{BEE802A2-00A8-D033-BA50-92F4DA811BCB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555556" y="5418742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2" name="Marcador de texto 7">
            <a:extLst>
              <a:ext uri="{FF2B5EF4-FFF2-40B4-BE49-F238E27FC236}">
                <a16:creationId xmlns:a16="http://schemas.microsoft.com/office/drawing/2014/main" xmlns="" id="{E2B3526A-E352-6B42-9A86-8AA9AFCEC9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89780" y="3401189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3" name="Marcador de texto 7">
            <a:extLst>
              <a:ext uri="{FF2B5EF4-FFF2-40B4-BE49-F238E27FC236}">
                <a16:creationId xmlns:a16="http://schemas.microsoft.com/office/drawing/2014/main" xmlns="" id="{1B703A3D-4A7A-A34D-8B38-7D59E6C8C68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89780" y="4611153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4" name="Marcador de texto 7">
            <a:extLst>
              <a:ext uri="{FF2B5EF4-FFF2-40B4-BE49-F238E27FC236}">
                <a16:creationId xmlns:a16="http://schemas.microsoft.com/office/drawing/2014/main" xmlns="" id="{8D533A59-3325-A644-A68A-14B901EDBBE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189780" y="5844932"/>
            <a:ext cx="4545093" cy="4548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5" name="Marcador de texto 7">
            <a:extLst>
              <a:ext uri="{FF2B5EF4-FFF2-40B4-BE49-F238E27FC236}">
                <a16:creationId xmlns:a16="http://schemas.microsoft.com/office/drawing/2014/main" xmlns="" id="{9A1A12C9-C268-CA49-8691-5A3A9581BC79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189780" y="2191654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6" name="Marcador de texto 7">
            <a:extLst>
              <a:ext uri="{FF2B5EF4-FFF2-40B4-BE49-F238E27FC236}">
                <a16:creationId xmlns:a16="http://schemas.microsoft.com/office/drawing/2014/main" xmlns="" id="{C3195266-81DB-5332-821A-DE9FE43D11F7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189780" y="1032490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</a:t>
            </a:r>
            <a:r>
              <a:rPr lang="es-ES" dirty="0" smtClean="0"/>
              <a:t>Arial </a:t>
            </a:r>
            <a:r>
              <a:rPr lang="es-ES" dirty="0"/>
              <a:t>16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081778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verde 5 punto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99365169"/>
              </p:ext>
            </p:ext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64" name="Diapositiva de think-cell" r:id="rId4" imgW="0" imgH="0" progId="TCLayout.ActiveDocument.1">
                  <p:embed/>
                </p:oleObj>
              </mc:Choice>
              <mc:Fallback>
                <p:oleObj name="Diapositiva de think-cell" r:id="rId4" imgW="0" imgH="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="" xmlns:a16="http://schemas.microsoft.com/office/drawing/2014/main" id="{85F9AF68-8345-6B33-319E-57FB32203EE1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5" name="Picture 2">
            <a:extLst>
              <a:ext uri="{FF2B5EF4-FFF2-40B4-BE49-F238E27FC236}">
                <a16:creationId xmlns:a16="http://schemas.microsoft.com/office/drawing/2014/main" xmlns="" id="{3FD28DAD-337D-CBAA-D8CD-D04E50C9B6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22204" t="33265"/>
          <a:stretch/>
        </p:blipFill>
        <p:spPr>
          <a:xfrm>
            <a:off x="0" y="-1"/>
            <a:ext cx="5439188" cy="4576669"/>
          </a:xfrm>
          <a:prstGeom prst="rect">
            <a:avLst/>
          </a:prstGeom>
        </p:spPr>
      </p:pic>
      <p:sp>
        <p:nvSpPr>
          <p:cNvPr id="36" name="Título 1">
            <a:extLst>
              <a:ext uri="{FF2B5EF4-FFF2-40B4-BE49-F238E27FC236}">
                <a16:creationId xmlns:a16="http://schemas.microsoft.com/office/drawing/2014/main" xmlns="" id="{480F94C3-E251-0A4D-B7E8-0D448B426F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4376" y="592636"/>
            <a:ext cx="3138296" cy="1162442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6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 smtClean="0"/>
              <a:t>Texto</a:t>
            </a:r>
            <a:endParaRPr lang="es-CL" dirty="0"/>
          </a:p>
        </p:txBody>
      </p:sp>
      <p:sp>
        <p:nvSpPr>
          <p:cNvPr id="37" name="Marcador de texto 4">
            <a:extLst>
              <a:ext uri="{FF2B5EF4-FFF2-40B4-BE49-F238E27FC236}">
                <a16:creationId xmlns:a16="http://schemas.microsoft.com/office/drawing/2014/main" xmlns="" id="{10E1D212-0562-6DF1-E1DA-9955FC695D1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55556" y="592635"/>
            <a:ext cx="1199956" cy="87923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38" name="Marcador de texto 4">
            <a:extLst>
              <a:ext uri="{FF2B5EF4-FFF2-40B4-BE49-F238E27FC236}">
                <a16:creationId xmlns:a16="http://schemas.microsoft.com/office/drawing/2014/main" xmlns="" id="{76E29E71-6799-27B0-061A-872A06088065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555556" y="1755077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39" name="Marcador de texto 4">
            <a:extLst>
              <a:ext uri="{FF2B5EF4-FFF2-40B4-BE49-F238E27FC236}">
                <a16:creationId xmlns:a16="http://schemas.microsoft.com/office/drawing/2014/main" xmlns="" id="{AE6DBC10-9368-CE05-8338-726B25AE038C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555556" y="2972075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40" name="Marcador de texto 4">
            <a:extLst>
              <a:ext uri="{FF2B5EF4-FFF2-40B4-BE49-F238E27FC236}">
                <a16:creationId xmlns:a16="http://schemas.microsoft.com/office/drawing/2014/main" xmlns="" id="{B2FDEEFD-7DEE-2BAD-A2B9-91A02403803B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555556" y="4174436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41" name="Marcador de texto 4">
            <a:extLst>
              <a:ext uri="{FF2B5EF4-FFF2-40B4-BE49-F238E27FC236}">
                <a16:creationId xmlns:a16="http://schemas.microsoft.com/office/drawing/2014/main" xmlns="" id="{BEE802A2-00A8-D033-BA50-92F4DA811BCB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555556" y="5418742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42" name="Marcador de texto 7">
            <a:extLst>
              <a:ext uri="{FF2B5EF4-FFF2-40B4-BE49-F238E27FC236}">
                <a16:creationId xmlns:a16="http://schemas.microsoft.com/office/drawing/2014/main" xmlns="" id="{E2B3526A-E352-6B42-9A86-8AA9AFCEC9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89780" y="3401189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3" name="Marcador de texto 7">
            <a:extLst>
              <a:ext uri="{FF2B5EF4-FFF2-40B4-BE49-F238E27FC236}">
                <a16:creationId xmlns:a16="http://schemas.microsoft.com/office/drawing/2014/main" xmlns="" id="{1B703A3D-4A7A-A34D-8B38-7D59E6C8C68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89780" y="4611153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4" name="Marcador de texto 7">
            <a:extLst>
              <a:ext uri="{FF2B5EF4-FFF2-40B4-BE49-F238E27FC236}">
                <a16:creationId xmlns:a16="http://schemas.microsoft.com/office/drawing/2014/main" xmlns="" id="{8D533A59-3325-A644-A68A-14B901EDBBE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189780" y="5844932"/>
            <a:ext cx="4545093" cy="4548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5" name="Marcador de texto 7">
            <a:extLst>
              <a:ext uri="{FF2B5EF4-FFF2-40B4-BE49-F238E27FC236}">
                <a16:creationId xmlns:a16="http://schemas.microsoft.com/office/drawing/2014/main" xmlns="" id="{9A1A12C9-C268-CA49-8691-5A3A9581BC79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189780" y="2191654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6" name="Marcador de texto 7">
            <a:extLst>
              <a:ext uri="{FF2B5EF4-FFF2-40B4-BE49-F238E27FC236}">
                <a16:creationId xmlns:a16="http://schemas.microsoft.com/office/drawing/2014/main" xmlns="" id="{C3195266-81DB-5332-821A-DE9FE43D11F7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189780" y="1032490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pic>
        <p:nvPicPr>
          <p:cNvPr id="47" name="Gráfico 1">
            <a:extLst>
              <a:ext uri="{FF2B5EF4-FFF2-40B4-BE49-F238E27FC236}">
                <a16:creationId xmlns:a16="http://schemas.microsoft.com/office/drawing/2014/main" xmlns="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558557" y="367978"/>
            <a:ext cx="1225552" cy="5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4564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3 te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87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="" xmlns:a16="http://schemas.microsoft.com/office/drawing/2014/main" id="{BB82F20E-2D17-F38A-E34B-C654A253BC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6170" y="2297968"/>
            <a:ext cx="9048001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6" name="Marcador de texto 31">
            <a:extLst>
              <a:ext uri="{FF2B5EF4-FFF2-40B4-BE49-F238E27FC236}">
                <a16:creationId xmlns="" xmlns:a16="http://schemas.microsoft.com/office/drawing/2014/main" id="{16ADD03A-1395-6E97-679C-D7F51E2F28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577" y="230078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="" xmlns:a16="http://schemas.microsoft.com/office/drawing/2014/main" id="{505AF208-B13D-E587-055E-30DBBBD5543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6170" y="3478700"/>
            <a:ext cx="9048001" cy="360000"/>
          </a:xfrm>
          <a:noFill/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8" name="Marcador de texto 31">
            <a:extLst>
              <a:ext uri="{FF2B5EF4-FFF2-40B4-BE49-F238E27FC236}">
                <a16:creationId xmlns="" xmlns:a16="http://schemas.microsoft.com/office/drawing/2014/main" id="{D1EACBFF-A7F4-1FA2-E28A-77A7403DB7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577" y="3481512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9" name="Marcador de texto 34">
            <a:extLst>
              <a:ext uri="{FF2B5EF4-FFF2-40B4-BE49-F238E27FC236}">
                <a16:creationId xmlns="" xmlns:a16="http://schemas.microsoft.com/office/drawing/2014/main" id="{C6622F28-6A8D-F61E-FDF3-E171FFB2B29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6170" y="4668305"/>
            <a:ext cx="9048001" cy="360000"/>
          </a:xfrm>
          <a:noFill/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0" name="Marcador de texto 31">
            <a:extLst>
              <a:ext uri="{FF2B5EF4-FFF2-40B4-BE49-F238E27FC236}">
                <a16:creationId xmlns="" xmlns:a16="http://schemas.microsoft.com/office/drawing/2014/main" id="{02AAB428-3DBD-D653-E8E7-6AB9615EBBB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577" y="4671117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3604662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8 te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527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1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6172" y="217558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2" name="Marcador de texto 31">
            <a:extLst>
              <a:ext uri="{FF2B5EF4-FFF2-40B4-BE49-F238E27FC236}">
                <a16:creationId xmlns=""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47578" y="217839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="" xmlns:a16="http://schemas.microsoft.com/office/drawing/2014/main" id="{E4764955-B8B9-8384-1CF7-BDF09A3E2EA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26172" y="31526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4" name="Marcador de texto 31">
            <a:extLst>
              <a:ext uri="{FF2B5EF4-FFF2-40B4-BE49-F238E27FC236}">
                <a16:creationId xmlns="" xmlns:a16="http://schemas.microsoft.com/office/drawing/2014/main" id="{F806080E-3DB9-A6B3-2C07-40814D52BC1A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7578" y="31554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5" name="Marcador de texto 34">
            <a:extLst>
              <a:ext uri="{FF2B5EF4-FFF2-40B4-BE49-F238E27FC236}">
                <a16:creationId xmlns="" xmlns:a16="http://schemas.microsoft.com/office/drawing/2014/main" id="{B3685CC4-E913-26E7-F486-8BBD6FF93754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26172" y="40670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6" name="Marcador de texto 31">
            <a:extLst>
              <a:ext uri="{FF2B5EF4-FFF2-40B4-BE49-F238E27FC236}">
                <a16:creationId xmlns="" xmlns:a16="http://schemas.microsoft.com/office/drawing/2014/main" id="{1955BF48-41FA-1C54-8221-F81BF1A83D51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7578" y="40698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7" name="Marcador de texto 34">
            <a:extLst>
              <a:ext uri="{FF2B5EF4-FFF2-40B4-BE49-F238E27FC236}">
                <a16:creationId xmlns="" xmlns:a16="http://schemas.microsoft.com/office/drawing/2014/main" id="{EEF4BC2E-0F75-7A4F-6313-4F8299C6301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26172" y="504404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8" name="Marcador de texto 31">
            <a:extLst>
              <a:ext uri="{FF2B5EF4-FFF2-40B4-BE49-F238E27FC236}">
                <a16:creationId xmlns="" xmlns:a16="http://schemas.microsoft.com/office/drawing/2014/main" id="{465C0AA6-4DCA-EA3F-CA82-295E21E3378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47578" y="504685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="" xmlns:a16="http://schemas.microsoft.com/office/drawing/2014/main" id="{FB0DDD56-88BD-DFDD-D2D3-4EF7EA591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018596" y="217558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0" name="Marcador de texto 31">
            <a:extLst>
              <a:ext uri="{FF2B5EF4-FFF2-40B4-BE49-F238E27FC236}">
                <a16:creationId xmlns="" xmlns:a16="http://schemas.microsoft.com/office/drawing/2014/main" id="{FA0E4429-A960-3F59-7287-F08CAC4D75F0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840002" y="217839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1" name="Marcador de texto 34">
            <a:extLst>
              <a:ext uri="{FF2B5EF4-FFF2-40B4-BE49-F238E27FC236}">
                <a16:creationId xmlns="" xmlns:a16="http://schemas.microsoft.com/office/drawing/2014/main" id="{BBFAE26C-E8D3-3868-64CA-2FB139FA919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018596" y="31526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2" name="Marcador de texto 31">
            <a:extLst>
              <a:ext uri="{FF2B5EF4-FFF2-40B4-BE49-F238E27FC236}">
                <a16:creationId xmlns="" xmlns:a16="http://schemas.microsoft.com/office/drawing/2014/main" id="{3A48C3C8-A660-1896-28E9-543E776D589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840002" y="31554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="" xmlns:a16="http://schemas.microsoft.com/office/drawing/2014/main" id="{CC76659D-EA83-09B7-2000-43A1EDD3BD75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018596" y="40670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4" name="Marcador de texto 31">
            <a:extLst>
              <a:ext uri="{FF2B5EF4-FFF2-40B4-BE49-F238E27FC236}">
                <a16:creationId xmlns="" xmlns:a16="http://schemas.microsoft.com/office/drawing/2014/main" id="{684E5F43-03F5-FA4D-0EA6-3E2A70CE880F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840002" y="40698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="" xmlns:a16="http://schemas.microsoft.com/office/drawing/2014/main" id="{8167DC47-DBB4-8851-D8DE-56EA4C485B6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018596" y="504404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6" name="Marcador de texto 31">
            <a:extLst>
              <a:ext uri="{FF2B5EF4-FFF2-40B4-BE49-F238E27FC236}">
                <a16:creationId xmlns="" xmlns:a16="http://schemas.microsoft.com/office/drawing/2014/main" id="{0D2F8610-F42B-1483-8E0B-8C09023A600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840002" y="504685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7" name="Subtítulo 2">
            <a:extLst>
              <a:ext uri="{FF2B5EF4-FFF2-40B4-BE49-F238E27FC236}">
                <a16:creationId xmlns="" xmlns:a16="http://schemas.microsoft.com/office/drawing/2014/main" id="{C26E1CCB-40F5-C730-7CB1-0FD3E86B82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451338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con hora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570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1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16842" y="1814254"/>
            <a:ext cx="8244000" cy="658800"/>
          </a:xfrm>
          <a:solidFill>
            <a:schemeClr val="tx2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</a:t>
            </a:r>
            <a:r>
              <a:rPr lang="es-ES" dirty="0" smtClean="0"/>
              <a:t>N</a:t>
            </a:r>
            <a:br>
              <a:rPr lang="es-ES" dirty="0" smtClean="0"/>
            </a:br>
            <a:endParaRPr lang="es-ES" dirty="0" smtClean="0"/>
          </a:p>
        </p:txBody>
      </p:sp>
      <p:sp>
        <p:nvSpPr>
          <p:cNvPr id="42" name="Marcador de texto 31">
            <a:extLst>
              <a:ext uri="{FF2B5EF4-FFF2-40B4-BE49-F238E27FC236}">
                <a16:creationId xmlns=""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47575" y="1814254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7" name="Subtítulo 2">
            <a:extLst>
              <a:ext uri="{FF2B5EF4-FFF2-40B4-BE49-F238E27FC236}">
                <a16:creationId xmlns="" xmlns:a16="http://schemas.microsoft.com/office/drawing/2014/main" id="{C26E1CCB-40F5-C730-7CB1-0FD3E86B82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7577" y="1303885"/>
            <a:ext cx="8422593" cy="253454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 smtClean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cxnSp>
        <p:nvCxnSpPr>
          <p:cNvPr id="6" name="Conector recto 5"/>
          <p:cNvCxnSpPr/>
          <p:nvPr userDrawn="1"/>
        </p:nvCxnSpPr>
        <p:spPr>
          <a:xfrm flipV="1">
            <a:off x="447577" y="1553707"/>
            <a:ext cx="4528939" cy="1599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Marcador de texto 49">
            <a:extLst>
              <a:ext uri="{FF2B5EF4-FFF2-40B4-BE49-F238E27FC236}">
                <a16:creationId xmlns="" xmlns:a16="http://schemas.microsoft.com/office/drawing/2014/main" id="{E92E4CC6-CD15-8A63-0189-506371F9044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121257" y="1303885"/>
            <a:ext cx="2664000" cy="252000"/>
          </a:xfrm>
          <a:noFill/>
        </p:spPr>
        <p:txBody>
          <a:bodyPr>
            <a:noAutofit/>
          </a:bodyPr>
          <a:lstStyle>
            <a:lvl1pPr marL="0" indent="0">
              <a:buNone/>
              <a:defRPr sz="1400" b="1"/>
            </a:lvl1pPr>
          </a:lstStyle>
          <a:p>
            <a:pPr lvl="0"/>
            <a:r>
              <a:rPr lang="es-ES" dirty="0" smtClean="0"/>
              <a:t>Texto</a:t>
            </a:r>
            <a:endParaRPr lang="es-ES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9121257" y="1814254"/>
            <a:ext cx="2662756" cy="658800"/>
          </a:xfrm>
          <a:solidFill>
            <a:schemeClr val="tx2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8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9121257" y="2668930"/>
            <a:ext cx="2662756" cy="657138"/>
          </a:xfrm>
          <a:solidFill>
            <a:schemeClr val="bg1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9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9121257" y="3523606"/>
            <a:ext cx="2662756" cy="657138"/>
          </a:xfrm>
          <a:solidFill>
            <a:schemeClr val="bg1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0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9121257" y="4378282"/>
            <a:ext cx="2662756" cy="657138"/>
          </a:xfrm>
          <a:solidFill>
            <a:schemeClr val="bg1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8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9121257" y="5232958"/>
            <a:ext cx="2662756" cy="657138"/>
          </a:xfrm>
          <a:solidFill>
            <a:schemeClr val="bg1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26170" y="5232958"/>
            <a:ext cx="8244000" cy="658800"/>
          </a:xfrm>
          <a:solidFill>
            <a:schemeClr val="bg1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</a:t>
            </a:r>
            <a:r>
              <a:rPr lang="es-ES" dirty="0" smtClean="0"/>
              <a:t>N</a:t>
            </a:r>
          </a:p>
        </p:txBody>
      </p:sp>
      <p:sp>
        <p:nvSpPr>
          <p:cNvPr id="50" name="Marcador de texto 31">
            <a:extLst>
              <a:ext uri="{FF2B5EF4-FFF2-40B4-BE49-F238E27FC236}">
                <a16:creationId xmlns=""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456903" y="5232958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1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626170" y="4378282"/>
            <a:ext cx="8244000" cy="658800"/>
          </a:xfrm>
          <a:solidFill>
            <a:schemeClr val="bg1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</a:t>
            </a:r>
            <a:r>
              <a:rPr lang="es-ES" dirty="0" smtClean="0"/>
              <a:t>N</a:t>
            </a:r>
          </a:p>
        </p:txBody>
      </p:sp>
      <p:sp>
        <p:nvSpPr>
          <p:cNvPr id="52" name="Marcador de texto 31">
            <a:extLst>
              <a:ext uri="{FF2B5EF4-FFF2-40B4-BE49-F238E27FC236}">
                <a16:creationId xmlns=""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456903" y="4378282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626170" y="3523606"/>
            <a:ext cx="8244000" cy="658800"/>
          </a:xfrm>
          <a:solidFill>
            <a:schemeClr val="bg1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</a:t>
            </a:r>
            <a:r>
              <a:rPr lang="es-ES" dirty="0" smtClean="0"/>
              <a:t>N</a:t>
            </a:r>
          </a:p>
        </p:txBody>
      </p:sp>
      <p:sp>
        <p:nvSpPr>
          <p:cNvPr id="54" name="Marcador de texto 31">
            <a:extLst>
              <a:ext uri="{FF2B5EF4-FFF2-40B4-BE49-F238E27FC236}">
                <a16:creationId xmlns=""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456903" y="3523606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612180" y="2668930"/>
            <a:ext cx="8244000" cy="658800"/>
          </a:xfrm>
          <a:solidFill>
            <a:schemeClr val="bg1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</a:t>
            </a:r>
            <a:r>
              <a:rPr lang="es-ES" dirty="0" smtClean="0"/>
              <a:t>N</a:t>
            </a:r>
          </a:p>
        </p:txBody>
      </p:sp>
      <p:sp>
        <p:nvSpPr>
          <p:cNvPr id="56" name="Marcador de texto 31">
            <a:extLst>
              <a:ext uri="{FF2B5EF4-FFF2-40B4-BE49-F238E27FC236}">
                <a16:creationId xmlns=""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433586" y="266893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934128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=""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91950230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1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=""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Marcador de texto 7">
            <a:extLst>
              <a:ext uri="{FF2B5EF4-FFF2-40B4-BE49-F238E27FC236}">
                <a16:creationId xmlns="" xmlns:a16="http://schemas.microsoft.com/office/drawing/2014/main" id="{BF82C2D2-470B-340E-2C53-AE2D8419821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75850" y="4302039"/>
            <a:ext cx="5370806" cy="5043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5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15</a:t>
            </a:r>
            <a:endParaRPr lang="es-CL" dirty="0"/>
          </a:p>
        </p:txBody>
      </p:sp>
      <p:sp>
        <p:nvSpPr>
          <p:cNvPr id="4" name="Marcador de texto 7">
            <a:extLst>
              <a:ext uri="{FF2B5EF4-FFF2-40B4-BE49-F238E27FC236}">
                <a16:creationId xmlns="" xmlns:a16="http://schemas.microsoft.com/office/drawing/2014/main" id="{871C39F7-EBC2-2D1D-3771-B165ED50215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84699" y="2762487"/>
            <a:ext cx="5361957" cy="130036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3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presentación Máximo 3 líneas Arial </a:t>
            </a:r>
            <a:r>
              <a:rPr lang="es-ES" dirty="0" err="1"/>
              <a:t>bold</a:t>
            </a:r>
            <a:r>
              <a:rPr lang="es-ES" dirty="0"/>
              <a:t>- 30 puntos</a:t>
            </a:r>
            <a:endParaRPr lang="es-CL" dirty="0"/>
          </a:p>
        </p:txBody>
      </p:sp>
      <p:pic>
        <p:nvPicPr>
          <p:cNvPr id="6" name="Gráfico 2">
            <a:extLst>
              <a:ext uri="{FF2B5EF4-FFF2-40B4-BE49-F238E27FC236}">
                <a16:creationId xmlns:a16="http://schemas.microsoft.com/office/drawing/2014/main" xmlns="" id="{8066F590-0543-6B5C-7B40-D3EBC4B4162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203960" y="2543116"/>
            <a:ext cx="3712564" cy="153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5616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blanca comple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272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=""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81805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blanca - título y 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296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168703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se blan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320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73020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gris complet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344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=""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928239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gris - Título y subtítul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368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162219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gris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392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654265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verde - complet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2"/>
            </p:custDataLst>
            <p:extLst/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507" name="Diapositiva de think-cell" r:id="rId4" imgW="0" imgH="0" progId="TCLayout.ActiveDocument.1">
                  <p:embed/>
                </p:oleObj>
              </mc:Choice>
              <mc:Fallback>
                <p:oleObj name="Diapositiva de think-cell" r:id="rId4" imgW="0" imgH="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="" xmlns:a16="http://schemas.microsoft.com/office/drawing/2014/main" id="{85F9AF68-8345-6B33-319E-57FB32203EE1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ubtítulo 2">
            <a:extLst>
              <a:ext uri="{FF2B5EF4-FFF2-40B4-BE49-F238E27FC236}">
                <a16:creationId xmlns="" xmlns:a16="http://schemas.microsoft.com/office/drawing/2014/main" id="{1BB65AC0-90D3-620A-99B0-9A743324E2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7" name="Título 9">
            <a:extLst>
              <a:ext uri="{FF2B5EF4-FFF2-40B4-BE49-F238E27FC236}">
                <a16:creationId xmlns="" xmlns:a16="http://schemas.microsoft.com/office/drawing/2014/main" id="{9FD4B0E4-F4A4-1398-9C24-8A4896DE8D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0" name="Marcador de texto 3">
            <a:extLst>
              <a:ext uri="{FF2B5EF4-FFF2-40B4-BE49-F238E27FC236}">
                <a16:creationId xmlns=""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pic>
        <p:nvPicPr>
          <p:cNvPr id="31" name="Gráfico 1">
            <a:extLst>
              <a:ext uri="{FF2B5EF4-FFF2-40B4-BE49-F238E27FC236}">
                <a16:creationId xmlns:a16="http://schemas.microsoft.com/office/drawing/2014/main" xmlns="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0558557" y="367978"/>
            <a:ext cx="1225552" cy="5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9880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verde - Título y subtítul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2"/>
            </p:custDataLst>
            <p:extLst/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417" name="Diapositiva de think-cell" r:id="rId4" imgW="0" imgH="0" progId="TCLayout.ActiveDocument.1">
                  <p:embed/>
                </p:oleObj>
              </mc:Choice>
              <mc:Fallback>
                <p:oleObj name="Diapositiva de think-cell" r:id="rId4" imgW="0" imgH="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="" xmlns:a16="http://schemas.microsoft.com/office/drawing/2014/main" id="{85F9AF68-8345-6B33-319E-57FB32203EE1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ubtítulo 2">
            <a:extLst>
              <a:ext uri="{FF2B5EF4-FFF2-40B4-BE49-F238E27FC236}">
                <a16:creationId xmlns="" xmlns:a16="http://schemas.microsoft.com/office/drawing/2014/main" id="{1BB65AC0-90D3-620A-99B0-9A743324E2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7" name="Título 9">
            <a:extLst>
              <a:ext uri="{FF2B5EF4-FFF2-40B4-BE49-F238E27FC236}">
                <a16:creationId xmlns="" xmlns:a16="http://schemas.microsoft.com/office/drawing/2014/main" id="{9FD4B0E4-F4A4-1398-9C24-8A4896DE8D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30" name="Gráfico 1">
            <a:extLst>
              <a:ext uri="{FF2B5EF4-FFF2-40B4-BE49-F238E27FC236}">
                <a16:creationId xmlns:a16="http://schemas.microsoft.com/office/drawing/2014/main" xmlns="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0558557" y="367978"/>
            <a:ext cx="1225552" cy="5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9705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ver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2"/>
            </p:custDataLst>
            <p:extLst/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441" name="Diapositiva de think-cell" r:id="rId4" imgW="0" imgH="0" progId="TCLayout.ActiveDocument.1">
                  <p:embed/>
                </p:oleObj>
              </mc:Choice>
              <mc:Fallback>
                <p:oleObj name="Diapositiva de think-cell" r:id="rId4" imgW="0" imgH="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="" xmlns:a16="http://schemas.microsoft.com/office/drawing/2014/main" id="{85F9AF68-8345-6B33-319E-57FB32203EE1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Título 9">
            <a:extLst>
              <a:ext uri="{FF2B5EF4-FFF2-40B4-BE49-F238E27FC236}">
                <a16:creationId xmlns="" xmlns:a16="http://schemas.microsoft.com/office/drawing/2014/main" id="{9FD4B0E4-F4A4-1398-9C24-8A4896DE8D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31" name="Gráfico 1">
            <a:extLst>
              <a:ext uri="{FF2B5EF4-FFF2-40B4-BE49-F238E27FC236}">
                <a16:creationId xmlns:a16="http://schemas.microsoft.com/office/drawing/2014/main" xmlns="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0558557" y="367978"/>
            <a:ext cx="1225552" cy="5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0111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ítulo, subtítulo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96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88152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 err="1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=""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2122549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Marcador de posición de imagen 3">
            <a:extLst>
              <a:ext uri="{FF2B5EF4-FFF2-40B4-BE49-F238E27FC236}">
                <a16:creationId xmlns="" xmlns:a16="http://schemas.microsoft.com/office/drawing/2014/main" id="{602734B2-65B4-284E-AF5A-74CF40B7669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3174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Clic al centro para incorporar una imagen</a:t>
            </a:r>
          </a:p>
        </p:txBody>
      </p:sp>
      <p:sp>
        <p:nvSpPr>
          <p:cNvPr id="5" name="Marcador de texto 7">
            <a:extLst>
              <a:ext uri="{FF2B5EF4-FFF2-40B4-BE49-F238E27FC236}">
                <a16:creationId xmlns="" xmlns:a16="http://schemas.microsoft.com/office/drawing/2014/main" id="{73577CB4-5A03-9E4B-AB3D-120C9169EF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9263" y="5177790"/>
            <a:ext cx="4260960" cy="1205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chemeClr val="tx1"/>
                </a:solidFill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_tradnl" dirty="0"/>
              <a:t>Título presentación Máximo 3 líneas   </a:t>
            </a:r>
            <a:br>
              <a:rPr lang="es-ES_tradnl" dirty="0"/>
            </a:br>
            <a:r>
              <a:rPr lang="es-ES_tradnl" dirty="0"/>
              <a:t>Arial Bold - 30 puntos 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xmlns="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559444" y="367977"/>
            <a:ext cx="1224570" cy="50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89930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e divid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0931842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11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=""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88152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 err="1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4" name="Marcador de pie de pá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1334279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ítulo, subtítulo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320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 err="1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8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=""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942426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e divid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327807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59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=""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 err="1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8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4" name="Marcador de pie de pá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065491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comparativa 3 categorías y descripci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="" xmlns:a16="http://schemas.microsoft.com/office/drawing/2014/main" id="{0B42D332-2844-E942-96BC-37A626E3034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4904744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32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="" xmlns:a16="http://schemas.microsoft.com/office/drawing/2014/main" id="{0B42D332-2844-E942-96BC-37A626E303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74F55793-A0F5-0E78-02E7-EF2CF719E974}"/>
              </a:ext>
            </a:extLst>
          </p:cNvPr>
          <p:cNvSpPr/>
          <p:nvPr userDrawn="1"/>
        </p:nvSpPr>
        <p:spPr>
          <a:xfrm>
            <a:off x="8825392" y="0"/>
            <a:ext cx="337079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61" name="Marcador de texto 7">
            <a:extLst>
              <a:ext uri="{FF2B5EF4-FFF2-40B4-BE49-F238E27FC236}">
                <a16:creationId xmlns="" xmlns:a16="http://schemas.microsoft.com/office/drawing/2014/main" id="{60D2818D-89F2-5146-96F4-FE5CC94A3B64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49262" y="1905774"/>
            <a:ext cx="753896" cy="5661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14" name="Marcador de texto 7">
            <a:extLst>
              <a:ext uri="{FF2B5EF4-FFF2-40B4-BE49-F238E27FC236}">
                <a16:creationId xmlns="" xmlns:a16="http://schemas.microsoft.com/office/drawing/2014/main" id="{130CF308-4F12-CF40-8431-48ED26F5E46C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23942" y="2161664"/>
            <a:ext cx="1242719" cy="73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53" name="Marcador de texto 7">
            <a:extLst>
              <a:ext uri="{FF2B5EF4-FFF2-40B4-BE49-F238E27FC236}">
                <a16:creationId xmlns="" xmlns:a16="http://schemas.microsoft.com/office/drawing/2014/main" id="{9381C1C0-80DF-6749-9C03-56994A4072C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389754" y="2169127"/>
            <a:ext cx="5701824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54" name="Marcador de texto 7">
            <a:extLst>
              <a:ext uri="{FF2B5EF4-FFF2-40B4-BE49-F238E27FC236}">
                <a16:creationId xmlns="" xmlns:a16="http://schemas.microsoft.com/office/drawing/2014/main" id="{89620A1F-682C-3E4E-85BD-1A4E04D84C0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389752" y="1733847"/>
            <a:ext cx="4087247" cy="28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73" name="Marcador de texto 7">
            <a:extLst>
              <a:ext uri="{FF2B5EF4-FFF2-40B4-BE49-F238E27FC236}">
                <a16:creationId xmlns="" xmlns:a16="http://schemas.microsoft.com/office/drawing/2014/main" id="{7BB34F7A-9153-7E41-8706-B75E12C61FA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389754" y="3740751"/>
            <a:ext cx="5701824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74" name="Marcador de texto 7">
            <a:extLst>
              <a:ext uri="{FF2B5EF4-FFF2-40B4-BE49-F238E27FC236}">
                <a16:creationId xmlns="" xmlns:a16="http://schemas.microsoft.com/office/drawing/2014/main" id="{D350E885-470E-4544-9B96-6265ACDD38BD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2389752" y="3305472"/>
            <a:ext cx="4087247" cy="28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82" name="Marcador de texto 7">
            <a:extLst>
              <a:ext uri="{FF2B5EF4-FFF2-40B4-BE49-F238E27FC236}">
                <a16:creationId xmlns="" xmlns:a16="http://schemas.microsoft.com/office/drawing/2014/main" id="{B22EF754-D625-F14C-8B51-B265491331F8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2389754" y="5313411"/>
            <a:ext cx="5701824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83" name="Marcador de texto 7">
            <a:extLst>
              <a:ext uri="{FF2B5EF4-FFF2-40B4-BE49-F238E27FC236}">
                <a16:creationId xmlns="" xmlns:a16="http://schemas.microsoft.com/office/drawing/2014/main" id="{977B32BB-9DE9-AE4E-B3F6-BC2F0A206886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2389752" y="4878132"/>
            <a:ext cx="4087247" cy="28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6" name="Marcador de texto 7">
            <a:extLst>
              <a:ext uri="{FF2B5EF4-FFF2-40B4-BE49-F238E27FC236}">
                <a16:creationId xmlns="" xmlns:a16="http://schemas.microsoft.com/office/drawing/2014/main" id="{B8030460-AF27-ED61-6BCA-022178D8FF3F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449262" y="3493942"/>
            <a:ext cx="753896" cy="5698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4" name="Marcador de texto 7">
            <a:extLst>
              <a:ext uri="{FF2B5EF4-FFF2-40B4-BE49-F238E27FC236}">
                <a16:creationId xmlns="" xmlns:a16="http://schemas.microsoft.com/office/drawing/2014/main" id="{4F09BDE9-1F52-40C2-BD9E-64B76A330DF5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823942" y="3749832"/>
            <a:ext cx="1242719" cy="73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15" name="Marcador de texto 7">
            <a:extLst>
              <a:ext uri="{FF2B5EF4-FFF2-40B4-BE49-F238E27FC236}">
                <a16:creationId xmlns="" xmlns:a16="http://schemas.microsoft.com/office/drawing/2014/main" id="{212DCDD1-366D-9A68-3E55-CEB914F9AD75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449262" y="5046017"/>
            <a:ext cx="753896" cy="5782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6" name="Marcador de texto 7">
            <a:extLst>
              <a:ext uri="{FF2B5EF4-FFF2-40B4-BE49-F238E27FC236}">
                <a16:creationId xmlns="" xmlns:a16="http://schemas.microsoft.com/office/drawing/2014/main" id="{5D8DABCA-3E6E-6521-D458-854891BF1192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823942" y="5301906"/>
            <a:ext cx="1242719" cy="73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5" name="Título 4">
            <a:extLst>
              <a:ext uri="{FF2B5EF4-FFF2-40B4-BE49-F238E27FC236}">
                <a16:creationId xmlns="" xmlns:a16="http://schemas.microsoft.com/office/drawing/2014/main" id="{2F3B9715-D07F-3864-81AC-DFB139F00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0" name="Marcador de texto 7">
            <a:extLst>
              <a:ext uri="{FF2B5EF4-FFF2-40B4-BE49-F238E27FC236}">
                <a16:creationId xmlns="" xmlns:a16="http://schemas.microsoft.com/office/drawing/2014/main" id="{53258BAC-810B-C764-8E58-DB47E4CB547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40619" y="1730855"/>
            <a:ext cx="2441307" cy="2909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12" name="Marcador de texto 7">
            <a:extLst>
              <a:ext uri="{FF2B5EF4-FFF2-40B4-BE49-F238E27FC236}">
                <a16:creationId xmlns="" xmlns:a16="http://schemas.microsoft.com/office/drawing/2014/main" id="{42ECFC8D-9E4C-1277-A15B-B59DBD28B89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40620" y="2169128"/>
            <a:ext cx="2441307" cy="3870778"/>
          </a:xfrm>
          <a:prstGeom prst="rect">
            <a:avLst/>
          </a:prstGeom>
        </p:spPr>
        <p:txBody>
          <a:bodyPr lIns="0" tIns="0" rIns="0" bIns="0"/>
          <a:lstStyle>
            <a:lvl1pPr marL="200025" indent="-200025"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14</a:t>
            </a:r>
            <a:endParaRPr lang="es-CL" dirty="0"/>
          </a:p>
        </p:txBody>
      </p:sp>
      <p:sp>
        <p:nvSpPr>
          <p:cNvPr id="20" name="Subtítulo 2">
            <a:extLst>
              <a:ext uri="{FF2B5EF4-FFF2-40B4-BE49-F238E27FC236}">
                <a16:creationId xmlns="" xmlns:a16="http://schemas.microsoft.com/office/drawing/2014/main" id="{46DA7DB3-F2BD-15F8-B6BA-108CEF907C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6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8" name="Marcador de número de diapositiva 7"/>
          <p:cNvSpPr>
            <a:spLocks noGrp="1"/>
          </p:cNvSpPr>
          <p:nvPr>
            <p:ph type="sldNum" sz="quarter" idx="7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26" name="Gráfico 7">
            <a:extLst>
              <a:ext uri="{FF2B5EF4-FFF2-40B4-BE49-F238E27FC236}">
                <a16:creationId xmlns:a16="http://schemas.microsoft.com/office/drawing/2014/main" xmlns="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559444" y="367977"/>
            <a:ext cx="1224570" cy="50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26572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2" pos="280">
          <p15:clr>
            <a:srgbClr val="FBAE40"/>
          </p15:clr>
        </p15:guide>
        <p15:guide id="3" orient="horz" pos="1094">
          <p15:clr>
            <a:srgbClr val="FBAE40"/>
          </p15:clr>
        </p15:guide>
        <p15:guide id="4" orient="horz" pos="2546">
          <p15:clr>
            <a:srgbClr val="FBAE40"/>
          </p15:clr>
        </p15:guide>
        <p15:guide id="5" orient="horz" pos="3816">
          <p15:clr>
            <a:srgbClr val="FBAE40"/>
          </p15:clr>
        </p15:guide>
        <p15:guide id="6" pos="1504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comparativ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AF724E63-9886-C6FB-1FC3-6B75A6CCCA11}"/>
              </a:ext>
            </a:extLst>
          </p:cNvPr>
          <p:cNvSpPr/>
          <p:nvPr userDrawn="1"/>
        </p:nvSpPr>
        <p:spPr>
          <a:xfrm>
            <a:off x="8825392" y="0"/>
            <a:ext cx="337079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>
              <a:solidFill>
                <a:schemeClr val="tx1"/>
              </a:solidFill>
            </a:endParaRPr>
          </a:p>
        </p:txBody>
      </p:sp>
      <p:graphicFrame>
        <p:nvGraphicFramePr>
          <p:cNvPr id="3" name="Objeto 2" hidden="1">
            <a:extLst>
              <a:ext uri="{FF2B5EF4-FFF2-40B4-BE49-F238E27FC236}">
                <a16:creationId xmlns="" xmlns:a16="http://schemas.microsoft.com/office/drawing/2014/main" id="{F257A930-1B12-7B4A-B402-734BCB48BA0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65938736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08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3" name="Objeto 2" hidden="1">
                        <a:extLst>
                          <a:ext uri="{FF2B5EF4-FFF2-40B4-BE49-F238E27FC236}">
                            <a16:creationId xmlns="" xmlns:a16="http://schemas.microsoft.com/office/drawing/2014/main" id="{F257A930-1B12-7B4A-B402-734BCB48BA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Marcador de texto 7">
            <a:extLst>
              <a:ext uri="{FF2B5EF4-FFF2-40B4-BE49-F238E27FC236}">
                <a16:creationId xmlns="" xmlns:a16="http://schemas.microsoft.com/office/drawing/2014/main" id="{B26859F0-E9CF-BDA5-2D2F-7DBFF3416B7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40619" y="1730855"/>
            <a:ext cx="2441307" cy="2909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12" name="Marcador de texto 7">
            <a:extLst>
              <a:ext uri="{FF2B5EF4-FFF2-40B4-BE49-F238E27FC236}">
                <a16:creationId xmlns="" xmlns:a16="http://schemas.microsoft.com/office/drawing/2014/main" id="{D94985E1-B3DE-0AEA-1F1D-38549142922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40620" y="2169128"/>
            <a:ext cx="2441307" cy="3870778"/>
          </a:xfrm>
          <a:prstGeom prst="rect">
            <a:avLst/>
          </a:prstGeom>
        </p:spPr>
        <p:txBody>
          <a:bodyPr lIns="0" tIns="0" rIns="0" bIns="0"/>
          <a:lstStyle>
            <a:lvl1pPr marL="192088" indent="-192088"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14</a:t>
            </a:r>
            <a:endParaRPr lang="es-CL" dirty="0"/>
          </a:p>
        </p:txBody>
      </p:sp>
      <p:sp>
        <p:nvSpPr>
          <p:cNvPr id="9" name="Título 8">
            <a:extLst>
              <a:ext uri="{FF2B5EF4-FFF2-40B4-BE49-F238E27FC236}">
                <a16:creationId xmlns="" xmlns:a16="http://schemas.microsoft.com/office/drawing/2014/main" id="{E4945A70-3CC1-30BE-FEDB-E46736A59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7" name="Subtítulo 2">
            <a:extLst>
              <a:ext uri="{FF2B5EF4-FFF2-40B4-BE49-F238E27FC236}">
                <a16:creationId xmlns="" xmlns:a16="http://schemas.microsoft.com/office/drawing/2014/main" id="{4515C2E5-FAF0-EA40-6643-F8742AD31B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14" name="Gráfico 7">
            <a:extLst>
              <a:ext uri="{FF2B5EF4-FFF2-40B4-BE49-F238E27FC236}">
                <a16:creationId xmlns:a16="http://schemas.microsoft.com/office/drawing/2014/main" xmlns="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559444" y="367977"/>
            <a:ext cx="1224570" cy="50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6767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612">
          <p15:clr>
            <a:srgbClr val="FBAE40"/>
          </p15:clr>
        </p15:guide>
        <p15:guide id="2" orient="horz" pos="4226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comparativa 4 categorías y descripci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="" xmlns:a16="http://schemas.microsoft.com/office/drawing/2014/main" id="{0B42D332-2844-E942-96BC-37A626E3034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112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ítulo 4">
            <a:extLst>
              <a:ext uri="{FF2B5EF4-FFF2-40B4-BE49-F238E27FC236}">
                <a16:creationId xmlns="" xmlns:a16="http://schemas.microsoft.com/office/drawing/2014/main" id="{2F3B9715-D07F-3864-81AC-DFB139F00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20" name="Subtítulo 2">
            <a:extLst>
              <a:ext uri="{FF2B5EF4-FFF2-40B4-BE49-F238E27FC236}">
                <a16:creationId xmlns="" xmlns:a16="http://schemas.microsoft.com/office/drawing/2014/main" id="{46DA7DB3-F2BD-15F8-B6BA-108CEF907C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25" name="Marcador de texto 7">
            <a:extLst>
              <a:ext uri="{FF2B5EF4-FFF2-40B4-BE49-F238E27FC236}">
                <a16:creationId xmlns:a16="http://schemas.microsoft.com/office/drawing/2014/main" xmlns="" id="{CF985600-E7D8-9E44-82E9-F97AD68006A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05184" y="1667640"/>
            <a:ext cx="3614815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400" b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26" name="Marcador de texto 7">
            <a:extLst>
              <a:ext uri="{FF2B5EF4-FFF2-40B4-BE49-F238E27FC236}">
                <a16:creationId xmlns:a16="http://schemas.microsoft.com/office/drawing/2014/main" xmlns="" id="{06EBF3F5-82CF-3447-9CBB-BB0F933A658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28812" y="1840571"/>
            <a:ext cx="1292129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xmlns="" id="{918C4B25-4DE6-4C44-8031-9999A5B2D42B}"/>
              </a:ext>
            </a:extLst>
          </p:cNvPr>
          <p:cNvCxnSpPr/>
          <p:nvPr userDrawn="1"/>
        </p:nvCxnSpPr>
        <p:spPr>
          <a:xfrm>
            <a:off x="3599624" y="1622497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" name="Marcador de texto 7">
            <a:extLst>
              <a:ext uri="{FF2B5EF4-FFF2-40B4-BE49-F238E27FC236}">
                <a16:creationId xmlns:a16="http://schemas.microsoft.com/office/drawing/2014/main" xmlns="" id="{E88A7927-DC3B-3544-BD64-28D716E9EFF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5184" y="2877804"/>
            <a:ext cx="3610800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400" b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29" name="Marcador de texto 7">
            <a:extLst>
              <a:ext uri="{FF2B5EF4-FFF2-40B4-BE49-F238E27FC236}">
                <a16:creationId xmlns:a16="http://schemas.microsoft.com/office/drawing/2014/main" xmlns="" id="{F1AE937D-E749-AB49-A58B-96D93517F8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28812" y="3050735"/>
            <a:ext cx="1288127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30" name="Conector recto 29">
            <a:extLst>
              <a:ext uri="{FF2B5EF4-FFF2-40B4-BE49-F238E27FC236}">
                <a16:creationId xmlns:a16="http://schemas.microsoft.com/office/drawing/2014/main" xmlns="" id="{82B8DDEA-E931-994F-86BA-42BAB21F35DB}"/>
              </a:ext>
            </a:extLst>
          </p:cNvPr>
          <p:cNvCxnSpPr/>
          <p:nvPr userDrawn="1"/>
        </p:nvCxnSpPr>
        <p:spPr>
          <a:xfrm>
            <a:off x="3599624" y="2836620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1" name="Marcador de texto 7">
            <a:extLst>
              <a:ext uri="{FF2B5EF4-FFF2-40B4-BE49-F238E27FC236}">
                <a16:creationId xmlns:a16="http://schemas.microsoft.com/office/drawing/2014/main" xmlns="" id="{32B82F2E-C60E-4F49-9E04-817DE4A46A4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05184" y="4087968"/>
            <a:ext cx="3610800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400" b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32" name="Marcador de texto 7">
            <a:extLst>
              <a:ext uri="{FF2B5EF4-FFF2-40B4-BE49-F238E27FC236}">
                <a16:creationId xmlns:a16="http://schemas.microsoft.com/office/drawing/2014/main" xmlns="" id="{53ACC097-9A1C-3241-80E5-4FA2DBCD5E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28812" y="4260899"/>
            <a:ext cx="1288117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33" name="Conector recto 32">
            <a:extLst>
              <a:ext uri="{FF2B5EF4-FFF2-40B4-BE49-F238E27FC236}">
                <a16:creationId xmlns:a16="http://schemas.microsoft.com/office/drawing/2014/main" xmlns="" id="{25F53A69-89D3-734D-9B06-56318A2B5E6E}"/>
              </a:ext>
            </a:extLst>
          </p:cNvPr>
          <p:cNvCxnSpPr/>
          <p:nvPr userDrawn="1"/>
        </p:nvCxnSpPr>
        <p:spPr>
          <a:xfrm>
            <a:off x="3599624" y="4050743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4" name="Marcador de texto 7">
            <a:extLst>
              <a:ext uri="{FF2B5EF4-FFF2-40B4-BE49-F238E27FC236}">
                <a16:creationId xmlns:a16="http://schemas.microsoft.com/office/drawing/2014/main" xmlns="" id="{E5228B0D-DF98-794A-B213-566DD6D0005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005184" y="5298133"/>
            <a:ext cx="3614811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400" b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35" name="Marcador de texto 7">
            <a:extLst>
              <a:ext uri="{FF2B5EF4-FFF2-40B4-BE49-F238E27FC236}">
                <a16:creationId xmlns:a16="http://schemas.microsoft.com/office/drawing/2014/main" xmlns="" id="{12AA98F3-ECF0-0846-98CE-48B524FC174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928812" y="5471064"/>
            <a:ext cx="1288107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36" name="Conector recto 35">
            <a:extLst>
              <a:ext uri="{FF2B5EF4-FFF2-40B4-BE49-F238E27FC236}">
                <a16:creationId xmlns:a16="http://schemas.microsoft.com/office/drawing/2014/main" xmlns="" id="{A420EF3B-A9EA-F74A-AFB4-B01AC7830323}"/>
              </a:ext>
            </a:extLst>
          </p:cNvPr>
          <p:cNvCxnSpPr/>
          <p:nvPr userDrawn="1"/>
        </p:nvCxnSpPr>
        <p:spPr>
          <a:xfrm>
            <a:off x="3599624" y="5264866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7" name="Marcador de posición de imagen 2">
            <a:extLst>
              <a:ext uri="{FF2B5EF4-FFF2-40B4-BE49-F238E27FC236}">
                <a16:creationId xmlns:a16="http://schemas.microsoft.com/office/drawing/2014/main" xmlns="" id="{8FCD531C-778A-2E4A-9ABA-A34D4648680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404225" y="1667640"/>
            <a:ext cx="3323432" cy="212780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8" name="Marcador de posición de imagen 2">
            <a:extLst>
              <a:ext uri="{FF2B5EF4-FFF2-40B4-BE49-F238E27FC236}">
                <a16:creationId xmlns:a16="http://schemas.microsoft.com/office/drawing/2014/main" xmlns="" id="{E1719074-B64D-B840-B12F-779CE3A91C3A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404225" y="3930697"/>
            <a:ext cx="3323432" cy="212780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9" name="Marcador de posición de imagen 3">
            <a:extLst>
              <a:ext uri="{FF2B5EF4-FFF2-40B4-BE49-F238E27FC236}">
                <a16:creationId xmlns:a16="http://schemas.microsoft.com/office/drawing/2014/main" xmlns="" id="{BF352FCF-2840-F641-B261-0E6B39E92845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804509" y="1723883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40" name="Marcador de posición de imagen 3">
            <a:extLst>
              <a:ext uri="{FF2B5EF4-FFF2-40B4-BE49-F238E27FC236}">
                <a16:creationId xmlns:a16="http://schemas.microsoft.com/office/drawing/2014/main" xmlns="" id="{FC5D998E-8878-364C-B535-4672C2DA176D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804509" y="2931491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41" name="Marcador de posición de imagen 3">
            <a:extLst>
              <a:ext uri="{FF2B5EF4-FFF2-40B4-BE49-F238E27FC236}">
                <a16:creationId xmlns:a16="http://schemas.microsoft.com/office/drawing/2014/main" xmlns="" id="{7BE1B078-7F8B-5649-8CC2-046FD74D82BE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804509" y="4139099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42" name="Marcador de posición de imagen 3">
            <a:extLst>
              <a:ext uri="{FF2B5EF4-FFF2-40B4-BE49-F238E27FC236}">
                <a16:creationId xmlns:a16="http://schemas.microsoft.com/office/drawing/2014/main" xmlns="" id="{7C49BCC0-4D4D-EB4A-8268-F60F518F5523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804509" y="5346707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5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5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97834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280">
          <p15:clr>
            <a:srgbClr val="FBAE40"/>
          </p15:clr>
        </p15:guide>
        <p15:guide id="2" orient="horz" pos="1094">
          <p15:clr>
            <a:srgbClr val="FBAE40"/>
          </p15:clr>
        </p15:guide>
        <p15:guide id="3" orient="horz" pos="2546">
          <p15:clr>
            <a:srgbClr val="FBAE40"/>
          </p15:clr>
        </p15:guide>
        <p15:guide id="4" orient="horz" pos="3816">
          <p15:clr>
            <a:srgbClr val="FBAE40"/>
          </p15:clr>
        </p15:guide>
        <p15:guide id="5" pos="1504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con foto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="" xmlns:a16="http://schemas.microsoft.com/office/drawing/2014/main" id="{4CC8A321-110D-F84C-BC3A-3F4DCCDAB07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5240662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84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="" xmlns:a16="http://schemas.microsoft.com/office/drawing/2014/main" id="{4CC8A321-110D-F84C-BC3A-3F4DCCDAB0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Marcador de texto 4">
            <a:extLst>
              <a:ext uri="{FF2B5EF4-FFF2-40B4-BE49-F238E27FC236}">
                <a16:creationId xmlns="" xmlns:a16="http://schemas.microsoft.com/office/drawing/2014/main" id="{9440AD7B-097E-C24C-A4EE-30C53E3EC6E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-626227" y="976313"/>
            <a:ext cx="9078851" cy="674471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95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Nº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="" xmlns:a16="http://schemas.microsoft.com/office/drawing/2014/main" id="{5AD2C0A8-B6B2-0419-0AFF-3341208219D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7551" y="427088"/>
            <a:ext cx="2138711" cy="23948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 err="1"/>
              <a:t>Nº</a:t>
            </a:r>
            <a:r>
              <a:rPr lang="es-ES" dirty="0"/>
              <a:t> - Título del capítulo</a:t>
            </a:r>
            <a:endParaRPr lang="es-CL" dirty="0"/>
          </a:p>
        </p:txBody>
      </p:sp>
      <p:sp>
        <p:nvSpPr>
          <p:cNvPr id="7" name="Marcador de texto 7">
            <a:extLst>
              <a:ext uri="{FF2B5EF4-FFF2-40B4-BE49-F238E27FC236}">
                <a16:creationId xmlns="" xmlns:a16="http://schemas.microsoft.com/office/drawing/2014/main" id="{81C8C9F4-8EE4-DE3A-A006-90BC9A669AB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14400" y="2150888"/>
            <a:ext cx="10326029" cy="391537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complementario</a:t>
            </a:r>
            <a:br>
              <a:rPr lang="es-ES" dirty="0"/>
            </a:br>
            <a:r>
              <a:rPr lang="es-ES" dirty="0"/>
              <a:t>Arial - 40 puntos</a:t>
            </a:r>
            <a:endParaRPr lang="es-CL" dirty="0"/>
          </a:p>
        </p:txBody>
      </p:sp>
      <p:sp>
        <p:nvSpPr>
          <p:cNvPr id="10" name="Marcador de texto 7">
            <a:extLst>
              <a:ext uri="{FF2B5EF4-FFF2-40B4-BE49-F238E27FC236}">
                <a16:creationId xmlns="" xmlns:a16="http://schemas.microsoft.com/office/drawing/2014/main" id="{92EF5749-03D5-7EB9-B918-BCA03C160993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14400" y="1260300"/>
            <a:ext cx="10326029" cy="52387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- 40 puntos</a:t>
            </a:r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56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8663741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761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289">
          <p15:clr>
            <a:srgbClr val="FBAE40"/>
          </p15:clr>
        </p15:guide>
        <p15:guide id="4" pos="7061">
          <p15:clr>
            <a:srgbClr val="FBAE40"/>
          </p15:clr>
        </p15:guide>
        <p15:guide id="5" orient="horz" pos="1553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notic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to 12" hidden="1">
            <a:extLst>
              <a:ext uri="{FF2B5EF4-FFF2-40B4-BE49-F238E27FC236}">
                <a16:creationId xmlns="" xmlns:a16="http://schemas.microsoft.com/office/drawing/2014/main" id="{A6585990-3747-324F-0060-32ED55A50EE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306535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55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ounded Rectangle 7">
            <a:extLst>
              <a:ext uri="{FF2B5EF4-FFF2-40B4-BE49-F238E27FC236}">
                <a16:creationId xmlns="" xmlns:a16="http://schemas.microsoft.com/office/drawing/2014/main" id="{43F9EBD2-4C4B-C461-9E65-263C12994DD9}"/>
              </a:ext>
            </a:extLst>
          </p:cNvPr>
          <p:cNvSpPr/>
          <p:nvPr userDrawn="1"/>
        </p:nvSpPr>
        <p:spPr>
          <a:xfrm>
            <a:off x="6144759" y="3573642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4B761308-A9E1-9890-CCD4-F0057B7603E2}"/>
              </a:ext>
            </a:extLst>
          </p:cNvPr>
          <p:cNvSpPr/>
          <p:nvPr userDrawn="1"/>
        </p:nvSpPr>
        <p:spPr>
          <a:xfrm>
            <a:off x="9004691" y="3573642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="" xmlns:a16="http://schemas.microsoft.com/office/drawing/2014/main" id="{2B020FD0-C3CF-079E-6BA3-397032E5E582}"/>
              </a:ext>
            </a:extLst>
          </p:cNvPr>
          <p:cNvSpPr/>
          <p:nvPr userDrawn="1"/>
        </p:nvSpPr>
        <p:spPr>
          <a:xfrm>
            <a:off x="424895" y="3573642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="" xmlns:a16="http://schemas.microsoft.com/office/drawing/2014/main" id="{7CC29913-6DCC-A9CB-3E1A-E21B16DDC623}"/>
              </a:ext>
            </a:extLst>
          </p:cNvPr>
          <p:cNvSpPr/>
          <p:nvPr userDrawn="1"/>
        </p:nvSpPr>
        <p:spPr>
          <a:xfrm>
            <a:off x="3284827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5" name="Marcador de texto 7">
            <a:extLst>
              <a:ext uri="{FF2B5EF4-FFF2-40B4-BE49-F238E27FC236}">
                <a16:creationId xmlns="" xmlns:a16="http://schemas.microsoft.com/office/drawing/2014/main" id="{6BF8A88C-2650-B342-AC6A-0910D46C63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7457" y="5084755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66" name="Marcador de texto 7">
            <a:extLst>
              <a:ext uri="{FF2B5EF4-FFF2-40B4-BE49-F238E27FC236}">
                <a16:creationId xmlns="" xmlns:a16="http://schemas.microsoft.com/office/drawing/2014/main" id="{8FBF1655-AF76-F945-B38F-FE31E3035D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7457" y="3995858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67" name="Marcador de texto 7">
            <a:extLst>
              <a:ext uri="{FF2B5EF4-FFF2-40B4-BE49-F238E27FC236}">
                <a16:creationId xmlns="" xmlns:a16="http://schemas.microsoft.com/office/drawing/2014/main" id="{D09FBF73-0F86-334D-A640-40FA6422E5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7458" y="4554724"/>
            <a:ext cx="2186318" cy="25250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69" name="Marcador de texto 7">
            <a:extLst>
              <a:ext uri="{FF2B5EF4-FFF2-40B4-BE49-F238E27FC236}">
                <a16:creationId xmlns="" xmlns:a16="http://schemas.microsoft.com/office/drawing/2014/main" id="{8DAFB3E8-F17D-0145-B3D7-D9F9A58CEAC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44175" y="4040828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70" name="Marcador de texto 7">
            <a:extLst>
              <a:ext uri="{FF2B5EF4-FFF2-40B4-BE49-F238E27FC236}">
                <a16:creationId xmlns="" xmlns:a16="http://schemas.microsoft.com/office/drawing/2014/main" id="{69AEA284-6214-104E-8E27-8BB480AF742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44175" y="2951931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71" name="Marcador de texto 7">
            <a:extLst>
              <a:ext uri="{FF2B5EF4-FFF2-40B4-BE49-F238E27FC236}">
                <a16:creationId xmlns="" xmlns:a16="http://schemas.microsoft.com/office/drawing/2014/main" id="{38C79E41-A17D-4B48-8B91-1215DC2A1AA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4175" y="3510797"/>
            <a:ext cx="2186318" cy="2620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73" name="Marcador de texto 7">
            <a:extLst>
              <a:ext uri="{FF2B5EF4-FFF2-40B4-BE49-F238E27FC236}">
                <a16:creationId xmlns="" xmlns:a16="http://schemas.microsoft.com/office/drawing/2014/main" id="{E6767AED-37F8-A841-8040-0EEB3BC4FFD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12066" y="5084755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74" name="Marcador de texto 7">
            <a:extLst>
              <a:ext uri="{FF2B5EF4-FFF2-40B4-BE49-F238E27FC236}">
                <a16:creationId xmlns="" xmlns:a16="http://schemas.microsoft.com/office/drawing/2014/main" id="{55E7DFFB-09B1-2241-828E-6853EF3F217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412066" y="3995858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90" name="Marcador de texto 7">
            <a:extLst>
              <a:ext uri="{FF2B5EF4-FFF2-40B4-BE49-F238E27FC236}">
                <a16:creationId xmlns="" xmlns:a16="http://schemas.microsoft.com/office/drawing/2014/main" id="{A458015D-8739-2F48-BD8C-5FAB6F27784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412067" y="4554726"/>
            <a:ext cx="2186318" cy="2525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92" name="Marcador de texto 7">
            <a:extLst>
              <a:ext uri="{FF2B5EF4-FFF2-40B4-BE49-F238E27FC236}">
                <a16:creationId xmlns="" xmlns:a16="http://schemas.microsoft.com/office/drawing/2014/main" id="{37B63F82-511B-904F-AE58-F9D32809557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238394" y="5084755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93" name="Marcador de texto 7">
            <a:extLst>
              <a:ext uri="{FF2B5EF4-FFF2-40B4-BE49-F238E27FC236}">
                <a16:creationId xmlns="" xmlns:a16="http://schemas.microsoft.com/office/drawing/2014/main" id="{1B33BBFE-9406-CE41-ACA3-CFE95C7448A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238394" y="3995858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94" name="Marcador de texto 7">
            <a:extLst>
              <a:ext uri="{FF2B5EF4-FFF2-40B4-BE49-F238E27FC236}">
                <a16:creationId xmlns="" xmlns:a16="http://schemas.microsoft.com/office/drawing/2014/main" id="{C874917F-D4AC-584B-91E6-BD1A3D307CF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238394" y="4554726"/>
            <a:ext cx="2186318" cy="2525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3" name="Título 2">
            <a:extLst>
              <a:ext uri="{FF2B5EF4-FFF2-40B4-BE49-F238E27FC236}">
                <a16:creationId xmlns="" xmlns:a16="http://schemas.microsoft.com/office/drawing/2014/main" id="{17A72492-A9F9-DCA1-C950-ACF0B0856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4" name="Subtítulo 2">
            <a:extLst>
              <a:ext uri="{FF2B5EF4-FFF2-40B4-BE49-F238E27FC236}">
                <a16:creationId xmlns="" xmlns:a16="http://schemas.microsoft.com/office/drawing/2014/main" id="{4502BE2A-23D2-E8AA-094B-85304AE07A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99787926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pos="3874">
          <p15:clr>
            <a:srgbClr val="FBAE40"/>
          </p15:clr>
        </p15:guide>
        <p15:guide id="4" orient="horz" pos="1638">
          <p15:clr>
            <a:srgbClr val="FBAE40"/>
          </p15:clr>
        </p15:guide>
        <p15:guide id="5" pos="2071">
          <p15:clr>
            <a:srgbClr val="FBAE40"/>
          </p15:clr>
        </p15:guide>
        <p15:guide id="6" pos="5655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noticias co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to 12" hidden="1">
            <a:extLst>
              <a:ext uri="{FF2B5EF4-FFF2-40B4-BE49-F238E27FC236}">
                <a16:creationId xmlns="" xmlns:a16="http://schemas.microsoft.com/office/drawing/2014/main" id="{B94836DB-A449-5E5A-4EA3-690CF44CFB7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947533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9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5D79035D-CD47-D3EF-FE97-9B573CA0A9DF}"/>
              </a:ext>
            </a:extLst>
          </p:cNvPr>
          <p:cNvSpPr/>
          <p:nvPr userDrawn="1"/>
        </p:nvSpPr>
        <p:spPr>
          <a:xfrm>
            <a:off x="6144759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="" xmlns:a16="http://schemas.microsoft.com/office/drawing/2014/main" id="{3A1423AA-21DD-48FC-14CD-A10E4C9A4369}"/>
              </a:ext>
            </a:extLst>
          </p:cNvPr>
          <p:cNvSpPr/>
          <p:nvPr userDrawn="1"/>
        </p:nvSpPr>
        <p:spPr>
          <a:xfrm>
            <a:off x="9004691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E7F2AD97-4318-2D62-02D4-CC56D2EBE040}"/>
              </a:ext>
            </a:extLst>
          </p:cNvPr>
          <p:cNvSpPr/>
          <p:nvPr userDrawn="1"/>
        </p:nvSpPr>
        <p:spPr>
          <a:xfrm>
            <a:off x="424895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3C6D1DD5-4CE5-A48F-7E97-F261817DB983}"/>
              </a:ext>
            </a:extLst>
          </p:cNvPr>
          <p:cNvSpPr/>
          <p:nvPr userDrawn="1"/>
        </p:nvSpPr>
        <p:spPr>
          <a:xfrm>
            <a:off x="3284827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8" name="Marcador de texto 7">
            <a:extLst>
              <a:ext uri="{FF2B5EF4-FFF2-40B4-BE49-F238E27FC236}">
                <a16:creationId xmlns="" xmlns:a16="http://schemas.microsoft.com/office/drawing/2014/main" id="{F57E9CCB-4FEF-3B4C-BB29-A871DC96C82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6284" y="2870424"/>
            <a:ext cx="233679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29" name="Marcador de texto 7">
            <a:extLst>
              <a:ext uri="{FF2B5EF4-FFF2-40B4-BE49-F238E27FC236}">
                <a16:creationId xmlns="" xmlns:a16="http://schemas.microsoft.com/office/drawing/2014/main" id="{D012B9D1-835B-7745-97E3-74B7D8ED94F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76284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="" xmlns:a16="http://schemas.microsoft.com/office/drawing/2014/main" id="{0EA17AB2-535B-3E41-9012-14AE4DF3B697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76275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3" name="Marcador de texto 7">
            <a:extLst>
              <a:ext uri="{FF2B5EF4-FFF2-40B4-BE49-F238E27FC236}">
                <a16:creationId xmlns="" xmlns:a16="http://schemas.microsoft.com/office/drawing/2014/main" id="{0DCF0A1D-0E92-3E4E-AE6C-06E920D6E6E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513002" y="2870424"/>
            <a:ext cx="233679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34" name="Marcador de texto 7">
            <a:extLst>
              <a:ext uri="{FF2B5EF4-FFF2-40B4-BE49-F238E27FC236}">
                <a16:creationId xmlns="" xmlns:a16="http://schemas.microsoft.com/office/drawing/2014/main" id="{6C423F7D-EEBF-3A44-B527-08BE6EB1B0E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513002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35" name="Marcador de posición de imagen 2">
            <a:extLst>
              <a:ext uri="{FF2B5EF4-FFF2-40B4-BE49-F238E27FC236}">
                <a16:creationId xmlns="" xmlns:a16="http://schemas.microsoft.com/office/drawing/2014/main" id="{93186F0C-C7B9-764C-B99E-96FA0437C4CE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3512993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7" name="Marcador de texto 7">
            <a:extLst>
              <a:ext uri="{FF2B5EF4-FFF2-40B4-BE49-F238E27FC236}">
                <a16:creationId xmlns="" xmlns:a16="http://schemas.microsoft.com/office/drawing/2014/main" id="{B61C247D-37DA-1141-B436-E9CA5E4D938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380893" y="2870424"/>
            <a:ext cx="233679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38" name="Marcador de texto 7">
            <a:extLst>
              <a:ext uri="{FF2B5EF4-FFF2-40B4-BE49-F238E27FC236}">
                <a16:creationId xmlns="" xmlns:a16="http://schemas.microsoft.com/office/drawing/2014/main" id="{BBA61BC9-7FB0-9C4F-B8DC-AC4C5F1DD8D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380893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44" name="Marcador de posición de imagen 2">
            <a:extLst>
              <a:ext uri="{FF2B5EF4-FFF2-40B4-BE49-F238E27FC236}">
                <a16:creationId xmlns="" xmlns:a16="http://schemas.microsoft.com/office/drawing/2014/main" id="{57D13356-69C7-2542-A744-E65AE47B81E2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380884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46" name="Marcador de texto 7">
            <a:extLst>
              <a:ext uri="{FF2B5EF4-FFF2-40B4-BE49-F238E27FC236}">
                <a16:creationId xmlns="" xmlns:a16="http://schemas.microsoft.com/office/drawing/2014/main" id="{31421233-7F3D-574E-9B40-A3D57BE496C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207220" y="2870424"/>
            <a:ext cx="2336791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47" name="Marcador de texto 7">
            <a:extLst>
              <a:ext uri="{FF2B5EF4-FFF2-40B4-BE49-F238E27FC236}">
                <a16:creationId xmlns="" xmlns:a16="http://schemas.microsoft.com/office/drawing/2014/main" id="{B2A73391-D262-9140-B309-BB12AA19FA1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07221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48" name="Marcador de posición de imagen 2">
            <a:extLst>
              <a:ext uri="{FF2B5EF4-FFF2-40B4-BE49-F238E27FC236}">
                <a16:creationId xmlns="" xmlns:a16="http://schemas.microsoft.com/office/drawing/2014/main" id="{45275E7E-6C59-1249-AD15-26DA1036953E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9207212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9778E4AE-1610-C062-F7EC-A41B30388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4" name="Subtítulo 2">
            <a:extLst>
              <a:ext uri="{FF2B5EF4-FFF2-40B4-BE49-F238E27FC236}">
                <a16:creationId xmlns="" xmlns:a16="http://schemas.microsoft.com/office/drawing/2014/main" id="{B31A843B-023E-04B5-0A32-E5F49E45D4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2933302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pos="3874">
          <p15:clr>
            <a:srgbClr val="FBAE40"/>
          </p15:clr>
        </p15:guide>
        <p15:guide id="4" orient="horz" pos="1637">
          <p15:clr>
            <a:srgbClr val="FBAE40"/>
          </p15:clr>
        </p15:guide>
        <p15:guide id="5" pos="2071">
          <p15:clr>
            <a:srgbClr val="FBAE40"/>
          </p15:clr>
        </p15:guide>
        <p15:guide id="6" pos="5655">
          <p15:clr>
            <a:srgbClr val="FBAE40"/>
          </p15:clr>
        </p15:guide>
        <p15:guide id="7" orient="horz" pos="667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tivos 3 punto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to 12" hidden="1">
            <a:extLst>
              <a:ext uri="{FF2B5EF4-FFF2-40B4-BE49-F238E27FC236}">
                <a16:creationId xmlns="" xmlns:a16="http://schemas.microsoft.com/office/drawing/2014/main" id="{8C5653FB-0B55-DF49-89A0-7BB644B8BB0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03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3978333C-7507-9031-20FB-A4008EE623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916" y="747271"/>
            <a:ext cx="3733124" cy="1284729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Título Arial</a:t>
            </a:r>
            <a:br>
              <a:rPr lang="es-ES" dirty="0"/>
            </a:br>
            <a:r>
              <a:rPr lang="es-ES" dirty="0"/>
              <a:t>40 puntos</a:t>
            </a:r>
            <a:endParaRPr lang="es-CL" dirty="0"/>
          </a:p>
        </p:txBody>
      </p:sp>
      <p:sp>
        <p:nvSpPr>
          <p:cNvPr id="7" name="Marcador de texto 7">
            <a:extLst>
              <a:ext uri="{FF2B5EF4-FFF2-40B4-BE49-F238E27FC236}">
                <a16:creationId xmlns="" xmlns:a16="http://schemas.microsoft.com/office/drawing/2014/main" id="{C4D46A67-F299-766E-9BB6-1ADEC7FB26E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359129" y="2897348"/>
            <a:ext cx="3940458" cy="5043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="" xmlns:a16="http://schemas.microsoft.com/office/drawing/2014/main" id="{AAF2811A-08D5-387F-FDB1-55A4B69B06C2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359127" y="3429000"/>
            <a:ext cx="3940459" cy="1039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EB39A987-683D-9D36-91F6-E2CFA93EF42C}"/>
              </a:ext>
            </a:extLst>
          </p:cNvPr>
          <p:cNvCxnSpPr>
            <a:cxnSpLocks/>
          </p:cNvCxnSpPr>
          <p:nvPr userDrawn="1"/>
        </p:nvCxnSpPr>
        <p:spPr>
          <a:xfrm>
            <a:off x="6359127" y="4794422"/>
            <a:ext cx="58328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Marcador de texto 7">
            <a:extLst>
              <a:ext uri="{FF2B5EF4-FFF2-40B4-BE49-F238E27FC236}">
                <a16:creationId xmlns="" xmlns:a16="http://schemas.microsoft.com/office/drawing/2014/main" id="{CC11910E-7802-190C-8172-59CD358D1250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359129" y="747272"/>
            <a:ext cx="3940458" cy="5043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24" name="Marcador de texto 7">
            <a:extLst>
              <a:ext uri="{FF2B5EF4-FFF2-40B4-BE49-F238E27FC236}">
                <a16:creationId xmlns="" xmlns:a16="http://schemas.microsoft.com/office/drawing/2014/main" id="{7DA5667F-22FC-3BA9-6888-7B08F0BABC55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359127" y="1278924"/>
            <a:ext cx="3940459" cy="1039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25" name="Marcador de texto 7">
            <a:extLst>
              <a:ext uri="{FF2B5EF4-FFF2-40B4-BE49-F238E27FC236}">
                <a16:creationId xmlns="" xmlns:a16="http://schemas.microsoft.com/office/drawing/2014/main" id="{80F45604-88D7-0389-F6F0-4F7F3717C6B4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359129" y="5121564"/>
            <a:ext cx="3940458" cy="5043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27" name="Marcador de texto 7">
            <a:extLst>
              <a:ext uri="{FF2B5EF4-FFF2-40B4-BE49-F238E27FC236}">
                <a16:creationId xmlns="" xmlns:a16="http://schemas.microsoft.com/office/drawing/2014/main" id="{FA076D8B-DCE0-E493-F1BC-D55FBC503840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359127" y="5653216"/>
            <a:ext cx="3940459" cy="1039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="" xmlns:a16="http://schemas.microsoft.com/office/drawing/2014/main" id="{9D20BB05-D91B-DA0A-EC81-79B99DB4AB72}"/>
              </a:ext>
            </a:extLst>
          </p:cNvPr>
          <p:cNvCxnSpPr>
            <a:cxnSpLocks/>
          </p:cNvCxnSpPr>
          <p:nvPr userDrawn="1"/>
        </p:nvCxnSpPr>
        <p:spPr>
          <a:xfrm>
            <a:off x="6359127" y="2626955"/>
            <a:ext cx="58328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Marcador de pie de página 2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9616429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774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1997">
          <p15:clr>
            <a:srgbClr val="FBAE40"/>
          </p15:clr>
        </p15:guide>
        <p15:guide id="4" orient="horz" pos="3550">
          <p15:clr>
            <a:srgbClr val="FBAE40"/>
          </p15:clr>
        </p15:guide>
        <p15:guide id="5" orient="horz" pos="1207">
          <p15:clr>
            <a:srgbClr val="FBAE40"/>
          </p15:clr>
        </p15:guide>
        <p15:guide id="6" orient="horz" pos="2160">
          <p15:clr>
            <a:srgbClr val="FBAE40"/>
          </p15:clr>
        </p15:guide>
        <p15:guide id="7" orient="horz" pos="1139">
          <p15:clr>
            <a:srgbClr val="FBAE40"/>
          </p15:clr>
        </p15:guide>
        <p15:guide id="8" orient="horz" pos="1915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=""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0002812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6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=""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Marcador de texto 7">
            <a:extLst>
              <a:ext uri="{FF2B5EF4-FFF2-40B4-BE49-F238E27FC236}">
                <a16:creationId xmlns="" xmlns:a16="http://schemas.microsoft.com/office/drawing/2014/main" id="{20BE0170-29F6-464B-92DA-5BCC02F0774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847905" y="6307024"/>
            <a:ext cx="1039662" cy="5043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>
                <a:solidFill>
                  <a:schemeClr val="tx1"/>
                </a:solidFill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/>
              <a:t>Fecha</a:t>
            </a:r>
            <a:endParaRPr lang="es-CL"/>
          </a:p>
        </p:txBody>
      </p:sp>
      <p:sp>
        <p:nvSpPr>
          <p:cNvPr id="12" name="Marcador de texto 7">
            <a:extLst>
              <a:ext uri="{FF2B5EF4-FFF2-40B4-BE49-F238E27FC236}">
                <a16:creationId xmlns="" xmlns:a16="http://schemas.microsoft.com/office/drawing/2014/main" id="{125E5D5D-7C4C-E44B-A9D3-89AF144C0EF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321" y="1881407"/>
            <a:ext cx="9656127" cy="309518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6000" b="1">
                <a:solidFill>
                  <a:schemeClr val="tx1"/>
                </a:solidFill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presentación Máximo 3 líneas </a:t>
            </a:r>
          </a:p>
          <a:p>
            <a:pPr lvl="0"/>
            <a:r>
              <a:rPr lang="es-ES" dirty="0"/>
              <a:t>Arial Bold - 60 puntos</a:t>
            </a:r>
            <a:endParaRPr lang="es-CL" dirty="0"/>
          </a:p>
        </p:txBody>
      </p:sp>
      <p:pic>
        <p:nvPicPr>
          <p:cNvPr id="7" name="Gráfico 6">
            <a:extLst>
              <a:ext uri="{FF2B5EF4-FFF2-40B4-BE49-F238E27FC236}">
                <a16:creationId xmlns="" xmlns:a16="http://schemas.microsoft.com/office/drawing/2014/main" id="{DFB54729-0CF1-4AB4-9937-C811A0CD9DD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232900" y="1"/>
            <a:ext cx="2959100" cy="2959100"/>
          </a:xfrm>
          <a:prstGeom prst="rect">
            <a:avLst/>
          </a:prstGeom>
        </p:spPr>
      </p:pic>
      <p:pic>
        <p:nvPicPr>
          <p:cNvPr id="9" name="Gráfico 3">
            <a:extLst>
              <a:ext uri="{FF2B5EF4-FFF2-40B4-BE49-F238E27FC236}">
                <a16:creationId xmlns:a16="http://schemas.microsoft.com/office/drawing/2014/main" xmlns="" id="{A9074783-5EE3-1AC8-78B3-3BBE53D6D9B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47321" y="386737"/>
            <a:ext cx="1922822" cy="795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9537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683334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53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=""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endParaRPr lang="es-CL" dirty="0"/>
          </a:p>
        </p:txBody>
      </p:sp>
      <p:cxnSp>
        <p:nvCxnSpPr>
          <p:cNvPr id="46" name="28 Conector recto">
            <a:extLst>
              <a:ext uri="{FF2B5EF4-FFF2-40B4-BE49-F238E27FC236}">
                <a16:creationId xmlns="" xmlns:a16="http://schemas.microsoft.com/office/drawing/2014/main" id="{17E974FC-33F2-C9C0-C672-3359CE6E57DA}"/>
              </a:ext>
            </a:extLst>
          </p:cNvPr>
          <p:cNvCxnSpPr>
            <a:cxnSpLocks/>
          </p:cNvCxnSpPr>
          <p:nvPr userDrawn="1"/>
        </p:nvCxnSpPr>
        <p:spPr>
          <a:xfrm>
            <a:off x="9044050" y="1557338"/>
            <a:ext cx="2694123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Marcador de texto 49">
            <a:extLst>
              <a:ext uri="{FF2B5EF4-FFF2-40B4-BE49-F238E27FC236}">
                <a16:creationId xmlns="" xmlns:a16="http://schemas.microsoft.com/office/drawing/2014/main" id="{65C59AB4-EB1B-910E-6161-60B72778EA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27807" y="155733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1" name="Marcador de texto 49">
            <a:extLst>
              <a:ext uri="{FF2B5EF4-FFF2-40B4-BE49-F238E27FC236}">
                <a16:creationId xmlns="" xmlns:a16="http://schemas.microsoft.com/office/drawing/2014/main" id="{4CEB7449-A855-A744-2297-5979CA01634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27807" y="3182983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2" name="Marcador de texto 49">
            <a:extLst>
              <a:ext uri="{FF2B5EF4-FFF2-40B4-BE49-F238E27FC236}">
                <a16:creationId xmlns="" xmlns:a16="http://schemas.microsoft.com/office/drawing/2014/main" id="{B66DFA7E-7D5B-0238-9B03-786291CC29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7807" y="480862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3" name="Marcador de texto 49">
            <a:extLst>
              <a:ext uri="{FF2B5EF4-FFF2-40B4-BE49-F238E27FC236}">
                <a16:creationId xmlns="" xmlns:a16="http://schemas.microsoft.com/office/drawing/2014/main" id="{8D23CBBE-52F5-9B12-B294-878C4299DA7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6198" y="3182983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4" name="Marcador de texto 49">
            <a:extLst>
              <a:ext uri="{FF2B5EF4-FFF2-40B4-BE49-F238E27FC236}">
                <a16:creationId xmlns="" xmlns:a16="http://schemas.microsoft.com/office/drawing/2014/main" id="{764CEE0A-8B73-3992-6679-F38F1F1DE93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89416" y="155733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5" name="Marcador de texto 49">
            <a:extLst>
              <a:ext uri="{FF2B5EF4-FFF2-40B4-BE49-F238E27FC236}">
                <a16:creationId xmlns="" xmlns:a16="http://schemas.microsoft.com/office/drawing/2014/main" id="{F9B072E7-2728-AC8E-B295-70399B4A33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189416" y="3182983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6" name="Marcador de texto 49">
            <a:extLst>
              <a:ext uri="{FF2B5EF4-FFF2-40B4-BE49-F238E27FC236}">
                <a16:creationId xmlns="" xmlns:a16="http://schemas.microsoft.com/office/drawing/2014/main" id="{3A25178A-DBEE-DFC4-D7BB-76092A78130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89416" y="480862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gráfico 69">
            <a:extLst>
              <a:ext uri="{FF2B5EF4-FFF2-40B4-BE49-F238E27FC236}">
                <a16:creationId xmlns="" xmlns:a16="http://schemas.microsoft.com/office/drawing/2014/main" id="{AD4783C1-4989-01EE-0D03-80854F12E165}"/>
              </a:ext>
            </a:extLst>
          </p:cNvPr>
          <p:cNvSpPr>
            <a:spLocks noGrp="1"/>
          </p:cNvSpPr>
          <p:nvPr>
            <p:ph type="chart" sz="quarter" idx="20"/>
          </p:nvPr>
        </p:nvSpPr>
        <p:spPr>
          <a:xfrm>
            <a:off x="607543" y="3423652"/>
            <a:ext cx="2390660" cy="955675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71" name="Marcador de texto 49">
            <a:extLst>
              <a:ext uri="{FF2B5EF4-FFF2-40B4-BE49-F238E27FC236}">
                <a16:creationId xmlns="" xmlns:a16="http://schemas.microsoft.com/office/drawing/2014/main" id="{E92E4CC6-CD15-8A63-0189-506371F9044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61411" y="1323167"/>
            <a:ext cx="2673350" cy="234292"/>
          </a:xfrm>
          <a:noFill/>
        </p:spPr>
        <p:txBody>
          <a:bodyPr>
            <a:noAutofit/>
          </a:bodyPr>
          <a:lstStyle>
            <a:lvl1pPr marL="0" indent="0">
              <a:buNone/>
              <a:defRPr sz="1400" b="1"/>
            </a:lvl1pPr>
          </a:lstStyle>
          <a:p>
            <a:pPr lvl="0"/>
            <a:r>
              <a:rPr lang="es-ES" dirty="0" smtClean="0"/>
              <a:t>Texto</a:t>
            </a:r>
            <a:endParaRPr lang="es-ES" dirty="0"/>
          </a:p>
        </p:txBody>
      </p:sp>
      <p:sp>
        <p:nvSpPr>
          <p:cNvPr id="73" name="Marcador de texto 49">
            <a:extLst>
              <a:ext uri="{FF2B5EF4-FFF2-40B4-BE49-F238E27FC236}">
                <a16:creationId xmlns="" xmlns:a16="http://schemas.microsoft.com/office/drawing/2014/main" id="{227F04DF-FF13-1B7B-6980-D1476CA9042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59961" y="1557338"/>
            <a:ext cx="2674800" cy="4602056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" name="Marcador de texto 49">
            <a:extLst>
              <a:ext uri="{FF2B5EF4-FFF2-40B4-BE49-F238E27FC236}">
                <a16:creationId xmlns="" xmlns:a16="http://schemas.microsoft.com/office/drawing/2014/main" id="{575D903E-9997-F823-2239-6D56BF5AF4D2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66198" y="4628667"/>
            <a:ext cx="287997" cy="225206"/>
          </a:xfrm>
          <a:solidFill>
            <a:schemeClr val="bg2"/>
          </a:solidFill>
          <a:ln>
            <a:noFill/>
          </a:ln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3" name="Marcador de texto 49">
            <a:extLst>
              <a:ext uri="{FF2B5EF4-FFF2-40B4-BE49-F238E27FC236}">
                <a16:creationId xmlns="" xmlns:a16="http://schemas.microsoft.com/office/drawing/2014/main" id="{5A2286CE-A375-62A1-4841-BAF1DF07D6EE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466198" y="4948264"/>
            <a:ext cx="287997" cy="2252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4" name="Marcador de texto 49">
            <a:extLst>
              <a:ext uri="{FF2B5EF4-FFF2-40B4-BE49-F238E27FC236}">
                <a16:creationId xmlns="" xmlns:a16="http://schemas.microsoft.com/office/drawing/2014/main" id="{486C3E63-6CDB-A6E3-D4BD-5C80CB4D560A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15538" y="4628667"/>
            <a:ext cx="2324010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" name="Marcador de texto 49">
            <a:extLst>
              <a:ext uri="{FF2B5EF4-FFF2-40B4-BE49-F238E27FC236}">
                <a16:creationId xmlns="" xmlns:a16="http://schemas.microsoft.com/office/drawing/2014/main" id="{5C8D17A8-879B-2B22-CC0A-63E09D60494D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15538" y="4948264"/>
            <a:ext cx="2324010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689235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76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39" name="Marcador de texto 34">
            <a:extLst>
              <a:ext uri="{FF2B5EF4-FFF2-40B4-BE49-F238E27FC236}">
                <a16:creationId xmlns="" xmlns:a16="http://schemas.microsoft.com/office/drawing/2014/main" id="{54260D41-C7E4-30CE-4873-5F856A836A5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57514" y="1614365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0" name="Marcador de texto 31">
            <a:extLst>
              <a:ext uri="{FF2B5EF4-FFF2-40B4-BE49-F238E27FC236}">
                <a16:creationId xmlns="" xmlns:a16="http://schemas.microsoft.com/office/drawing/2014/main" id="{270DEEBE-1143-EA9A-3500-A5C7B5DA4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78920" y="1617177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2" name="Marcador de texto 49">
            <a:extLst>
              <a:ext uri="{FF2B5EF4-FFF2-40B4-BE49-F238E27FC236}">
                <a16:creationId xmlns="" xmlns:a16="http://schemas.microsoft.com/office/drawing/2014/main" id="{EF76D1EF-4B7A-1EF1-D0B5-EC99EEDF289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4195" y="2096444"/>
            <a:ext cx="7087066" cy="524496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3" name="Marcador de texto 34">
            <a:extLst>
              <a:ext uri="{FF2B5EF4-FFF2-40B4-BE49-F238E27FC236}">
                <a16:creationId xmlns="" xmlns:a16="http://schemas.microsoft.com/office/drawing/2014/main" id="{CEBB605A-2901-A563-041E-CD22DC6509C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857514" y="3208541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4" name="Marcador de texto 31">
            <a:extLst>
              <a:ext uri="{FF2B5EF4-FFF2-40B4-BE49-F238E27FC236}">
                <a16:creationId xmlns="" xmlns:a16="http://schemas.microsoft.com/office/drawing/2014/main" id="{A0EBDC63-CF68-9C5C-1FE0-979E86DC66C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78920" y="321135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5" name="Marcador de texto 49">
            <a:extLst>
              <a:ext uri="{FF2B5EF4-FFF2-40B4-BE49-F238E27FC236}">
                <a16:creationId xmlns="" xmlns:a16="http://schemas.microsoft.com/office/drawing/2014/main" id="{DFB45C69-9237-7502-2F0E-6C4965F7706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54195" y="3690620"/>
            <a:ext cx="7087066" cy="524496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6" name="Marcador de texto 34">
            <a:extLst>
              <a:ext uri="{FF2B5EF4-FFF2-40B4-BE49-F238E27FC236}">
                <a16:creationId xmlns="" xmlns:a16="http://schemas.microsoft.com/office/drawing/2014/main" id="{E7AFF7E1-CE70-256E-B1FD-367171882CA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857514" y="4889858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7" name="Marcador de texto 31">
            <a:extLst>
              <a:ext uri="{FF2B5EF4-FFF2-40B4-BE49-F238E27FC236}">
                <a16:creationId xmlns="" xmlns:a16="http://schemas.microsoft.com/office/drawing/2014/main" id="{5B730CF1-E63F-93AF-0411-16DD50A5BB9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678920" y="489267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8" name="Marcador de texto 49">
            <a:extLst>
              <a:ext uri="{FF2B5EF4-FFF2-40B4-BE49-F238E27FC236}">
                <a16:creationId xmlns="" xmlns:a16="http://schemas.microsoft.com/office/drawing/2014/main" id="{709655F6-925F-1171-7427-F6BB0CE1115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154195" y="5371937"/>
            <a:ext cx="7087066" cy="524496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9" name="Marcador de texto 49">
            <a:extLst>
              <a:ext uri="{FF2B5EF4-FFF2-40B4-BE49-F238E27FC236}">
                <a16:creationId xmlns="" xmlns:a16="http://schemas.microsoft.com/office/drawing/2014/main" id="{42E1B947-66E3-6C9A-AD76-1071AA9F3BF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7578" y="1304925"/>
            <a:ext cx="2010487" cy="4860925"/>
          </a:xfr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912346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683334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00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=""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endParaRPr lang="es-CL" dirty="0"/>
          </a:p>
        </p:txBody>
      </p:sp>
      <p:sp>
        <p:nvSpPr>
          <p:cNvPr id="24" name="Marcador de texto 34">
            <a:extLst>
              <a:ext uri="{FF2B5EF4-FFF2-40B4-BE49-F238E27FC236}">
                <a16:creationId xmlns="" xmlns:a16="http://schemas.microsoft.com/office/drawing/2014/main" id="{D3FED2ED-68EA-2514-B9F2-137CE0FBEF7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578" y="1724070"/>
            <a:ext cx="1964755" cy="842149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="" xmlns:a16="http://schemas.microsoft.com/office/drawing/2014/main" id="{FC417ABA-4D17-F30A-3CED-EF43519DF69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50003" y="1724071"/>
            <a:ext cx="8098337" cy="330871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4">
            <a:extLst>
              <a:ext uri="{FF2B5EF4-FFF2-40B4-BE49-F238E27FC236}">
                <a16:creationId xmlns="" xmlns:a16="http://schemas.microsoft.com/office/drawing/2014/main" id="{1E6897B5-047B-7914-25A0-1BB2AC3CEFC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650003" y="2225517"/>
            <a:ext cx="8098337" cy="330871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9" name="Marcador de texto 34">
            <a:extLst>
              <a:ext uri="{FF2B5EF4-FFF2-40B4-BE49-F238E27FC236}">
                <a16:creationId xmlns="" xmlns:a16="http://schemas.microsoft.com/office/drawing/2014/main" id="{D8C02170-A848-14DC-6890-D9BB4C8D3D2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7578" y="2815451"/>
            <a:ext cx="1964755" cy="842149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0" name="Marcador de texto 34">
            <a:extLst>
              <a:ext uri="{FF2B5EF4-FFF2-40B4-BE49-F238E27FC236}">
                <a16:creationId xmlns="" xmlns:a16="http://schemas.microsoft.com/office/drawing/2014/main" id="{2B1D595A-2D1E-C8E8-7298-219AF32DE95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50003" y="2815452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1" name="Marcador de texto 34">
            <a:extLst>
              <a:ext uri="{FF2B5EF4-FFF2-40B4-BE49-F238E27FC236}">
                <a16:creationId xmlns="" xmlns:a16="http://schemas.microsoft.com/office/drawing/2014/main" id="{44B13F70-4330-4D83-AFC6-7BE57EFD86A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650003" y="3316898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1" name="Marcador de texto 34">
            <a:extLst>
              <a:ext uri="{FF2B5EF4-FFF2-40B4-BE49-F238E27FC236}">
                <a16:creationId xmlns="" xmlns:a16="http://schemas.microsoft.com/office/drawing/2014/main" id="{F58EA09C-FF04-D370-6DC3-6F54C2578A4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47578" y="3936328"/>
            <a:ext cx="1964755" cy="842149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2" name="Marcador de texto 34">
            <a:extLst>
              <a:ext uri="{FF2B5EF4-FFF2-40B4-BE49-F238E27FC236}">
                <a16:creationId xmlns="" xmlns:a16="http://schemas.microsoft.com/office/drawing/2014/main" id="{89E1D36B-B1C8-B29F-41B3-BADA1606726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650003" y="3936329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="" xmlns:a16="http://schemas.microsoft.com/office/drawing/2014/main" id="{3C9E6747-A8D8-BCEB-C54E-F8B5C0BFAB1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650003" y="4437775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4" name="Marcador de texto 34">
            <a:extLst>
              <a:ext uri="{FF2B5EF4-FFF2-40B4-BE49-F238E27FC236}">
                <a16:creationId xmlns="" xmlns:a16="http://schemas.microsoft.com/office/drawing/2014/main" id="{4E817DF5-9FAF-CD74-138D-074948AD1EA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7578" y="5027709"/>
            <a:ext cx="1964755" cy="842149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5" name="Marcador de texto 34">
            <a:extLst>
              <a:ext uri="{FF2B5EF4-FFF2-40B4-BE49-F238E27FC236}">
                <a16:creationId xmlns="" xmlns:a16="http://schemas.microsoft.com/office/drawing/2014/main" id="{0F1C697D-41E0-C8E2-8472-73A20CD23D4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650003" y="5027710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="" xmlns:a16="http://schemas.microsoft.com/office/drawing/2014/main" id="{3335E92C-B5CE-9004-644D-DFC87A2FB46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50003" y="5529156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7" name="Marcador de texto 49">
            <a:extLst>
              <a:ext uri="{FF2B5EF4-FFF2-40B4-BE49-F238E27FC236}">
                <a16:creationId xmlns=""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1964754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="" xmlns:a16="http://schemas.microsoft.com/office/drawing/2014/main" id="{B1E462D8-2796-1E4A-955E-374B96D09A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650003" y="1328808"/>
            <a:ext cx="2104509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599015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24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27" name="28 Conector recto">
            <a:extLst>
              <a:ext uri="{FF2B5EF4-FFF2-40B4-BE49-F238E27FC236}">
                <a16:creationId xmlns="" xmlns:a16="http://schemas.microsoft.com/office/drawing/2014/main" id="{7C2338FF-14EA-817D-87DC-28AD2B96B0CD}"/>
              </a:ext>
            </a:extLst>
          </p:cNvPr>
          <p:cNvCxnSpPr>
            <a:cxnSpLocks/>
          </p:cNvCxnSpPr>
          <p:nvPr userDrawn="1"/>
        </p:nvCxnSpPr>
        <p:spPr>
          <a:xfrm>
            <a:off x="447578" y="1543924"/>
            <a:ext cx="7606658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Marcador de texto 49">
            <a:extLst>
              <a:ext uri="{FF2B5EF4-FFF2-40B4-BE49-F238E27FC236}">
                <a16:creationId xmlns="" xmlns:a16="http://schemas.microsoft.com/office/drawing/2014/main" id="{E05734F2-CED4-8924-A343-49E26EF86A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579" y="1676277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="" xmlns:a16="http://schemas.microsoft.com/office/drawing/2014/main" id="{8FC76D54-EED4-75EA-2F7D-11A14BC405D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7579" y="2466295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3" name="Marcador de texto 49">
            <a:extLst>
              <a:ext uri="{FF2B5EF4-FFF2-40B4-BE49-F238E27FC236}">
                <a16:creationId xmlns="" xmlns:a16="http://schemas.microsoft.com/office/drawing/2014/main" id="{3505BCEB-9E33-3B35-0374-A3B0CF96007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47579" y="3258947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4" name="Marcador de texto 49">
            <a:extLst>
              <a:ext uri="{FF2B5EF4-FFF2-40B4-BE49-F238E27FC236}">
                <a16:creationId xmlns="" xmlns:a16="http://schemas.microsoft.com/office/drawing/2014/main" id="{288C4292-B6DD-013E-3D47-0F7C2ED05AA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7579" y="4048965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5" name="Marcador de texto 49">
            <a:extLst>
              <a:ext uri="{FF2B5EF4-FFF2-40B4-BE49-F238E27FC236}">
                <a16:creationId xmlns="" xmlns:a16="http://schemas.microsoft.com/office/drawing/2014/main" id="{67352EFF-57E4-1068-B717-A2AE8FDBC1A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7579" y="4838983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6" name="Marcador de texto 49">
            <a:extLst>
              <a:ext uri="{FF2B5EF4-FFF2-40B4-BE49-F238E27FC236}">
                <a16:creationId xmlns="" xmlns:a16="http://schemas.microsoft.com/office/drawing/2014/main" id="{EDC46FD0-0231-1AF6-74CB-0E80FEFC7A3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47579" y="5628999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0" name="Marcador de texto 49">
            <a:extLst>
              <a:ext uri="{FF2B5EF4-FFF2-40B4-BE49-F238E27FC236}">
                <a16:creationId xmlns="" xmlns:a16="http://schemas.microsoft.com/office/drawing/2014/main" id="{27C0CCB8-FC2B-04DE-8EA2-891488D4406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51025" y="1538471"/>
            <a:ext cx="2673350" cy="4620923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pic>
        <p:nvPicPr>
          <p:cNvPr id="42" name="Imagen 41">
            <a:extLst>
              <a:ext uri="{FF2B5EF4-FFF2-40B4-BE49-F238E27FC236}">
                <a16:creationId xmlns="" xmlns:a16="http://schemas.microsoft.com/office/drawing/2014/main" id="{D9C29C8D-FCDA-A370-6DCD-03A8D289E8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r="11760"/>
          <a:stretch/>
        </p:blipFill>
        <p:spPr>
          <a:xfrm>
            <a:off x="8234812" y="3140458"/>
            <a:ext cx="625321" cy="1171633"/>
          </a:xfrm>
          <a:prstGeom prst="rect">
            <a:avLst/>
          </a:prstGeom>
          <a:solidFill>
            <a:schemeClr val="tx2"/>
          </a:solidFill>
        </p:spPr>
      </p:pic>
      <p:sp>
        <p:nvSpPr>
          <p:cNvPr id="46" name="Marcador de texto 49">
            <a:extLst>
              <a:ext uri="{FF2B5EF4-FFF2-40B4-BE49-F238E27FC236}">
                <a16:creationId xmlns="" xmlns:a16="http://schemas.microsoft.com/office/drawing/2014/main" id="{E87D6ED8-C300-9A48-0B0F-EE18C324D39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662582" y="2468051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7" name="Marcador de texto 49">
            <a:extLst>
              <a:ext uri="{FF2B5EF4-FFF2-40B4-BE49-F238E27FC236}">
                <a16:creationId xmlns="" xmlns:a16="http://schemas.microsoft.com/office/drawing/2014/main" id="{2BE26540-2188-2C21-582F-F962681DFC4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662582" y="1678911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8" name="Marcador de texto 49">
            <a:extLst>
              <a:ext uri="{FF2B5EF4-FFF2-40B4-BE49-F238E27FC236}">
                <a16:creationId xmlns="" xmlns:a16="http://schemas.microsoft.com/office/drawing/2014/main" id="{C61D23D2-F540-A494-1982-6F9C066B71E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662582" y="404633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9" name="Marcador de texto 49">
            <a:extLst>
              <a:ext uri="{FF2B5EF4-FFF2-40B4-BE49-F238E27FC236}">
                <a16:creationId xmlns="" xmlns:a16="http://schemas.microsoft.com/office/drawing/2014/main" id="{3D7B4374-5F06-4775-3250-01DEA4323E4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62582" y="325719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0" name="Marcador de texto 49">
            <a:extLst>
              <a:ext uri="{FF2B5EF4-FFF2-40B4-BE49-F238E27FC236}">
                <a16:creationId xmlns="" xmlns:a16="http://schemas.microsoft.com/office/drawing/2014/main" id="{0D26AE7A-DFD2-9007-3969-9D0341D277A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662582" y="562461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1" name="Marcador de texto 49">
            <a:extLst>
              <a:ext uri="{FF2B5EF4-FFF2-40B4-BE49-F238E27FC236}">
                <a16:creationId xmlns="" xmlns:a16="http://schemas.microsoft.com/office/drawing/2014/main" id="{F59C4BB5-8F40-671F-252D-24802B07989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662582" y="483547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1" name="Marcador de texto 49">
            <a:extLst>
              <a:ext uri="{FF2B5EF4-FFF2-40B4-BE49-F238E27FC236}">
                <a16:creationId xmlns=""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19980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cxnSp>
        <p:nvCxnSpPr>
          <p:cNvPr id="37" name="28 Conector recto">
            <a:extLst>
              <a:ext uri="{FF2B5EF4-FFF2-40B4-BE49-F238E27FC236}">
                <a16:creationId xmlns="" xmlns:a16="http://schemas.microsoft.com/office/drawing/2014/main" id="{17E974FC-33F2-C9C0-C672-3359CE6E57DA}"/>
              </a:ext>
            </a:extLst>
          </p:cNvPr>
          <p:cNvCxnSpPr>
            <a:cxnSpLocks/>
          </p:cNvCxnSpPr>
          <p:nvPr userDrawn="1"/>
        </p:nvCxnSpPr>
        <p:spPr>
          <a:xfrm>
            <a:off x="9044050" y="1557338"/>
            <a:ext cx="2694123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Marcador de texto 49">
            <a:extLst>
              <a:ext uri="{FF2B5EF4-FFF2-40B4-BE49-F238E27FC236}">
                <a16:creationId xmlns="" xmlns:a16="http://schemas.microsoft.com/office/drawing/2014/main" id="{E92E4CC6-CD15-8A63-0189-506371F9044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061411" y="1323167"/>
            <a:ext cx="2673350" cy="234292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 smtClean="0"/>
              <a:t>Texto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985818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48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146" name="28 Conector recto">
            <a:extLst>
              <a:ext uri="{FF2B5EF4-FFF2-40B4-BE49-F238E27FC236}">
                <a16:creationId xmlns="" xmlns:a16="http://schemas.microsoft.com/office/drawing/2014/main" id="{CD9AFF18-1D00-7A0A-2E10-B238816600D2}"/>
              </a:ext>
            </a:extLst>
          </p:cNvPr>
          <p:cNvCxnSpPr>
            <a:cxnSpLocks/>
          </p:cNvCxnSpPr>
          <p:nvPr userDrawn="1"/>
        </p:nvCxnSpPr>
        <p:spPr>
          <a:xfrm>
            <a:off x="442913" y="1548251"/>
            <a:ext cx="8015701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Marcador de gráfico 150">
            <a:extLst>
              <a:ext uri="{FF2B5EF4-FFF2-40B4-BE49-F238E27FC236}">
                <a16:creationId xmlns="" xmlns:a16="http://schemas.microsoft.com/office/drawing/2014/main" id="{05118DE9-F0E6-8EDC-C655-FBEFD2029434}"/>
              </a:ext>
            </a:extLst>
          </p:cNvPr>
          <p:cNvSpPr>
            <a:spLocks noGrp="1"/>
          </p:cNvSpPr>
          <p:nvPr>
            <p:ph type="chart" sz="quarter" idx="28"/>
          </p:nvPr>
        </p:nvSpPr>
        <p:spPr>
          <a:xfrm>
            <a:off x="447674" y="1772089"/>
            <a:ext cx="8015605" cy="4393762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153" name="Marcador de texto 49">
            <a:extLst>
              <a:ext uri="{FF2B5EF4-FFF2-40B4-BE49-F238E27FC236}">
                <a16:creationId xmlns="" xmlns:a16="http://schemas.microsoft.com/office/drawing/2014/main" id="{84A0D9FB-A827-29B3-A8AF-CC075A07AF4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51025" y="185649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55" name="Marcador de texto 49">
            <a:extLst>
              <a:ext uri="{FF2B5EF4-FFF2-40B4-BE49-F238E27FC236}">
                <a16:creationId xmlns="" xmlns:a16="http://schemas.microsoft.com/office/drawing/2014/main" id="{E0BFBE7D-4676-C06D-3A55-782C4BFBC11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0144442" y="185648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58" name="Marcador de texto 49">
            <a:extLst>
              <a:ext uri="{FF2B5EF4-FFF2-40B4-BE49-F238E27FC236}">
                <a16:creationId xmlns="" xmlns:a16="http://schemas.microsoft.com/office/drawing/2014/main" id="{63E4258C-2A54-8DE0-E85D-413FC8B848C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051025" y="276073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59" name="Marcador de texto 49">
            <a:extLst>
              <a:ext uri="{FF2B5EF4-FFF2-40B4-BE49-F238E27FC236}">
                <a16:creationId xmlns="" xmlns:a16="http://schemas.microsoft.com/office/drawing/2014/main" id="{B71F0879-DDEA-DED9-DDCF-BB39B74B6E7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144442" y="276072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60" name="Marcador de texto 49">
            <a:extLst>
              <a:ext uri="{FF2B5EF4-FFF2-40B4-BE49-F238E27FC236}">
                <a16:creationId xmlns="" xmlns:a16="http://schemas.microsoft.com/office/drawing/2014/main" id="{D5AA7D63-3309-0336-ECE6-AD0D41559AB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051025" y="365481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61" name="Marcador de texto 49">
            <a:extLst>
              <a:ext uri="{FF2B5EF4-FFF2-40B4-BE49-F238E27FC236}">
                <a16:creationId xmlns="" xmlns:a16="http://schemas.microsoft.com/office/drawing/2014/main" id="{4F9B9F28-3436-E9BC-C3EC-87DCACB6D85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144442" y="365480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62" name="Marcador de texto 49">
            <a:extLst>
              <a:ext uri="{FF2B5EF4-FFF2-40B4-BE49-F238E27FC236}">
                <a16:creationId xmlns="" xmlns:a16="http://schemas.microsoft.com/office/drawing/2014/main" id="{0E1592C8-6918-D2CB-A559-D07AAE05468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051025" y="455905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63" name="Marcador de texto 49">
            <a:extLst>
              <a:ext uri="{FF2B5EF4-FFF2-40B4-BE49-F238E27FC236}">
                <a16:creationId xmlns="" xmlns:a16="http://schemas.microsoft.com/office/drawing/2014/main" id="{63B870C0-B543-BA7F-A686-1E756AEAFDD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0144442" y="455904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7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8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2" name="Marcador de texto 49">
            <a:extLst>
              <a:ext uri="{FF2B5EF4-FFF2-40B4-BE49-F238E27FC236}">
                <a16:creationId xmlns=""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19980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cxnSp>
        <p:nvCxnSpPr>
          <p:cNvPr id="23" name="28 Conector recto">
            <a:extLst>
              <a:ext uri="{FF2B5EF4-FFF2-40B4-BE49-F238E27FC236}">
                <a16:creationId xmlns="" xmlns:a16="http://schemas.microsoft.com/office/drawing/2014/main" id="{17E974FC-33F2-C9C0-C672-3359CE6E57DA}"/>
              </a:ext>
            </a:extLst>
          </p:cNvPr>
          <p:cNvCxnSpPr>
            <a:cxnSpLocks/>
          </p:cNvCxnSpPr>
          <p:nvPr userDrawn="1"/>
        </p:nvCxnSpPr>
        <p:spPr>
          <a:xfrm>
            <a:off x="9044050" y="1557338"/>
            <a:ext cx="2694123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Marcador de texto 49">
            <a:extLst>
              <a:ext uri="{FF2B5EF4-FFF2-40B4-BE49-F238E27FC236}">
                <a16:creationId xmlns="" xmlns:a16="http://schemas.microsoft.com/office/drawing/2014/main" id="{E92E4CC6-CD15-8A63-0189-506371F9044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061411" y="1323167"/>
            <a:ext cx="2673350" cy="234292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 smtClean="0"/>
              <a:t>Texto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095505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73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146" name="28 Conector recto">
            <a:extLst>
              <a:ext uri="{FF2B5EF4-FFF2-40B4-BE49-F238E27FC236}">
                <a16:creationId xmlns="" xmlns:a16="http://schemas.microsoft.com/office/drawing/2014/main" id="{CD9AFF18-1D00-7A0A-2E10-B238816600D2}"/>
              </a:ext>
            </a:extLst>
          </p:cNvPr>
          <p:cNvCxnSpPr>
            <a:cxnSpLocks/>
          </p:cNvCxnSpPr>
          <p:nvPr userDrawn="1"/>
        </p:nvCxnSpPr>
        <p:spPr>
          <a:xfrm>
            <a:off x="432753" y="1557338"/>
            <a:ext cx="5181028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Marcador de gráfico 150">
            <a:extLst>
              <a:ext uri="{FF2B5EF4-FFF2-40B4-BE49-F238E27FC236}">
                <a16:creationId xmlns="" xmlns:a16="http://schemas.microsoft.com/office/drawing/2014/main" id="{05118DE9-F0E6-8EDC-C655-FBEFD2029434}"/>
              </a:ext>
            </a:extLst>
          </p:cNvPr>
          <p:cNvSpPr>
            <a:spLocks noGrp="1"/>
          </p:cNvSpPr>
          <p:nvPr>
            <p:ph type="chart" sz="quarter" idx="28"/>
          </p:nvPr>
        </p:nvSpPr>
        <p:spPr>
          <a:xfrm>
            <a:off x="432719" y="1727722"/>
            <a:ext cx="5180966" cy="3563466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9" name="Marcador de texto 49">
            <a:extLst>
              <a:ext uri="{FF2B5EF4-FFF2-40B4-BE49-F238E27FC236}">
                <a16:creationId xmlns="" xmlns:a16="http://schemas.microsoft.com/office/drawing/2014/main" id="{36C9AA89-70A9-96EF-08A2-1941754773F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2913" y="5647847"/>
            <a:ext cx="11328787" cy="470147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cxnSp>
        <p:nvCxnSpPr>
          <p:cNvPr id="20" name="28 Conector recto">
            <a:extLst>
              <a:ext uri="{FF2B5EF4-FFF2-40B4-BE49-F238E27FC236}">
                <a16:creationId xmlns="" xmlns:a16="http://schemas.microsoft.com/office/drawing/2014/main" id="{D1AAE0B0-B1C7-7622-B4F0-C30A227DC181}"/>
              </a:ext>
            </a:extLst>
          </p:cNvPr>
          <p:cNvCxnSpPr>
            <a:cxnSpLocks/>
          </p:cNvCxnSpPr>
          <p:nvPr userDrawn="1"/>
        </p:nvCxnSpPr>
        <p:spPr>
          <a:xfrm>
            <a:off x="6590672" y="1557338"/>
            <a:ext cx="5181028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arcador de gráfico 150">
            <a:extLst>
              <a:ext uri="{FF2B5EF4-FFF2-40B4-BE49-F238E27FC236}">
                <a16:creationId xmlns="" xmlns:a16="http://schemas.microsoft.com/office/drawing/2014/main" id="{36CEC36F-5B5E-A05B-2DEC-D3CE91C8A6D4}"/>
              </a:ext>
            </a:extLst>
          </p:cNvPr>
          <p:cNvSpPr>
            <a:spLocks noGrp="1"/>
          </p:cNvSpPr>
          <p:nvPr>
            <p:ph type="chart" sz="quarter" idx="33"/>
          </p:nvPr>
        </p:nvSpPr>
        <p:spPr>
          <a:xfrm>
            <a:off x="6601875" y="1727722"/>
            <a:ext cx="5180966" cy="3563466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17" name="Marcador de texto 49">
            <a:extLst>
              <a:ext uri="{FF2B5EF4-FFF2-40B4-BE49-F238E27FC236}">
                <a16:creationId xmlns=""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51804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8" name="Marcador de texto 49">
            <a:extLst>
              <a:ext uri="{FF2B5EF4-FFF2-40B4-BE49-F238E27FC236}">
                <a16:creationId xmlns=""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591300" y="1328808"/>
            <a:ext cx="51804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16799879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96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="" xmlns:a16="http://schemas.microsoft.com/office/drawing/2014/main" id="{44BA7B2D-169E-09F6-14BA-09E44D14D9A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71480" y="1722909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26" name="Marcador de texto 31">
            <a:extLst>
              <a:ext uri="{FF2B5EF4-FFF2-40B4-BE49-F238E27FC236}">
                <a16:creationId xmlns="" xmlns:a16="http://schemas.microsoft.com/office/drawing/2014/main" id="{C4827CB1-5EFF-9B5B-992A-EC194F6BEB6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2887" y="199265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0" name="Marcador de texto 34">
            <a:extLst>
              <a:ext uri="{FF2B5EF4-FFF2-40B4-BE49-F238E27FC236}">
                <a16:creationId xmlns="" xmlns:a16="http://schemas.microsoft.com/office/drawing/2014/main" id="{4CD7CCD0-1E82-0F5E-6B7E-DADD1ACFA3A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871480" y="2853618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1" name="Marcador de texto 31">
            <a:extLst>
              <a:ext uri="{FF2B5EF4-FFF2-40B4-BE49-F238E27FC236}">
                <a16:creationId xmlns="" xmlns:a16="http://schemas.microsoft.com/office/drawing/2014/main" id="{21B01A52-5DC3-F441-4910-6ED91E6343A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692887" y="3123359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="" xmlns:a16="http://schemas.microsoft.com/office/drawing/2014/main" id="{39D00571-CBCE-1055-7B0C-D0ADE391B2E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871480" y="4003992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1" name="Marcador de texto 31">
            <a:extLst>
              <a:ext uri="{FF2B5EF4-FFF2-40B4-BE49-F238E27FC236}">
                <a16:creationId xmlns="" xmlns:a16="http://schemas.microsoft.com/office/drawing/2014/main" id="{4AA8B7D6-A2BC-ECA8-5D7A-A7EB93B1677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692887" y="427373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="" xmlns:a16="http://schemas.microsoft.com/office/drawing/2014/main" id="{E8B7423C-1808-9B07-6A30-59653C8D7A4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871480" y="5134701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4" name="Marcador de texto 31">
            <a:extLst>
              <a:ext uri="{FF2B5EF4-FFF2-40B4-BE49-F238E27FC236}">
                <a16:creationId xmlns="" xmlns:a16="http://schemas.microsoft.com/office/drawing/2014/main" id="{4B45B11D-EF15-BFF9-9BC0-E2669B1D155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92887" y="5404442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5" name="Marcador de texto 34">
            <a:extLst>
              <a:ext uri="{FF2B5EF4-FFF2-40B4-BE49-F238E27FC236}">
                <a16:creationId xmlns="" xmlns:a16="http://schemas.microsoft.com/office/drawing/2014/main" id="{7A429157-FE10-D61D-F2FC-B70E632F37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42913" y="1722909"/>
            <a:ext cx="2104510" cy="4308045"/>
          </a:xfrm>
          <a:solidFill>
            <a:schemeClr val="tx2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0" name="Marcador de texto 49">
            <a:extLst>
              <a:ext uri="{FF2B5EF4-FFF2-40B4-BE49-F238E27FC236}">
                <a16:creationId xmlns=""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21060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1" name="Marcador de texto 49">
            <a:extLst>
              <a:ext uri="{FF2B5EF4-FFF2-40B4-BE49-F238E27FC236}">
                <a16:creationId xmlns="" xmlns:a16="http://schemas.microsoft.com/office/drawing/2014/main" id="{B1E462D8-2796-1E4A-955E-374B96D09A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71480" y="1328808"/>
            <a:ext cx="2104509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3643065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0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9" name="Conector recto 8">
            <a:extLst>
              <a:ext uri="{FF2B5EF4-FFF2-40B4-BE49-F238E27FC236}">
                <a16:creationId xmlns="" xmlns:a16="http://schemas.microsoft.com/office/drawing/2014/main" id="{7D00A3F0-1DBD-1D33-8E5F-B66DB97D8FD7}"/>
              </a:ext>
            </a:extLst>
          </p:cNvPr>
          <p:cNvCxnSpPr>
            <a:cxnSpLocks/>
          </p:cNvCxnSpPr>
          <p:nvPr userDrawn="1"/>
        </p:nvCxnSpPr>
        <p:spPr>
          <a:xfrm>
            <a:off x="2349500" y="1557338"/>
            <a:ext cx="0" cy="2523770"/>
          </a:xfrm>
          <a:prstGeom prst="line">
            <a:avLst/>
          </a:prstGeom>
          <a:noFill/>
          <a:ln w="19050" cap="flat">
            <a:solidFill>
              <a:schemeClr val="accent3">
                <a:lumMod val="75000"/>
                <a:lumOff val="2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" name="Conector recto 9">
            <a:extLst>
              <a:ext uri="{FF2B5EF4-FFF2-40B4-BE49-F238E27FC236}">
                <a16:creationId xmlns="" xmlns:a16="http://schemas.microsoft.com/office/drawing/2014/main" id="{D8DA6DB9-6655-E31D-4DF8-A9BFB349B924}"/>
              </a:ext>
            </a:extLst>
          </p:cNvPr>
          <p:cNvCxnSpPr>
            <a:cxnSpLocks/>
          </p:cNvCxnSpPr>
          <p:nvPr userDrawn="1"/>
        </p:nvCxnSpPr>
        <p:spPr>
          <a:xfrm>
            <a:off x="2349500" y="4679941"/>
            <a:ext cx="0" cy="1260414"/>
          </a:xfrm>
          <a:prstGeom prst="line">
            <a:avLst/>
          </a:prstGeom>
          <a:noFill/>
          <a:ln w="19050" cap="flat">
            <a:solidFill>
              <a:schemeClr val="accent3">
                <a:lumMod val="75000"/>
                <a:lumOff val="2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" name="Marcador de texto 34">
            <a:extLst>
              <a:ext uri="{FF2B5EF4-FFF2-40B4-BE49-F238E27FC236}">
                <a16:creationId xmlns="" xmlns:a16="http://schemas.microsoft.com/office/drawing/2014/main" id="{462A4861-FA73-4F84-D33F-E36591B942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57514" y="1703767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23" name="Marcador de texto 31">
            <a:extLst>
              <a:ext uri="{FF2B5EF4-FFF2-40B4-BE49-F238E27FC236}">
                <a16:creationId xmlns="" xmlns:a16="http://schemas.microsoft.com/office/drawing/2014/main" id="{2A9F2B1D-23F6-CA0E-3516-72F6643F7F5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78920" y="1706579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8" name="Marcador de texto 34">
            <a:extLst>
              <a:ext uri="{FF2B5EF4-FFF2-40B4-BE49-F238E27FC236}">
                <a16:creationId xmlns="" xmlns:a16="http://schemas.microsoft.com/office/drawing/2014/main" id="{FF397842-E966-0BAD-2099-3A4A04BD1E6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57514" y="2320217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2" name="Marcador de texto 31">
            <a:extLst>
              <a:ext uri="{FF2B5EF4-FFF2-40B4-BE49-F238E27FC236}">
                <a16:creationId xmlns="" xmlns:a16="http://schemas.microsoft.com/office/drawing/2014/main" id="{9E378365-C358-1A5A-6210-FED06EA7A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78920" y="2323029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3" name="Marcador de texto 34">
            <a:extLst>
              <a:ext uri="{FF2B5EF4-FFF2-40B4-BE49-F238E27FC236}">
                <a16:creationId xmlns="" xmlns:a16="http://schemas.microsoft.com/office/drawing/2014/main" id="{E2C5DC06-7BB7-7232-58C7-444D3E88374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57514" y="2957215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4" name="Marcador de texto 31">
            <a:extLst>
              <a:ext uri="{FF2B5EF4-FFF2-40B4-BE49-F238E27FC236}">
                <a16:creationId xmlns="" xmlns:a16="http://schemas.microsoft.com/office/drawing/2014/main" id="{D88F5D89-C7C9-442F-44A9-A2BA3065808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78920" y="2960027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="" xmlns:a16="http://schemas.microsoft.com/office/drawing/2014/main" id="{5D97D7C2-0F0D-4275-E1C0-DFE6973AA64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57514" y="3573665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6" name="Marcador de texto 31">
            <a:extLst>
              <a:ext uri="{FF2B5EF4-FFF2-40B4-BE49-F238E27FC236}">
                <a16:creationId xmlns="" xmlns:a16="http://schemas.microsoft.com/office/drawing/2014/main" id="{C6743988-3135-9B1B-A7E1-84F9AF68356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678920" y="3576477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0" name="Marcador de texto 34">
            <a:extLst>
              <a:ext uri="{FF2B5EF4-FFF2-40B4-BE49-F238E27FC236}">
                <a16:creationId xmlns="" xmlns:a16="http://schemas.microsoft.com/office/drawing/2014/main" id="{986A27C1-4385-EA36-2391-6E1C2590542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857514" y="4800623"/>
            <a:ext cx="7383748" cy="360000"/>
          </a:xfrm>
          <a:solidFill>
            <a:schemeClr val="accent1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2" name="Marcador de texto 31">
            <a:extLst>
              <a:ext uri="{FF2B5EF4-FFF2-40B4-BE49-F238E27FC236}">
                <a16:creationId xmlns="" xmlns:a16="http://schemas.microsoft.com/office/drawing/2014/main" id="{9303CB70-6710-7652-6862-92FD3CEF4AD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678920" y="4803435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="" xmlns:a16="http://schemas.microsoft.com/office/drawing/2014/main" id="{619B6F0C-A526-9A80-52DE-21AA36F46C2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57514" y="5417073"/>
            <a:ext cx="7383748" cy="360000"/>
          </a:xfrm>
          <a:solidFill>
            <a:schemeClr val="accent1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7" name="Marcador de texto 31">
            <a:extLst>
              <a:ext uri="{FF2B5EF4-FFF2-40B4-BE49-F238E27FC236}">
                <a16:creationId xmlns="" xmlns:a16="http://schemas.microsoft.com/office/drawing/2014/main" id="{69225B97-AB96-0666-B527-D3A15A469BD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78920" y="5419885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8" name="Marcador de texto 34">
            <a:extLst>
              <a:ext uri="{FF2B5EF4-FFF2-40B4-BE49-F238E27FC236}">
                <a16:creationId xmlns="" xmlns:a16="http://schemas.microsoft.com/office/drawing/2014/main" id="{CAAA8765-51D3-525E-5399-D9BA69DF784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0017" y="1557338"/>
            <a:ext cx="1345910" cy="2523769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r">
              <a:buNone/>
              <a:defRPr b="1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="" xmlns:a16="http://schemas.microsoft.com/office/drawing/2014/main" id="{493F1595-E2C2-7DB1-B57D-E491A3A3301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50017" y="4679941"/>
            <a:ext cx="1345910" cy="126041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r">
              <a:buNone/>
              <a:defRPr b="1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8884379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45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67" name="Marcador de gráfico 66">
            <a:extLst>
              <a:ext uri="{FF2B5EF4-FFF2-40B4-BE49-F238E27FC236}">
                <a16:creationId xmlns="" xmlns:a16="http://schemas.microsoft.com/office/drawing/2014/main" id="{0E2BF5F4-28AA-C091-A2C9-41CCD7F2E667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>
          <a:xfrm>
            <a:off x="436563" y="4906393"/>
            <a:ext cx="11347450" cy="1259457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68" name="Marcador de texto 49">
            <a:extLst>
              <a:ext uri="{FF2B5EF4-FFF2-40B4-BE49-F238E27FC236}">
                <a16:creationId xmlns="" xmlns:a16="http://schemas.microsoft.com/office/drawing/2014/main" id="{2D6AB44C-BE20-6AE1-2BD7-60136A0F324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1504" y="1747856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="" xmlns:a16="http://schemas.microsoft.com/office/drawing/2014/main" id="{78626F12-8EE4-627F-3D9C-5D9BC9F5982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504" y="2013330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49">
            <a:extLst>
              <a:ext uri="{FF2B5EF4-FFF2-40B4-BE49-F238E27FC236}">
                <a16:creationId xmlns="" xmlns:a16="http://schemas.microsoft.com/office/drawing/2014/main" id="{704B6EFA-6E90-AFBD-907A-64E68F61631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500053" y="1747856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1" name="Marcador de texto 49">
            <a:extLst>
              <a:ext uri="{FF2B5EF4-FFF2-40B4-BE49-F238E27FC236}">
                <a16:creationId xmlns="" xmlns:a16="http://schemas.microsoft.com/office/drawing/2014/main" id="{232DAC00-2C77-A7D9-FE90-2C560289885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500053" y="2013330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2" name="Marcador de texto 49">
            <a:extLst>
              <a:ext uri="{FF2B5EF4-FFF2-40B4-BE49-F238E27FC236}">
                <a16:creationId xmlns="" xmlns:a16="http://schemas.microsoft.com/office/drawing/2014/main" id="{443983D0-B2F0-8BE2-4CB2-B508E32E48B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41504" y="3327124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3" name="Marcador de texto 49">
            <a:extLst>
              <a:ext uri="{FF2B5EF4-FFF2-40B4-BE49-F238E27FC236}">
                <a16:creationId xmlns="" xmlns:a16="http://schemas.microsoft.com/office/drawing/2014/main" id="{43DC84FC-1150-EEA1-3070-A9BDBE38B78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41504" y="3593774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4" name="Marcador de texto 49">
            <a:extLst>
              <a:ext uri="{FF2B5EF4-FFF2-40B4-BE49-F238E27FC236}">
                <a16:creationId xmlns="" xmlns:a16="http://schemas.microsoft.com/office/drawing/2014/main" id="{777C99C0-74E7-64A1-F61D-14048912DB6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500053" y="3327124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5" name="Marcador de texto 49">
            <a:extLst>
              <a:ext uri="{FF2B5EF4-FFF2-40B4-BE49-F238E27FC236}">
                <a16:creationId xmlns="" xmlns:a16="http://schemas.microsoft.com/office/drawing/2014/main" id="{C6759ADA-6F64-71AA-E09A-F518715539B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500053" y="3593774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texto 49">
            <a:extLst>
              <a:ext uri="{FF2B5EF4-FFF2-40B4-BE49-F238E27FC236}">
                <a16:creationId xmlns="" xmlns:a16="http://schemas.microsoft.com/office/drawing/2014/main" id="{8E6886E5-E7E4-6B6E-3F9A-E4EA0BAE70B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273852" y="1328807"/>
            <a:ext cx="3451612" cy="219443"/>
          </a:xfrm>
          <a:prstGeom prst="rect">
            <a:avLst/>
          </a:prstGeom>
          <a:solidFill>
            <a:schemeClr val="tx2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2" name="Marcador de texto 49">
            <a:extLst>
              <a:ext uri="{FF2B5EF4-FFF2-40B4-BE49-F238E27FC236}">
                <a16:creationId xmlns=""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7"/>
            <a:ext cx="1825200" cy="219443"/>
          </a:xfrm>
          <a:solidFill>
            <a:schemeClr val="accent1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3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3" name="Marcador de texto 49">
            <a:extLst>
              <a:ext uri="{FF2B5EF4-FFF2-40B4-BE49-F238E27FC236}">
                <a16:creationId xmlns="" xmlns:a16="http://schemas.microsoft.com/office/drawing/2014/main" id="{8E6886E5-E7E4-6B6E-3F9A-E4EA0BAE70B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332401" y="1328807"/>
            <a:ext cx="3451612" cy="219443"/>
          </a:xfrm>
          <a:prstGeom prst="rect">
            <a:avLst/>
          </a:prstGeom>
          <a:solidFill>
            <a:schemeClr val="tx2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4" name="Marcador de texto 49">
            <a:extLst>
              <a:ext uri="{FF2B5EF4-FFF2-40B4-BE49-F238E27FC236}">
                <a16:creationId xmlns=""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500053" y="1328807"/>
            <a:ext cx="1825200" cy="219443"/>
          </a:xfrm>
          <a:solidFill>
            <a:schemeClr val="accent1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3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16487966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327807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69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=""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31" name="Rectángulo 30">
            <a:extLst>
              <a:ext uri="{FF2B5EF4-FFF2-40B4-BE49-F238E27FC236}">
                <a16:creationId xmlns="" xmlns:a16="http://schemas.microsoft.com/office/drawing/2014/main" id="{A2C2BDA4-4AE0-D380-9B6E-2721E0E64383}"/>
              </a:ext>
            </a:extLst>
          </p:cNvPr>
          <p:cNvSpPr/>
          <p:nvPr userDrawn="1"/>
        </p:nvSpPr>
        <p:spPr>
          <a:xfrm rot="18900000">
            <a:off x="5690209" y="3341110"/>
            <a:ext cx="811583" cy="811583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2000" tIns="72000" rIns="72000" bIns="72000" numCol="1" spcCol="38100" rtlCol="0" anchor="t">
            <a:no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s-CL" sz="1200" dirty="0">
              <a:ea typeface="Helvetica Neue Medium"/>
              <a:cs typeface="Helvetica Neue Medium"/>
              <a:sym typeface="Helvetica Neue Medium"/>
            </a:endParaRPr>
          </a:p>
        </p:txBody>
      </p:sp>
      <p:cxnSp>
        <p:nvCxnSpPr>
          <p:cNvPr id="79" name="28 Conector recto">
            <a:extLst>
              <a:ext uri="{FF2B5EF4-FFF2-40B4-BE49-F238E27FC236}">
                <a16:creationId xmlns="" xmlns:a16="http://schemas.microsoft.com/office/drawing/2014/main" id="{0D000B62-F354-CAEE-1F1C-6FBC32674F4E}"/>
              </a:ext>
            </a:extLst>
          </p:cNvPr>
          <p:cNvCxnSpPr>
            <a:cxnSpLocks/>
          </p:cNvCxnSpPr>
          <p:nvPr userDrawn="1"/>
        </p:nvCxnSpPr>
        <p:spPr>
          <a:xfrm>
            <a:off x="447578" y="1558466"/>
            <a:ext cx="4345482" cy="15658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28 Conector recto">
            <a:extLst>
              <a:ext uri="{FF2B5EF4-FFF2-40B4-BE49-F238E27FC236}">
                <a16:creationId xmlns="" xmlns:a16="http://schemas.microsoft.com/office/drawing/2014/main" id="{A67A4031-DCB4-A538-9A3C-872B6968584F}"/>
              </a:ext>
            </a:extLst>
          </p:cNvPr>
          <p:cNvCxnSpPr>
            <a:cxnSpLocks/>
          </p:cNvCxnSpPr>
          <p:nvPr userDrawn="1"/>
        </p:nvCxnSpPr>
        <p:spPr>
          <a:xfrm>
            <a:off x="6825064" y="1558466"/>
            <a:ext cx="4345200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Marcador de texto 49">
            <a:extLst>
              <a:ext uri="{FF2B5EF4-FFF2-40B4-BE49-F238E27FC236}">
                <a16:creationId xmlns="" xmlns:a16="http://schemas.microsoft.com/office/drawing/2014/main" id="{52D1196A-4A45-E52C-7BAB-0724D78212B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613303" y="2103677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87" name="Marcador de posición de imagen 86">
            <a:extLst>
              <a:ext uri="{FF2B5EF4-FFF2-40B4-BE49-F238E27FC236}">
                <a16:creationId xmlns="" xmlns:a16="http://schemas.microsoft.com/office/drawing/2014/main" id="{EE707A6C-8AB7-6A75-AAC1-B4485A2861DC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47578" y="1769393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 smtClean="0"/>
              <a:t>ícono</a:t>
            </a:r>
            <a:endParaRPr lang="es-CL" dirty="0"/>
          </a:p>
        </p:txBody>
      </p:sp>
      <p:sp>
        <p:nvSpPr>
          <p:cNvPr id="88" name="Marcador de texto 49">
            <a:extLst>
              <a:ext uri="{FF2B5EF4-FFF2-40B4-BE49-F238E27FC236}">
                <a16:creationId xmlns="" xmlns:a16="http://schemas.microsoft.com/office/drawing/2014/main" id="{E7E07ECC-09A2-20EC-0208-82A7D76B108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990789" y="2103677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89" name="Marcador de posición de imagen 86">
            <a:extLst>
              <a:ext uri="{FF2B5EF4-FFF2-40B4-BE49-F238E27FC236}">
                <a16:creationId xmlns="" xmlns:a16="http://schemas.microsoft.com/office/drawing/2014/main" id="{A025E4CC-CB3B-1A01-4C7E-17CAD9B0D19D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825064" y="1769393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 smtClean="0"/>
              <a:t>ícono</a:t>
            </a:r>
            <a:endParaRPr lang="es-CL" dirty="0"/>
          </a:p>
        </p:txBody>
      </p:sp>
      <p:sp>
        <p:nvSpPr>
          <p:cNvPr id="90" name="Marcador de texto 49">
            <a:extLst>
              <a:ext uri="{FF2B5EF4-FFF2-40B4-BE49-F238E27FC236}">
                <a16:creationId xmlns="" xmlns:a16="http://schemas.microsoft.com/office/drawing/2014/main" id="{2A5F4B21-3C07-6B23-DA88-F0A5E64080D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613303" y="3431436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1" name="Marcador de posición de imagen 86">
            <a:extLst>
              <a:ext uri="{FF2B5EF4-FFF2-40B4-BE49-F238E27FC236}">
                <a16:creationId xmlns="" xmlns:a16="http://schemas.microsoft.com/office/drawing/2014/main" id="{D0AB1B78-BEF5-7D3E-137F-DA0C8CB03F73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47578" y="3097152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 smtClean="0"/>
              <a:t>ícono</a:t>
            </a:r>
            <a:endParaRPr lang="es-CL" dirty="0"/>
          </a:p>
        </p:txBody>
      </p:sp>
      <p:sp>
        <p:nvSpPr>
          <p:cNvPr id="92" name="Marcador de texto 49">
            <a:extLst>
              <a:ext uri="{FF2B5EF4-FFF2-40B4-BE49-F238E27FC236}">
                <a16:creationId xmlns="" xmlns:a16="http://schemas.microsoft.com/office/drawing/2014/main" id="{BA5ED855-5F65-8BA9-99B2-4DC819774CA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990789" y="3431436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3" name="Marcador de posición de imagen 86">
            <a:extLst>
              <a:ext uri="{FF2B5EF4-FFF2-40B4-BE49-F238E27FC236}">
                <a16:creationId xmlns="" xmlns:a16="http://schemas.microsoft.com/office/drawing/2014/main" id="{80FC252A-E9F2-DDBC-BC5F-AF376C2822A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825064" y="3097152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 smtClean="0"/>
              <a:t>ícono</a:t>
            </a:r>
            <a:endParaRPr lang="es-CL" dirty="0"/>
          </a:p>
        </p:txBody>
      </p:sp>
      <p:sp>
        <p:nvSpPr>
          <p:cNvPr id="94" name="Marcador de texto 49">
            <a:extLst>
              <a:ext uri="{FF2B5EF4-FFF2-40B4-BE49-F238E27FC236}">
                <a16:creationId xmlns="" xmlns:a16="http://schemas.microsoft.com/office/drawing/2014/main" id="{58DE00A0-CCCF-C046-C374-906C947B02A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613303" y="4684038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5" name="Marcador de posición de imagen 86">
            <a:extLst>
              <a:ext uri="{FF2B5EF4-FFF2-40B4-BE49-F238E27FC236}">
                <a16:creationId xmlns="" xmlns:a16="http://schemas.microsoft.com/office/drawing/2014/main" id="{A3585362-2AF5-F97A-545B-5D455F197F5F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47578" y="4349754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 smtClean="0"/>
              <a:t>ícono</a:t>
            </a:r>
            <a:endParaRPr lang="es-CL" dirty="0"/>
          </a:p>
        </p:txBody>
      </p:sp>
      <p:sp>
        <p:nvSpPr>
          <p:cNvPr id="96" name="Marcador de texto 49">
            <a:extLst>
              <a:ext uri="{FF2B5EF4-FFF2-40B4-BE49-F238E27FC236}">
                <a16:creationId xmlns="" xmlns:a16="http://schemas.microsoft.com/office/drawing/2014/main" id="{FE81C58E-4242-A183-B6DD-08972C2E30E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990789" y="4684038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7" name="Marcador de posición de imagen 86">
            <a:extLst>
              <a:ext uri="{FF2B5EF4-FFF2-40B4-BE49-F238E27FC236}">
                <a16:creationId xmlns="" xmlns:a16="http://schemas.microsoft.com/office/drawing/2014/main" id="{22DCB027-9E5E-6FB3-1D97-72B052893234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825064" y="4349754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 smtClean="0"/>
              <a:t>ícono</a:t>
            </a:r>
            <a:endParaRPr lang="es-CL" dirty="0"/>
          </a:p>
        </p:txBody>
      </p:sp>
      <p:sp>
        <p:nvSpPr>
          <p:cNvPr id="99" name="Marcador de texto 49">
            <a:extLst>
              <a:ext uri="{FF2B5EF4-FFF2-40B4-BE49-F238E27FC236}">
                <a16:creationId xmlns="" xmlns:a16="http://schemas.microsoft.com/office/drawing/2014/main" id="{74CB5E10-8F3F-6D86-5DFF-F5B4A6A5F6F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47578" y="5844507"/>
            <a:ext cx="5074546" cy="205305"/>
          </a:xfrm>
          <a:noFill/>
        </p:spPr>
        <p:txBody>
          <a:bodyPr>
            <a:noAutofit/>
          </a:bodyPr>
          <a:lstStyle>
            <a:lvl1pPr marL="0" indent="0" algn="r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0" name="Marcador de texto 49">
            <a:extLst>
              <a:ext uri="{FF2B5EF4-FFF2-40B4-BE49-F238E27FC236}">
                <a16:creationId xmlns="" xmlns:a16="http://schemas.microsoft.com/office/drawing/2014/main" id="{BCA3F8A5-5D73-29B6-C481-E2EC7BD4CCF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825063" y="5844507"/>
            <a:ext cx="4410667" cy="223536"/>
          </a:xfrm>
          <a:noFill/>
        </p:spPr>
        <p:txBody>
          <a:bodyPr>
            <a:noAutofit/>
          </a:bodyPr>
          <a:lstStyle>
            <a:lvl1pPr marL="0" indent="0" algn="r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7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8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0" name="Marcador de texto 49">
            <a:extLst>
              <a:ext uri="{FF2B5EF4-FFF2-40B4-BE49-F238E27FC236}">
                <a16:creationId xmlns=""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43452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="" xmlns:a16="http://schemas.microsoft.com/office/drawing/2014/main" id="{B1E462D8-2796-1E4A-955E-374B96D09A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825062" y="1328808"/>
            <a:ext cx="4345200" cy="245316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2504632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 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=""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0286855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1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=""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Marcador de texto 7">
            <a:extLst>
              <a:ext uri="{FF2B5EF4-FFF2-40B4-BE49-F238E27FC236}">
                <a16:creationId xmlns="" xmlns:a16="http://schemas.microsoft.com/office/drawing/2014/main" id="{9FAA23D5-B1A8-589C-8ED5-F341FFFEA56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99300" y="4046751"/>
            <a:ext cx="3979826" cy="5043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marL="0" marR="0" lvl="0" indent="0" algn="l" defTabSz="1218406" eaLnBrk="1" fontAlgn="auto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/>
            </a:pPr>
            <a:r>
              <a:rPr lang="es-ES" dirty="0"/>
              <a:t>Subtítulo</a:t>
            </a:r>
            <a:r>
              <a:rPr lang="es-CL" dirty="0"/>
              <a:t> Arial 15</a:t>
            </a:r>
          </a:p>
        </p:txBody>
      </p:sp>
      <p:sp>
        <p:nvSpPr>
          <p:cNvPr id="7" name="Marcador de texto 7">
            <a:extLst>
              <a:ext uri="{FF2B5EF4-FFF2-40B4-BE49-F238E27FC236}">
                <a16:creationId xmlns="" xmlns:a16="http://schemas.microsoft.com/office/drawing/2014/main" id="{0B08D841-0276-33C3-3666-53CC67862A7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9299" y="2413732"/>
            <a:ext cx="3979827" cy="130036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3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portada 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máximo </a:t>
            </a:r>
            <a:r>
              <a:rPr lang="es-ES" dirty="0"/>
              <a:t>3 líneas Arial Regular - 30 puntos</a:t>
            </a:r>
            <a:endParaRPr lang="es-CL" dirty="0"/>
          </a:p>
        </p:txBody>
      </p:sp>
      <p:pic>
        <p:nvPicPr>
          <p:cNvPr id="9" name="Picture 6">
            <a:extLst>
              <a:ext uri="{FF2B5EF4-FFF2-40B4-BE49-F238E27FC236}">
                <a16:creationId xmlns:a16="http://schemas.microsoft.com/office/drawing/2014/main" xmlns="" id="{98BA7C6B-DB5F-EE2E-B534-7324B6BC8C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7" r="11749"/>
          <a:stretch/>
        </p:blipFill>
        <p:spPr>
          <a:xfrm>
            <a:off x="-1082076" y="-130002"/>
            <a:ext cx="8862495" cy="7495698"/>
          </a:xfrm>
          <a:prstGeom prst="rect">
            <a:avLst/>
          </a:prstGeom>
        </p:spPr>
      </p:pic>
      <p:pic>
        <p:nvPicPr>
          <p:cNvPr id="11" name="Gráfico 7">
            <a:extLst>
              <a:ext uri="{FF2B5EF4-FFF2-40B4-BE49-F238E27FC236}">
                <a16:creationId xmlns:a16="http://schemas.microsoft.com/office/drawing/2014/main" xmlns="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0559444" y="367977"/>
            <a:ext cx="1224570" cy="50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9498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92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9" name="Marcador de tabla 18">
            <a:extLst>
              <a:ext uri="{FF2B5EF4-FFF2-40B4-BE49-F238E27FC236}">
                <a16:creationId xmlns="" xmlns:a16="http://schemas.microsoft.com/office/drawing/2014/main" id="{1D28B62C-983E-6B64-C51E-4075858BEE02}"/>
              </a:ext>
            </a:extLst>
          </p:cNvPr>
          <p:cNvSpPr>
            <a:spLocks noGrp="1"/>
          </p:cNvSpPr>
          <p:nvPr>
            <p:ph type="tbl" sz="quarter" idx="11"/>
          </p:nvPr>
        </p:nvSpPr>
        <p:spPr>
          <a:xfrm>
            <a:off x="447675" y="3257934"/>
            <a:ext cx="11314113" cy="2907916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20" name="Marcador de texto 34">
            <a:extLst>
              <a:ext uri="{FF2B5EF4-FFF2-40B4-BE49-F238E27FC236}">
                <a16:creationId xmlns="" xmlns:a16="http://schemas.microsoft.com/office/drawing/2014/main" id="{90DA9BC0-A64A-6ECE-0C7F-2284D779AC2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2913" y="1584487"/>
            <a:ext cx="2967502" cy="1307938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21" name="Marcador de texto 31">
            <a:extLst>
              <a:ext uri="{FF2B5EF4-FFF2-40B4-BE49-F238E27FC236}">
                <a16:creationId xmlns="" xmlns:a16="http://schemas.microsoft.com/office/drawing/2014/main" id="{49492AD4-DE20-0966-0185-5B714FD6569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723733" y="1584487"/>
            <a:ext cx="1307939" cy="13079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22" name="Marcador de texto 31">
            <a:extLst>
              <a:ext uri="{FF2B5EF4-FFF2-40B4-BE49-F238E27FC236}">
                <a16:creationId xmlns="" xmlns:a16="http://schemas.microsoft.com/office/drawing/2014/main" id="{39A80EFD-C525-2E33-D67E-BF82215F79D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 rot="5400000">
            <a:off x="3183910" y="1989784"/>
            <a:ext cx="576921" cy="497345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29" name="Marcador de texto 34">
            <a:extLst>
              <a:ext uri="{FF2B5EF4-FFF2-40B4-BE49-F238E27FC236}">
                <a16:creationId xmlns="" xmlns:a16="http://schemas.microsoft.com/office/drawing/2014/main" id="{E0C36208-1CA8-0AF6-C192-788E2E2AA74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305638" y="1584487"/>
            <a:ext cx="2967502" cy="1307938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0" name="Marcador de texto 31">
            <a:extLst>
              <a:ext uri="{FF2B5EF4-FFF2-40B4-BE49-F238E27FC236}">
                <a16:creationId xmlns="" xmlns:a16="http://schemas.microsoft.com/office/drawing/2014/main" id="{8958A367-7109-C383-DA0E-B6409FFF70D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586458" y="1584487"/>
            <a:ext cx="1307939" cy="13079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1" name="Marcador de texto 31">
            <a:extLst>
              <a:ext uri="{FF2B5EF4-FFF2-40B4-BE49-F238E27FC236}">
                <a16:creationId xmlns="" xmlns:a16="http://schemas.microsoft.com/office/drawing/2014/main" id="{66BE90DE-B32A-628F-0F45-46C5CE4F7DA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 rot="5400000">
            <a:off x="7046635" y="1989784"/>
            <a:ext cx="576921" cy="497345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2" name="Marcador de texto 34">
            <a:extLst>
              <a:ext uri="{FF2B5EF4-FFF2-40B4-BE49-F238E27FC236}">
                <a16:creationId xmlns="" xmlns:a16="http://schemas.microsoft.com/office/drawing/2014/main" id="{98A85428-6F8E-9072-22E5-8A132B6C5DE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168364" y="1584487"/>
            <a:ext cx="2967502" cy="1307938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3" name="Marcador de texto 31">
            <a:extLst>
              <a:ext uri="{FF2B5EF4-FFF2-40B4-BE49-F238E27FC236}">
                <a16:creationId xmlns="" xmlns:a16="http://schemas.microsoft.com/office/drawing/2014/main" id="{AE0E2CDA-1B5A-580E-D0C0-E37297A7AC8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449184" y="1584487"/>
            <a:ext cx="1307939" cy="13079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4" name="Marcador de texto 31">
            <a:extLst>
              <a:ext uri="{FF2B5EF4-FFF2-40B4-BE49-F238E27FC236}">
                <a16:creationId xmlns="" xmlns:a16="http://schemas.microsoft.com/office/drawing/2014/main" id="{A8324AF2-4451-61C2-DE34-08C724D6C31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rot="5400000">
            <a:off x="10909361" y="1989784"/>
            <a:ext cx="576921" cy="497345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571059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15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58" name="Subtítulo 2">
            <a:extLst>
              <a:ext uri="{FF2B5EF4-FFF2-40B4-BE49-F238E27FC236}">
                <a16:creationId xmlns="" xmlns:a16="http://schemas.microsoft.com/office/drawing/2014/main" id="{95C4CA68-C0A6-1A75-A75A-69111116DE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59" name="Marcador de texto 49">
            <a:extLst>
              <a:ext uri="{FF2B5EF4-FFF2-40B4-BE49-F238E27FC236}">
                <a16:creationId xmlns="" xmlns:a16="http://schemas.microsoft.com/office/drawing/2014/main" id="{4B345620-5EB8-5D07-CDF4-2196916D4F9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924132" y="1761467"/>
            <a:ext cx="1714983" cy="229996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0" name="Marcador de texto 49">
            <a:extLst>
              <a:ext uri="{FF2B5EF4-FFF2-40B4-BE49-F238E27FC236}">
                <a16:creationId xmlns="" xmlns:a16="http://schemas.microsoft.com/office/drawing/2014/main" id="{4805B092-F4B5-8A89-7913-16D55E80CF1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914624" y="1761467"/>
            <a:ext cx="1714983" cy="229996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1" name="Marcador de texto 49">
            <a:extLst>
              <a:ext uri="{FF2B5EF4-FFF2-40B4-BE49-F238E27FC236}">
                <a16:creationId xmlns="" xmlns:a16="http://schemas.microsoft.com/office/drawing/2014/main" id="{9CD34FC7-F684-369E-267D-FE6FA317E66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905117" y="1761467"/>
            <a:ext cx="1714983" cy="229996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2" name="Marcador de texto 49">
            <a:extLst>
              <a:ext uri="{FF2B5EF4-FFF2-40B4-BE49-F238E27FC236}">
                <a16:creationId xmlns="" xmlns:a16="http://schemas.microsoft.com/office/drawing/2014/main" id="{F963A36C-AF12-414B-E941-50890D8D9DB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924132" y="2196364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3" name="Marcador de texto 49">
            <a:extLst>
              <a:ext uri="{FF2B5EF4-FFF2-40B4-BE49-F238E27FC236}">
                <a16:creationId xmlns="" xmlns:a16="http://schemas.microsoft.com/office/drawing/2014/main" id="{A493A69E-F006-CBC4-14BA-1B7D411F6AC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914624" y="2196364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4" name="Marcador de texto 49">
            <a:extLst>
              <a:ext uri="{FF2B5EF4-FFF2-40B4-BE49-F238E27FC236}">
                <a16:creationId xmlns="" xmlns:a16="http://schemas.microsoft.com/office/drawing/2014/main" id="{922125E0-E5BD-3E30-0F8B-A00802030FC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905117" y="2196364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5" name="Marcador de texto 49">
            <a:extLst>
              <a:ext uri="{FF2B5EF4-FFF2-40B4-BE49-F238E27FC236}">
                <a16:creationId xmlns="" xmlns:a16="http://schemas.microsoft.com/office/drawing/2014/main" id="{C17793B2-03BD-08AE-128B-E51718FDDB2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924132" y="3556813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6" name="Marcador de texto 49">
            <a:extLst>
              <a:ext uri="{FF2B5EF4-FFF2-40B4-BE49-F238E27FC236}">
                <a16:creationId xmlns="" xmlns:a16="http://schemas.microsoft.com/office/drawing/2014/main" id="{453D821D-AC55-5A01-BBA3-97EADB2FDE5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914624" y="3556813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7" name="Marcador de texto 49">
            <a:extLst>
              <a:ext uri="{FF2B5EF4-FFF2-40B4-BE49-F238E27FC236}">
                <a16:creationId xmlns="" xmlns:a16="http://schemas.microsoft.com/office/drawing/2014/main" id="{ECB52E0A-92A8-5EF1-625C-1E2B5354F9F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905117" y="3556813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8" name="Marcador de texto 49">
            <a:extLst>
              <a:ext uri="{FF2B5EF4-FFF2-40B4-BE49-F238E27FC236}">
                <a16:creationId xmlns="" xmlns:a16="http://schemas.microsoft.com/office/drawing/2014/main" id="{3F01CCC4-52EE-22C2-9D44-6BFE579745D0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924132" y="4906111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="" xmlns:a16="http://schemas.microsoft.com/office/drawing/2014/main" id="{9CEB0C03-2BB4-30A2-067F-7C2D1E93597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914624" y="4906111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49">
            <a:extLst>
              <a:ext uri="{FF2B5EF4-FFF2-40B4-BE49-F238E27FC236}">
                <a16:creationId xmlns="" xmlns:a16="http://schemas.microsoft.com/office/drawing/2014/main" id="{C3E77618-4325-F5FE-499C-45BD5160D618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905117" y="4906111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1" name="Marcador de texto 34">
            <a:extLst>
              <a:ext uri="{FF2B5EF4-FFF2-40B4-BE49-F238E27FC236}">
                <a16:creationId xmlns="" xmlns:a16="http://schemas.microsoft.com/office/drawing/2014/main" id="{CE272B85-9159-FA71-78A8-21B9FE10300D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 rot="16200000" flipH="1">
            <a:off x="5068797" y="2355407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2" name="Marcador de texto 34">
            <a:extLst>
              <a:ext uri="{FF2B5EF4-FFF2-40B4-BE49-F238E27FC236}">
                <a16:creationId xmlns="" xmlns:a16="http://schemas.microsoft.com/office/drawing/2014/main" id="{11D99E9E-817C-6D7E-A2BE-89DD822D161A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 rot="16200000" flipH="1">
            <a:off x="5068798" y="3727008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3" name="Marcador de texto 34">
            <a:extLst>
              <a:ext uri="{FF2B5EF4-FFF2-40B4-BE49-F238E27FC236}">
                <a16:creationId xmlns="" xmlns:a16="http://schemas.microsoft.com/office/drawing/2014/main" id="{00F65F61-D1F6-1F4E-575A-A425488713D2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 rot="16200000" flipH="1">
            <a:off x="5068799" y="5109242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4" name="Marcador de texto 49">
            <a:extLst>
              <a:ext uri="{FF2B5EF4-FFF2-40B4-BE49-F238E27FC236}">
                <a16:creationId xmlns="" xmlns:a16="http://schemas.microsoft.com/office/drawing/2014/main" id="{636F64CA-18E8-BF09-DD60-E08C4128683D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766802" y="2196364"/>
            <a:ext cx="2614932" cy="1232629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5" name="Marcador de texto 49">
            <a:extLst>
              <a:ext uri="{FF2B5EF4-FFF2-40B4-BE49-F238E27FC236}">
                <a16:creationId xmlns="" xmlns:a16="http://schemas.microsoft.com/office/drawing/2014/main" id="{A3BA2335-2FFB-08E3-1335-E3252122ABB7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1766802" y="3556813"/>
            <a:ext cx="2614932" cy="1232629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6" name="Marcador de texto 49">
            <a:extLst>
              <a:ext uri="{FF2B5EF4-FFF2-40B4-BE49-F238E27FC236}">
                <a16:creationId xmlns="" xmlns:a16="http://schemas.microsoft.com/office/drawing/2014/main" id="{DE00BC1C-834A-9980-3BCA-F908E7F0CF47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1766802" y="4906111"/>
            <a:ext cx="2614932" cy="1232629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posición de imagen 86">
            <a:extLst>
              <a:ext uri="{FF2B5EF4-FFF2-40B4-BE49-F238E27FC236}">
                <a16:creationId xmlns="" xmlns:a16="http://schemas.microsoft.com/office/drawing/2014/main" id="{64DAE33A-150D-57A3-70D3-CD27D0B39520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94108" y="2330078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 smtClean="0"/>
              <a:t>ícono</a:t>
            </a:r>
            <a:endParaRPr lang="es-CL" dirty="0"/>
          </a:p>
        </p:txBody>
      </p:sp>
      <p:sp>
        <p:nvSpPr>
          <p:cNvPr id="78" name="Marcador de posición de imagen 86">
            <a:extLst>
              <a:ext uri="{FF2B5EF4-FFF2-40B4-BE49-F238E27FC236}">
                <a16:creationId xmlns="" xmlns:a16="http://schemas.microsoft.com/office/drawing/2014/main" id="{ECCD658C-2175-3803-0038-475F5236EF34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494108" y="3701680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 smtClean="0"/>
              <a:t>ícono</a:t>
            </a:r>
            <a:endParaRPr lang="es-CL" dirty="0"/>
          </a:p>
        </p:txBody>
      </p:sp>
      <p:sp>
        <p:nvSpPr>
          <p:cNvPr id="79" name="Marcador de posición de imagen 86">
            <a:extLst>
              <a:ext uri="{FF2B5EF4-FFF2-40B4-BE49-F238E27FC236}">
                <a16:creationId xmlns="" xmlns:a16="http://schemas.microsoft.com/office/drawing/2014/main" id="{92A05F97-2D3F-CDB4-311A-DC950928EBF3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94108" y="5062645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 smtClean="0"/>
              <a:t>ícono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2520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40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2" name="Subtítulo 2">
            <a:extLst>
              <a:ext uri="{FF2B5EF4-FFF2-40B4-BE49-F238E27FC236}">
                <a16:creationId xmlns="" xmlns:a16="http://schemas.microsoft.com/office/drawing/2014/main" id="{83F15F5D-7D92-97D5-8099-701EAA3649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3" name="Marcador de texto 49">
            <a:extLst>
              <a:ext uri="{FF2B5EF4-FFF2-40B4-BE49-F238E27FC236}">
                <a16:creationId xmlns="" xmlns:a16="http://schemas.microsoft.com/office/drawing/2014/main" id="{1EDF05D4-9A65-EF9A-522C-6318F25B043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504" y="1852612"/>
            <a:ext cx="11121820" cy="1097208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4" name="Marcador de texto 49">
            <a:extLst>
              <a:ext uri="{FF2B5EF4-FFF2-40B4-BE49-F238E27FC236}">
                <a16:creationId xmlns="" xmlns:a16="http://schemas.microsoft.com/office/drawing/2014/main" id="{9EC0A742-FAE7-EB7C-074F-338B3CA3D6F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1504" y="3270847"/>
            <a:ext cx="11121820" cy="23429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5" name="Marcador de texto 49">
            <a:extLst>
              <a:ext uri="{FF2B5EF4-FFF2-40B4-BE49-F238E27FC236}">
                <a16:creationId xmlns="" xmlns:a16="http://schemas.microsoft.com/office/drawing/2014/main" id="{A38F46DD-F13F-9EA0-4D70-156B93AB0A4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1504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6" name="Marcador de texto 49">
            <a:extLst>
              <a:ext uri="{FF2B5EF4-FFF2-40B4-BE49-F238E27FC236}">
                <a16:creationId xmlns="" xmlns:a16="http://schemas.microsoft.com/office/drawing/2014/main" id="{B2B6EF5F-B4EB-6934-ECD5-C2A36A84A8C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796807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7" name="Marcador de texto 49">
            <a:extLst>
              <a:ext uri="{FF2B5EF4-FFF2-40B4-BE49-F238E27FC236}">
                <a16:creationId xmlns="" xmlns:a16="http://schemas.microsoft.com/office/drawing/2014/main" id="{C8100423-846E-4126-FB92-9B3114D416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151097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8" name="Marcador de texto 49">
            <a:extLst>
              <a:ext uri="{FF2B5EF4-FFF2-40B4-BE49-F238E27FC236}">
                <a16:creationId xmlns="" xmlns:a16="http://schemas.microsoft.com/office/drawing/2014/main" id="{051DCBF7-6C95-9680-0904-0D5E5E38057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505387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9" name="Marcador de texto 49">
            <a:extLst>
              <a:ext uri="{FF2B5EF4-FFF2-40B4-BE49-F238E27FC236}">
                <a16:creationId xmlns="" xmlns:a16="http://schemas.microsoft.com/office/drawing/2014/main" id="{007F1483-B57C-B30C-EE92-81E42BC2D55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862715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0" name="Marcador de texto 34">
            <a:extLst>
              <a:ext uri="{FF2B5EF4-FFF2-40B4-BE49-F238E27FC236}">
                <a16:creationId xmlns="" xmlns:a16="http://schemas.microsoft.com/office/drawing/2014/main" id="{6FB6EE8B-F2BD-25A3-0B74-0CB25E3DEA9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79680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1" name="Marcador de texto 31">
            <a:extLst>
              <a:ext uri="{FF2B5EF4-FFF2-40B4-BE49-F238E27FC236}">
                <a16:creationId xmlns="" xmlns:a16="http://schemas.microsoft.com/office/drawing/2014/main" id="{9262D7D3-F97F-8E58-4966-FA703805520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01397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2" name="Marcador de texto 31">
            <a:extLst>
              <a:ext uri="{FF2B5EF4-FFF2-40B4-BE49-F238E27FC236}">
                <a16:creationId xmlns="" xmlns:a16="http://schemas.microsoft.com/office/drawing/2014/main" id="{24420A78-BBAD-C2C0-9FC0-AA634D4B5CC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 rot="5400000">
            <a:off x="4233066" y="3888500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="" xmlns:a16="http://schemas.microsoft.com/office/drawing/2014/main" id="{5D79030A-41CF-6F08-1065-47605D0AAAA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251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4" name="Marcador de texto 31">
            <a:extLst>
              <a:ext uri="{FF2B5EF4-FFF2-40B4-BE49-F238E27FC236}">
                <a16:creationId xmlns="" xmlns:a16="http://schemas.microsoft.com/office/drawing/2014/main" id="{9462DC54-CBF9-6B45-2B2C-2148284DB57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65968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5" name="Marcador de texto 31">
            <a:extLst>
              <a:ext uri="{FF2B5EF4-FFF2-40B4-BE49-F238E27FC236}">
                <a16:creationId xmlns="" xmlns:a16="http://schemas.microsoft.com/office/drawing/2014/main" id="{A658DC09-3F35-A814-365C-D35FDB5313B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 rot="5400000">
            <a:off x="1878776" y="3888500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6" name="Marcador de texto 34">
            <a:extLst>
              <a:ext uri="{FF2B5EF4-FFF2-40B4-BE49-F238E27FC236}">
                <a16:creationId xmlns="" xmlns:a16="http://schemas.microsoft.com/office/drawing/2014/main" id="{4C77BC8D-3998-BB26-47BA-C708BD55605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50538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7" name="Marcador de texto 31">
            <a:extLst>
              <a:ext uri="{FF2B5EF4-FFF2-40B4-BE49-F238E27FC236}">
                <a16:creationId xmlns="" xmlns:a16="http://schemas.microsoft.com/office/drawing/2014/main" id="{274D0C8D-1C32-F531-C87A-BA0BED3441C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72255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8" name="Marcador de texto 31">
            <a:extLst>
              <a:ext uri="{FF2B5EF4-FFF2-40B4-BE49-F238E27FC236}">
                <a16:creationId xmlns="" xmlns:a16="http://schemas.microsoft.com/office/drawing/2014/main" id="{1819C0FF-910E-6355-8D27-D63208863DB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 rot="5400000">
            <a:off x="8941646" y="3883308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9" name="Marcador de texto 34">
            <a:extLst>
              <a:ext uri="{FF2B5EF4-FFF2-40B4-BE49-F238E27FC236}">
                <a16:creationId xmlns="" xmlns:a16="http://schemas.microsoft.com/office/drawing/2014/main" id="{09D34F02-4612-0DA0-8199-D17D80133146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15109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0" name="Marcador de texto 31">
            <a:extLst>
              <a:ext uri="{FF2B5EF4-FFF2-40B4-BE49-F238E27FC236}">
                <a16:creationId xmlns="" xmlns:a16="http://schemas.microsoft.com/office/drawing/2014/main" id="{C3946606-FE5E-4257-2A70-3B1EE8D3D68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36826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61" name="Marcador de texto 31">
            <a:extLst>
              <a:ext uri="{FF2B5EF4-FFF2-40B4-BE49-F238E27FC236}">
                <a16:creationId xmlns="" xmlns:a16="http://schemas.microsoft.com/office/drawing/2014/main" id="{7A1297C7-876A-2CAE-B2A0-78ACA462B8A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 rot="5400000">
            <a:off x="6587356" y="3888500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62" name="Marcador de texto 34">
            <a:extLst>
              <a:ext uri="{FF2B5EF4-FFF2-40B4-BE49-F238E27FC236}">
                <a16:creationId xmlns="" xmlns:a16="http://schemas.microsoft.com/office/drawing/2014/main" id="{FD04A436-8FFE-C6D0-880E-D7B4CB3783C5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85967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3" name="Marcador de texto 31">
            <a:extLst>
              <a:ext uri="{FF2B5EF4-FFF2-40B4-BE49-F238E27FC236}">
                <a16:creationId xmlns="" xmlns:a16="http://schemas.microsoft.com/office/drawing/2014/main" id="{EBEBCBEE-CE4C-981A-D59E-FF13E67B62F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107684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64" name="Marcador de texto 31">
            <a:extLst>
              <a:ext uri="{FF2B5EF4-FFF2-40B4-BE49-F238E27FC236}">
                <a16:creationId xmlns="" xmlns:a16="http://schemas.microsoft.com/office/drawing/2014/main" id="{7D3423CD-D5FE-E127-9746-BA101CE3EBAD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 rot="5400000">
            <a:off x="11295936" y="3883306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3072742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64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2" name="Subtítulo 2">
            <a:extLst>
              <a:ext uri="{FF2B5EF4-FFF2-40B4-BE49-F238E27FC236}">
                <a16:creationId xmlns="" xmlns:a16="http://schemas.microsoft.com/office/drawing/2014/main" id="{83F15F5D-7D92-97D5-8099-701EAA3649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cxnSp>
        <p:nvCxnSpPr>
          <p:cNvPr id="71" name="Conector recto 70">
            <a:extLst>
              <a:ext uri="{FF2B5EF4-FFF2-40B4-BE49-F238E27FC236}">
                <a16:creationId xmlns="" xmlns:a16="http://schemas.microsoft.com/office/drawing/2014/main" id="{741D0EF4-A454-9693-96B3-EB35A488F9ED}"/>
              </a:ext>
            </a:extLst>
          </p:cNvPr>
          <p:cNvCxnSpPr>
            <a:cxnSpLocks/>
          </p:cNvCxnSpPr>
          <p:nvPr userDrawn="1"/>
        </p:nvCxnSpPr>
        <p:spPr>
          <a:xfrm>
            <a:off x="425229" y="4618032"/>
            <a:ext cx="11341542" cy="0"/>
          </a:xfrm>
          <a:prstGeom prst="line">
            <a:avLst/>
          </a:prstGeom>
          <a:ln w="19050">
            <a:solidFill>
              <a:schemeClr val="accent3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ector recto 71">
            <a:extLst>
              <a:ext uri="{FF2B5EF4-FFF2-40B4-BE49-F238E27FC236}">
                <a16:creationId xmlns="" xmlns:a16="http://schemas.microsoft.com/office/drawing/2014/main" id="{80C8DCC1-8E32-D573-93B5-E5E71C01DC3E}"/>
              </a:ext>
            </a:extLst>
          </p:cNvPr>
          <p:cNvCxnSpPr>
            <a:cxnSpLocks/>
          </p:cNvCxnSpPr>
          <p:nvPr userDrawn="1"/>
        </p:nvCxnSpPr>
        <p:spPr>
          <a:xfrm>
            <a:off x="425229" y="2841684"/>
            <a:ext cx="11341542" cy="0"/>
          </a:xfrm>
          <a:prstGeom prst="line">
            <a:avLst/>
          </a:prstGeom>
          <a:ln w="19050">
            <a:solidFill>
              <a:schemeClr val="accent3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Marcador de texto 49">
            <a:extLst>
              <a:ext uri="{FF2B5EF4-FFF2-40B4-BE49-F238E27FC236}">
                <a16:creationId xmlns="" xmlns:a16="http://schemas.microsoft.com/office/drawing/2014/main" id="{6DEDFD75-191B-5433-8A93-041B19A7668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1504" y="1845031"/>
            <a:ext cx="1096842" cy="687850"/>
          </a:xfrm>
          <a:noFill/>
        </p:spPr>
        <p:txBody>
          <a:bodyPr lIns="0" tIns="0" rIns="0" bIns="0" anchor="ctr">
            <a:noAutofit/>
          </a:bodyPr>
          <a:lstStyle>
            <a:lvl1pPr marL="0" indent="0" algn="r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9" name="Marcador de texto 49">
            <a:extLst>
              <a:ext uri="{FF2B5EF4-FFF2-40B4-BE49-F238E27FC236}">
                <a16:creationId xmlns="" xmlns:a16="http://schemas.microsoft.com/office/drawing/2014/main" id="{AB8400E2-DEE0-612A-CAEF-BF0BD01222B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504" y="3043549"/>
            <a:ext cx="1096842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r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1" name="Marcador de texto 49">
            <a:extLst>
              <a:ext uri="{FF2B5EF4-FFF2-40B4-BE49-F238E27FC236}">
                <a16:creationId xmlns="" xmlns:a16="http://schemas.microsoft.com/office/drawing/2014/main" id="{18175F41-C149-7CEE-9D6D-8988CF54016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823989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2" name="Marcador de texto 49">
            <a:extLst>
              <a:ext uri="{FF2B5EF4-FFF2-40B4-BE49-F238E27FC236}">
                <a16:creationId xmlns="" xmlns:a16="http://schemas.microsoft.com/office/drawing/2014/main" id="{F76222A7-5D3E-DF79-FEE5-C43F157EE2D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837846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3" name="Marcador de texto 49">
            <a:extLst>
              <a:ext uri="{FF2B5EF4-FFF2-40B4-BE49-F238E27FC236}">
                <a16:creationId xmlns="" xmlns:a16="http://schemas.microsoft.com/office/drawing/2014/main" id="{8822C92A-57F0-6DC8-D633-18326136469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851704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4" name="Marcador de texto 49">
            <a:extLst>
              <a:ext uri="{FF2B5EF4-FFF2-40B4-BE49-F238E27FC236}">
                <a16:creationId xmlns="" xmlns:a16="http://schemas.microsoft.com/office/drawing/2014/main" id="{9CF0A07A-A25B-18DD-F296-D1EE050CFD9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865561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5" name="Marcador de texto 49">
            <a:extLst>
              <a:ext uri="{FF2B5EF4-FFF2-40B4-BE49-F238E27FC236}">
                <a16:creationId xmlns="" xmlns:a16="http://schemas.microsoft.com/office/drawing/2014/main" id="{7E086824-B1E6-863B-115B-992F9552FFE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901189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6" name="Marcador de texto 49">
            <a:extLst>
              <a:ext uri="{FF2B5EF4-FFF2-40B4-BE49-F238E27FC236}">
                <a16:creationId xmlns="" xmlns:a16="http://schemas.microsoft.com/office/drawing/2014/main" id="{02F58401-D79F-01A9-8535-47C943032A8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1504" y="4807033"/>
            <a:ext cx="1096842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r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7" name="Marcador de texto 49">
            <a:extLst>
              <a:ext uri="{FF2B5EF4-FFF2-40B4-BE49-F238E27FC236}">
                <a16:creationId xmlns="" xmlns:a16="http://schemas.microsoft.com/office/drawing/2014/main" id="{BB5BE137-48E8-1B34-B29C-90826849C2A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823989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8" name="Marcador de texto 49">
            <a:extLst>
              <a:ext uri="{FF2B5EF4-FFF2-40B4-BE49-F238E27FC236}">
                <a16:creationId xmlns="" xmlns:a16="http://schemas.microsoft.com/office/drawing/2014/main" id="{5DB61E90-DA8C-3626-BA68-7880929F288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837846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9" name="Marcador de texto 49">
            <a:extLst>
              <a:ext uri="{FF2B5EF4-FFF2-40B4-BE49-F238E27FC236}">
                <a16:creationId xmlns="" xmlns:a16="http://schemas.microsoft.com/office/drawing/2014/main" id="{F09B4558-4E22-C2A5-6537-FC8F84644E3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851704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10" name="Marcador de texto 49">
            <a:extLst>
              <a:ext uri="{FF2B5EF4-FFF2-40B4-BE49-F238E27FC236}">
                <a16:creationId xmlns="" xmlns:a16="http://schemas.microsoft.com/office/drawing/2014/main" id="{36225E52-2698-D4B6-3679-8FB9D9442C1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865561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11" name="Marcador de texto 49">
            <a:extLst>
              <a:ext uri="{FF2B5EF4-FFF2-40B4-BE49-F238E27FC236}">
                <a16:creationId xmlns="" xmlns:a16="http://schemas.microsoft.com/office/drawing/2014/main" id="{26DBC50C-7CB2-01A8-CAEF-7D0E5C74280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901189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12" name="Marcador de texto 34">
            <a:extLst>
              <a:ext uri="{FF2B5EF4-FFF2-40B4-BE49-F238E27FC236}">
                <a16:creationId xmlns="" xmlns:a16="http://schemas.microsoft.com/office/drawing/2014/main" id="{3DE6E347-945C-C2AE-C158-BA8B93A5FD9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823989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13" name="Marcador de texto 31">
            <a:extLst>
              <a:ext uri="{FF2B5EF4-FFF2-40B4-BE49-F238E27FC236}">
                <a16:creationId xmlns="" xmlns:a16="http://schemas.microsoft.com/office/drawing/2014/main" id="{1BFDB0B7-74AE-DC00-197F-C769BF64E8F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933770" y="1845031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4" name="Marcador de texto 31">
            <a:extLst>
              <a:ext uri="{FF2B5EF4-FFF2-40B4-BE49-F238E27FC236}">
                <a16:creationId xmlns="" xmlns:a16="http://schemas.microsoft.com/office/drawing/2014/main" id="{B2C4A5B3-98BC-57C2-4B20-F7099DF60577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 rot="5400000">
            <a:off x="3153432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5" name="Marcador de texto 34">
            <a:extLst>
              <a:ext uri="{FF2B5EF4-FFF2-40B4-BE49-F238E27FC236}">
                <a16:creationId xmlns="" xmlns:a16="http://schemas.microsoft.com/office/drawing/2014/main" id="{92D4A22C-6CE5-67A8-FB57-62A980376075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816075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16" name="Marcador de texto 31">
            <a:extLst>
              <a:ext uri="{FF2B5EF4-FFF2-40B4-BE49-F238E27FC236}">
                <a16:creationId xmlns="" xmlns:a16="http://schemas.microsoft.com/office/drawing/2014/main" id="{2E1D369B-431A-7907-C56E-0BE3BBCD82A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925856" y="1845031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7" name="Marcador de texto 31">
            <a:extLst>
              <a:ext uri="{FF2B5EF4-FFF2-40B4-BE49-F238E27FC236}">
                <a16:creationId xmlns="" xmlns:a16="http://schemas.microsoft.com/office/drawing/2014/main" id="{23925C27-FA09-DD20-1A3E-88FFFE8273B0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 rot="5400000">
            <a:off x="5145518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8" name="Marcador de texto 34">
            <a:extLst>
              <a:ext uri="{FF2B5EF4-FFF2-40B4-BE49-F238E27FC236}">
                <a16:creationId xmlns="" xmlns:a16="http://schemas.microsoft.com/office/drawing/2014/main" id="{D387286E-BBC4-9111-6EC3-C3420C800D3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819047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19" name="Marcador de texto 31">
            <a:extLst>
              <a:ext uri="{FF2B5EF4-FFF2-40B4-BE49-F238E27FC236}">
                <a16:creationId xmlns="" xmlns:a16="http://schemas.microsoft.com/office/drawing/2014/main" id="{F7A2A1AE-E2EB-7946-69A3-D5C46BFABD7D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928828" y="1845031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0" name="Marcador de texto 31">
            <a:extLst>
              <a:ext uri="{FF2B5EF4-FFF2-40B4-BE49-F238E27FC236}">
                <a16:creationId xmlns="" xmlns:a16="http://schemas.microsoft.com/office/drawing/2014/main" id="{B63A5D2F-E6C6-B236-E1D7-20E9C7A0F233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 rot="5400000">
            <a:off x="7148490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1" name="Marcador de texto 34">
            <a:extLst>
              <a:ext uri="{FF2B5EF4-FFF2-40B4-BE49-F238E27FC236}">
                <a16:creationId xmlns="" xmlns:a16="http://schemas.microsoft.com/office/drawing/2014/main" id="{F8776F97-031B-D906-567B-1FEC6389BA39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832903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22" name="Marcador de texto 31">
            <a:extLst>
              <a:ext uri="{FF2B5EF4-FFF2-40B4-BE49-F238E27FC236}">
                <a16:creationId xmlns="" xmlns:a16="http://schemas.microsoft.com/office/drawing/2014/main" id="{DCE77E0A-009F-F055-2F05-D80E447A19D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943257" y="1845032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3" name="Marcador de texto 31">
            <a:extLst>
              <a:ext uri="{FF2B5EF4-FFF2-40B4-BE49-F238E27FC236}">
                <a16:creationId xmlns="" xmlns:a16="http://schemas.microsoft.com/office/drawing/2014/main" id="{5F20345A-92C5-AFDD-249F-C08C7D841765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 rot="5400000">
            <a:off x="9162346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4" name="Marcador de texto 34">
            <a:extLst>
              <a:ext uri="{FF2B5EF4-FFF2-40B4-BE49-F238E27FC236}">
                <a16:creationId xmlns="" xmlns:a16="http://schemas.microsoft.com/office/drawing/2014/main" id="{8A7DA05E-4214-ACB7-84DC-15C4785A7A43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835875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25" name="Marcador de texto 31">
            <a:extLst>
              <a:ext uri="{FF2B5EF4-FFF2-40B4-BE49-F238E27FC236}">
                <a16:creationId xmlns="" xmlns:a16="http://schemas.microsoft.com/office/drawing/2014/main" id="{62D4C8C1-655D-5077-0810-BC666D85D4F4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10946229" y="1845032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6" name="Marcador de texto 31">
            <a:extLst>
              <a:ext uri="{FF2B5EF4-FFF2-40B4-BE49-F238E27FC236}">
                <a16:creationId xmlns="" xmlns:a16="http://schemas.microsoft.com/office/drawing/2014/main" id="{D8DFB641-0A4A-DCF0-FC96-1FF7FE7F0EBC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 rot="5400000">
            <a:off x="11165318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8"/>
          </p:nvPr>
        </p:nvSpPr>
        <p:spPr>
          <a:xfrm>
            <a:off x="447578" y="6474653"/>
            <a:ext cx="10953109" cy="230929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9"/>
          </p:nvPr>
        </p:nvSpPr>
        <p:spPr>
          <a:xfrm>
            <a:off x="11531291" y="6474653"/>
            <a:ext cx="505443" cy="230643"/>
          </a:xfrm>
        </p:spPr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6165593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88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="" xmlns:a16="http://schemas.microsoft.com/office/drawing/2014/main" id="{F162C46A-EB3F-E283-D131-1B176D3AB4C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436876" y="4661647"/>
            <a:ext cx="2651222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47" name="Marcador de texto 31">
            <a:extLst>
              <a:ext uri="{FF2B5EF4-FFF2-40B4-BE49-F238E27FC236}">
                <a16:creationId xmlns="" xmlns:a16="http://schemas.microsoft.com/office/drawing/2014/main" id="{49B80D32-540E-A261-3ADE-337D04EFD8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17697" y="4661646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48" name="Marcador de texto 31">
            <a:extLst>
              <a:ext uri="{FF2B5EF4-FFF2-40B4-BE49-F238E27FC236}">
                <a16:creationId xmlns="" xmlns:a16="http://schemas.microsoft.com/office/drawing/2014/main" id="{4D04E93A-2C50-CA1F-90EA-535EBCF0DF7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 rot="5400000">
            <a:off x="3936786" y="4854677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="" xmlns:a16="http://schemas.microsoft.com/office/drawing/2014/main" id="{BAEAC7EB-CCF4-6C6F-9130-7D71F9BD1F8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2099" y="4661646"/>
            <a:ext cx="2651222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0" name="Marcador de texto 31">
            <a:extLst>
              <a:ext uri="{FF2B5EF4-FFF2-40B4-BE49-F238E27FC236}">
                <a16:creationId xmlns="" xmlns:a16="http://schemas.microsoft.com/office/drawing/2014/main" id="{69FE249E-7CAF-4E68-6AB6-9804F3E95DB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92920" y="466164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1" name="Marcador de texto 31">
            <a:extLst>
              <a:ext uri="{FF2B5EF4-FFF2-40B4-BE49-F238E27FC236}">
                <a16:creationId xmlns="" xmlns:a16="http://schemas.microsoft.com/office/drawing/2014/main" id="{67EE1666-B41B-F631-1A25-92C3EA6BFA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 rot="5400000">
            <a:off x="7112009" y="4854676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2" name="Marcador de texto 34">
            <a:extLst>
              <a:ext uri="{FF2B5EF4-FFF2-40B4-BE49-F238E27FC236}">
                <a16:creationId xmlns="" xmlns:a16="http://schemas.microsoft.com/office/drawing/2014/main" id="{A276AAEB-DA7E-0822-2CAE-BD4D7070CC2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90927" y="4661647"/>
            <a:ext cx="2651222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3" name="Marcador de texto 31">
            <a:extLst>
              <a:ext uri="{FF2B5EF4-FFF2-40B4-BE49-F238E27FC236}">
                <a16:creationId xmlns="" xmlns:a16="http://schemas.microsoft.com/office/drawing/2014/main" id="{881092B3-20CA-6BAA-11D5-39D54F5BDBF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071748" y="4661646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4" name="Marcador de texto 31">
            <a:extLst>
              <a:ext uri="{FF2B5EF4-FFF2-40B4-BE49-F238E27FC236}">
                <a16:creationId xmlns="" xmlns:a16="http://schemas.microsoft.com/office/drawing/2014/main" id="{688E8E11-810D-B5B0-6299-9F9115CC7B1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rot="5400000">
            <a:off x="10290837" y="4854677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="" xmlns:a16="http://schemas.microsoft.com/office/drawing/2014/main" id="{FAC35482-00C4-F640-57CD-526E34538AA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36876" y="5588936"/>
            <a:ext cx="2976157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6" name="Marcador de texto 34">
            <a:extLst>
              <a:ext uri="{FF2B5EF4-FFF2-40B4-BE49-F238E27FC236}">
                <a16:creationId xmlns="" xmlns:a16="http://schemas.microsoft.com/office/drawing/2014/main" id="{81589E2B-9A3E-A855-C8AF-E853D9B168B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544844" y="5588936"/>
            <a:ext cx="2976156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7" name="Marcador de texto 34">
            <a:extLst>
              <a:ext uri="{FF2B5EF4-FFF2-40B4-BE49-F238E27FC236}">
                <a16:creationId xmlns="" xmlns:a16="http://schemas.microsoft.com/office/drawing/2014/main" id="{58FC6E15-AE2A-4DA3-EADF-0B746863D28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790927" y="5588936"/>
            <a:ext cx="2959197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8" name="Marcador de texto 34">
            <a:extLst>
              <a:ext uri="{FF2B5EF4-FFF2-40B4-BE49-F238E27FC236}">
                <a16:creationId xmlns="" xmlns:a16="http://schemas.microsoft.com/office/drawing/2014/main" id="{F871EF77-8DB0-CA2F-8BA4-EC9D9D0B0E7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448835" y="1922990"/>
            <a:ext cx="9318249" cy="417939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9" name="Marcador de texto 34">
            <a:extLst>
              <a:ext uri="{FF2B5EF4-FFF2-40B4-BE49-F238E27FC236}">
                <a16:creationId xmlns="" xmlns:a16="http://schemas.microsoft.com/office/drawing/2014/main" id="{283204EB-EAE7-D50F-8B14-F8D51CE3134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580501" y="3539799"/>
            <a:ext cx="3240000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0" name="Marcador de texto 34">
            <a:extLst>
              <a:ext uri="{FF2B5EF4-FFF2-40B4-BE49-F238E27FC236}">
                <a16:creationId xmlns="" xmlns:a16="http://schemas.microsoft.com/office/drawing/2014/main" id="{D65558B2-1DC6-3BBE-B1E6-7EFA3CE7686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072073" y="3539799"/>
            <a:ext cx="3240000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1" name="Marcador de texto 34">
            <a:extLst>
              <a:ext uri="{FF2B5EF4-FFF2-40B4-BE49-F238E27FC236}">
                <a16:creationId xmlns="" xmlns:a16="http://schemas.microsoft.com/office/drawing/2014/main" id="{3322CD55-1838-1ACA-38BA-AC01739E07A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78621" y="3539799"/>
            <a:ext cx="1371503" cy="388859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62" name="Marcador de texto 34">
            <a:extLst>
              <a:ext uri="{FF2B5EF4-FFF2-40B4-BE49-F238E27FC236}">
                <a16:creationId xmlns="" xmlns:a16="http://schemas.microsoft.com/office/drawing/2014/main" id="{0C7E0143-F97B-09C1-0E30-9BD10400136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36876" y="2641872"/>
            <a:ext cx="7796334" cy="613398"/>
          </a:xfrm>
          <a:prstGeom prst="rightArrow">
            <a:avLst/>
          </a:prstGeom>
          <a:solidFill>
            <a:schemeClr val="accent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63" name="Marcador de texto 34">
            <a:extLst>
              <a:ext uri="{FF2B5EF4-FFF2-40B4-BE49-F238E27FC236}">
                <a16:creationId xmlns="" xmlns:a16="http://schemas.microsoft.com/office/drawing/2014/main" id="{3E4DBB49-9D25-DE09-9E4A-2DAE8E1E7A0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378622" y="2641872"/>
            <a:ext cx="1371503" cy="613398"/>
          </a:xfrm>
          <a:solidFill>
            <a:schemeClr val="bg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4" name="Marcador de texto 34">
            <a:extLst>
              <a:ext uri="{FF2B5EF4-FFF2-40B4-BE49-F238E27FC236}">
                <a16:creationId xmlns="" xmlns:a16="http://schemas.microsoft.com/office/drawing/2014/main" id="{BFCA4B76-BD30-D4B5-C126-462C604CF96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580501" y="2752990"/>
            <a:ext cx="521569" cy="404882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5" name="Marcador de texto 34">
            <a:extLst>
              <a:ext uri="{FF2B5EF4-FFF2-40B4-BE49-F238E27FC236}">
                <a16:creationId xmlns="" xmlns:a16="http://schemas.microsoft.com/office/drawing/2014/main" id="{F2184743-3E10-8525-DE53-CEB10B65A2F4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072074" y="2752990"/>
            <a:ext cx="521569" cy="404882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6" name="Subtítulo 2">
            <a:extLst>
              <a:ext uri="{FF2B5EF4-FFF2-40B4-BE49-F238E27FC236}">
                <a16:creationId xmlns="" xmlns:a16="http://schemas.microsoft.com/office/drawing/2014/main" id="{EDCCE3DE-5A7F-0117-89A4-A4393144FC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431360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2791588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12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CL" dirty="0"/>
          </a:p>
        </p:txBody>
      </p:sp>
      <p:sp>
        <p:nvSpPr>
          <p:cNvPr id="31" name="Marcador de texto 49">
            <a:extLst>
              <a:ext uri="{FF2B5EF4-FFF2-40B4-BE49-F238E27FC236}">
                <a16:creationId xmlns="" xmlns:a16="http://schemas.microsoft.com/office/drawing/2014/main" id="{E81575AC-964D-E794-7E38-5110B68A775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25462" y="1696120"/>
            <a:ext cx="5502970" cy="515610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="" xmlns:a16="http://schemas.microsoft.com/office/drawing/2014/main" id="{5A63DF06-8316-83A5-163A-08A9C84D53B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25462" y="1361775"/>
            <a:ext cx="5502970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Objetivo</a:t>
            </a:r>
          </a:p>
        </p:txBody>
      </p:sp>
      <p:sp>
        <p:nvSpPr>
          <p:cNvPr id="33" name="Marcador de texto 49">
            <a:extLst>
              <a:ext uri="{FF2B5EF4-FFF2-40B4-BE49-F238E27FC236}">
                <a16:creationId xmlns="" xmlns:a16="http://schemas.microsoft.com/office/drawing/2014/main" id="{433133BE-E33A-0B77-8AE2-25B7D3CBF02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096000" y="1696120"/>
            <a:ext cx="2745051" cy="187200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Duración</a:t>
            </a:r>
          </a:p>
        </p:txBody>
      </p:sp>
      <p:sp>
        <p:nvSpPr>
          <p:cNvPr id="34" name="Marcador de texto 49">
            <a:extLst>
              <a:ext uri="{FF2B5EF4-FFF2-40B4-BE49-F238E27FC236}">
                <a16:creationId xmlns="" xmlns:a16="http://schemas.microsoft.com/office/drawing/2014/main" id="{B247C828-CA1E-3F9C-F927-F2E42BA6B44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096000" y="2030465"/>
            <a:ext cx="2745051" cy="187200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Participantes</a:t>
            </a:r>
          </a:p>
        </p:txBody>
      </p:sp>
      <p:sp>
        <p:nvSpPr>
          <p:cNvPr id="35" name="Marcador de texto 49">
            <a:extLst>
              <a:ext uri="{FF2B5EF4-FFF2-40B4-BE49-F238E27FC236}">
                <a16:creationId xmlns="" xmlns:a16="http://schemas.microsoft.com/office/drawing/2014/main" id="{CC09F42F-73F8-DFB4-560F-237A3D1F888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096000" y="1361775"/>
            <a:ext cx="2745051" cy="187200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Frecuencia</a:t>
            </a:r>
          </a:p>
        </p:txBody>
      </p:sp>
      <p:sp>
        <p:nvSpPr>
          <p:cNvPr id="36" name="Marcador de texto 49">
            <a:extLst>
              <a:ext uri="{FF2B5EF4-FFF2-40B4-BE49-F238E27FC236}">
                <a16:creationId xmlns="" xmlns:a16="http://schemas.microsoft.com/office/drawing/2014/main" id="{E92AAD2B-E687-633B-2225-A06011605865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94804" y="1361775"/>
            <a:ext cx="2710633" cy="849955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Líder</a:t>
            </a:r>
          </a:p>
        </p:txBody>
      </p:sp>
      <p:sp>
        <p:nvSpPr>
          <p:cNvPr id="37" name="Marcador de texto 49">
            <a:extLst>
              <a:ext uri="{FF2B5EF4-FFF2-40B4-BE49-F238E27FC236}">
                <a16:creationId xmlns="" xmlns:a16="http://schemas.microsoft.com/office/drawing/2014/main" id="{AE29ABEF-7AB4-9593-17DD-B2B67EFC2D7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25462" y="2438855"/>
            <a:ext cx="5502970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Agenda y duración por etapa</a:t>
            </a:r>
          </a:p>
        </p:txBody>
      </p:sp>
      <p:sp>
        <p:nvSpPr>
          <p:cNvPr id="38" name="Marcador de texto 49">
            <a:extLst>
              <a:ext uri="{FF2B5EF4-FFF2-40B4-BE49-F238E27FC236}">
                <a16:creationId xmlns="" xmlns:a16="http://schemas.microsoft.com/office/drawing/2014/main" id="{899ED789-E645-BEA5-8FEE-837ADC96C09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994804" y="2438855"/>
            <a:ext cx="2710633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Indicadores</a:t>
            </a:r>
          </a:p>
        </p:txBody>
      </p:sp>
      <p:sp>
        <p:nvSpPr>
          <p:cNvPr id="40" name="Marcador de texto 49">
            <a:extLst>
              <a:ext uri="{FF2B5EF4-FFF2-40B4-BE49-F238E27FC236}">
                <a16:creationId xmlns="" xmlns:a16="http://schemas.microsoft.com/office/drawing/2014/main" id="{2A6CB2EF-27AC-B479-3196-3D810B34D30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25461" y="2687642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1" name="Marcador de texto 49">
            <a:extLst>
              <a:ext uri="{FF2B5EF4-FFF2-40B4-BE49-F238E27FC236}">
                <a16:creationId xmlns="" xmlns:a16="http://schemas.microsoft.com/office/drawing/2014/main" id="{965978E4-55FB-BE3D-25C5-D93B9DCB8F4F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095176" y="2687642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42" name="Marcador de texto 49">
            <a:extLst>
              <a:ext uri="{FF2B5EF4-FFF2-40B4-BE49-F238E27FC236}">
                <a16:creationId xmlns="" xmlns:a16="http://schemas.microsoft.com/office/drawing/2014/main" id="{CB52D36A-4093-1C8A-F1BD-054DDDB5771A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25461" y="3106565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3" name="Marcador de texto 49">
            <a:extLst>
              <a:ext uri="{FF2B5EF4-FFF2-40B4-BE49-F238E27FC236}">
                <a16:creationId xmlns="" xmlns:a16="http://schemas.microsoft.com/office/drawing/2014/main" id="{0AB725A0-1F45-73D7-9EC1-5F3527CA721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8095176" y="3106565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44" name="Marcador de texto 49">
            <a:extLst>
              <a:ext uri="{FF2B5EF4-FFF2-40B4-BE49-F238E27FC236}">
                <a16:creationId xmlns="" xmlns:a16="http://schemas.microsoft.com/office/drawing/2014/main" id="{E3F36536-2A28-2B0C-8496-BE8BB76A40E2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25461" y="3525488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5" name="Marcador de texto 49">
            <a:extLst>
              <a:ext uri="{FF2B5EF4-FFF2-40B4-BE49-F238E27FC236}">
                <a16:creationId xmlns="" xmlns:a16="http://schemas.microsoft.com/office/drawing/2014/main" id="{43289912-11B2-8EA3-7CC4-07AA98B60564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095176" y="3525488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67" name="Marcador de texto 49">
            <a:extLst>
              <a:ext uri="{FF2B5EF4-FFF2-40B4-BE49-F238E27FC236}">
                <a16:creationId xmlns="" xmlns:a16="http://schemas.microsoft.com/office/drawing/2014/main" id="{C8FD01A3-3768-9195-2B0C-D38B2B34DFEF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25461" y="3944411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8" name="Marcador de texto 49">
            <a:extLst>
              <a:ext uri="{FF2B5EF4-FFF2-40B4-BE49-F238E27FC236}">
                <a16:creationId xmlns="" xmlns:a16="http://schemas.microsoft.com/office/drawing/2014/main" id="{55ECA377-42F7-7F35-7790-444D1B69A56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095176" y="3944411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="" xmlns:a16="http://schemas.microsoft.com/office/drawing/2014/main" id="{E7E85910-4A77-2B27-C50E-E49B498A0F8E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525461" y="4363334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49">
            <a:extLst>
              <a:ext uri="{FF2B5EF4-FFF2-40B4-BE49-F238E27FC236}">
                <a16:creationId xmlns="" xmlns:a16="http://schemas.microsoft.com/office/drawing/2014/main" id="{E1ACBA34-3873-FADE-1F27-7C8456EDA21D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095176" y="4363334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71" name="Marcador de texto 49">
            <a:extLst>
              <a:ext uri="{FF2B5EF4-FFF2-40B4-BE49-F238E27FC236}">
                <a16:creationId xmlns="" xmlns:a16="http://schemas.microsoft.com/office/drawing/2014/main" id="{15620AB1-5D15-0A05-6C0F-8FB72EC005B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25461" y="4782258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2" name="Marcador de texto 49">
            <a:extLst>
              <a:ext uri="{FF2B5EF4-FFF2-40B4-BE49-F238E27FC236}">
                <a16:creationId xmlns="" xmlns:a16="http://schemas.microsoft.com/office/drawing/2014/main" id="{293A632D-3DCB-7FD7-EC19-B63C296F5076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095176" y="4782258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74" name="Marcador de texto 49">
            <a:extLst>
              <a:ext uri="{FF2B5EF4-FFF2-40B4-BE49-F238E27FC236}">
                <a16:creationId xmlns="" xmlns:a16="http://schemas.microsoft.com/office/drawing/2014/main" id="{9C92B7BA-D20C-3D45-F82B-470796822686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525462" y="5639963"/>
            <a:ext cx="5502970" cy="526218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5" name="Marcador de texto 49">
            <a:extLst>
              <a:ext uri="{FF2B5EF4-FFF2-40B4-BE49-F238E27FC236}">
                <a16:creationId xmlns="" xmlns:a16="http://schemas.microsoft.com/office/drawing/2014/main" id="{C9A3D3F6-31A3-0192-98CD-4276D77B2771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525462" y="5347177"/>
            <a:ext cx="5502970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Dinámica</a:t>
            </a:r>
          </a:p>
        </p:txBody>
      </p:sp>
      <p:sp>
        <p:nvSpPr>
          <p:cNvPr id="76" name="Marcador de texto 49">
            <a:extLst>
              <a:ext uri="{FF2B5EF4-FFF2-40B4-BE49-F238E27FC236}">
                <a16:creationId xmlns="" xmlns:a16="http://schemas.microsoft.com/office/drawing/2014/main" id="{CBD2281B-279A-3EBA-F8C1-B5BAB5D77DED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6160718" y="5639963"/>
            <a:ext cx="2680333" cy="526218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texto 49">
            <a:extLst>
              <a:ext uri="{FF2B5EF4-FFF2-40B4-BE49-F238E27FC236}">
                <a16:creationId xmlns="" xmlns:a16="http://schemas.microsoft.com/office/drawing/2014/main" id="{8371708A-0114-987C-1E8E-F5106A10ADA5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6160718" y="5347177"/>
            <a:ext cx="2680333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Otros</a:t>
            </a:r>
          </a:p>
        </p:txBody>
      </p:sp>
      <p:sp>
        <p:nvSpPr>
          <p:cNvPr id="78" name="Marcador de texto 49">
            <a:extLst>
              <a:ext uri="{FF2B5EF4-FFF2-40B4-BE49-F238E27FC236}">
                <a16:creationId xmlns="" xmlns:a16="http://schemas.microsoft.com/office/drawing/2014/main" id="{5BCD5769-175E-5C60-81A0-7E59BDCC833B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994804" y="2687642"/>
            <a:ext cx="2710633" cy="3478208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6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555758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 con 3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37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grpSp>
        <p:nvGrpSpPr>
          <p:cNvPr id="30" name="Grupo 29">
            <a:extLst>
              <a:ext uri="{FF2B5EF4-FFF2-40B4-BE49-F238E27FC236}">
                <a16:creationId xmlns="" xmlns:a16="http://schemas.microsoft.com/office/drawing/2014/main" id="{B3B31F29-9F84-2F11-9BB4-865CA8872CB6}"/>
              </a:ext>
            </a:extLst>
          </p:cNvPr>
          <p:cNvGrpSpPr/>
          <p:nvPr userDrawn="1"/>
        </p:nvGrpSpPr>
        <p:grpSpPr>
          <a:xfrm>
            <a:off x="4089231" y="1864544"/>
            <a:ext cx="4013538" cy="4014138"/>
            <a:chOff x="4663382" y="2709506"/>
            <a:chExt cx="2882916" cy="2888389"/>
          </a:xfrm>
          <a:solidFill>
            <a:schemeClr val="accent1"/>
          </a:solidFill>
        </p:grpSpPr>
        <p:sp>
          <p:nvSpPr>
            <p:cNvPr id="31" name="73 Circular">
              <a:extLst>
                <a:ext uri="{FF2B5EF4-FFF2-40B4-BE49-F238E27FC236}">
                  <a16:creationId xmlns="" xmlns:a16="http://schemas.microsoft.com/office/drawing/2014/main" id="{8AA7C80A-C828-D84B-3316-D07108D41BFA}"/>
                </a:ext>
              </a:extLst>
            </p:cNvPr>
            <p:cNvSpPr/>
            <p:nvPr/>
          </p:nvSpPr>
          <p:spPr bwMode="auto">
            <a:xfrm>
              <a:off x="4663382" y="2717895"/>
              <a:ext cx="2880000" cy="2880000"/>
            </a:xfrm>
            <a:prstGeom prst="pie">
              <a:avLst>
                <a:gd name="adj1" fmla="val 10056162"/>
                <a:gd name="adj2" fmla="val 16190355"/>
              </a:avLst>
            </a:prstGeom>
            <a:grpFill/>
            <a:ln w="5715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88013" tIns="44006" rIns="88013" bIns="4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eaLnBrk="0">
                <a:lnSpc>
                  <a:spcPct val="100000"/>
                </a:lnSpc>
                <a:spcBef>
                  <a:spcPts val="0"/>
                </a:spcBef>
                <a:defRPr/>
              </a:pPr>
              <a:endParaRPr lang="es-CL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2" name="Grupo 31">
              <a:extLst>
                <a:ext uri="{FF2B5EF4-FFF2-40B4-BE49-F238E27FC236}">
                  <a16:creationId xmlns="" xmlns:a16="http://schemas.microsoft.com/office/drawing/2014/main" id="{D65AFB14-68CF-C19E-A6CC-09EC2BE057D0}"/>
                </a:ext>
              </a:extLst>
            </p:cNvPr>
            <p:cNvGrpSpPr/>
            <p:nvPr/>
          </p:nvGrpSpPr>
          <p:grpSpPr>
            <a:xfrm>
              <a:off x="4666298" y="2709506"/>
              <a:ext cx="2880000" cy="2886942"/>
              <a:chOff x="4666298" y="2709506"/>
              <a:chExt cx="2880000" cy="2886942"/>
            </a:xfrm>
            <a:grpFill/>
          </p:grpSpPr>
          <p:sp>
            <p:nvSpPr>
              <p:cNvPr id="33" name="68 Circular">
                <a:extLst>
                  <a:ext uri="{FF2B5EF4-FFF2-40B4-BE49-F238E27FC236}">
                    <a16:creationId xmlns="" xmlns:a16="http://schemas.microsoft.com/office/drawing/2014/main" id="{34D39FA0-5A91-8F9B-386A-892D13E044D6}"/>
                  </a:ext>
                </a:extLst>
              </p:cNvPr>
              <p:cNvSpPr/>
              <p:nvPr/>
            </p:nvSpPr>
            <p:spPr bwMode="auto">
              <a:xfrm>
                <a:off x="4666298" y="2709506"/>
                <a:ext cx="2880000" cy="2880000"/>
              </a:xfrm>
              <a:prstGeom prst="pie">
                <a:avLst>
                  <a:gd name="adj1" fmla="val 770312"/>
                  <a:gd name="adj2" fmla="val 10081535"/>
                </a:avLst>
              </a:prstGeom>
              <a:grpFill/>
              <a:ln w="571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88013" tIns="44006" rIns="88013" bIns="4400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 eaLnBrk="0">
                  <a:lnSpc>
                    <a:spcPct val="100000"/>
                  </a:lnSpc>
                  <a:spcBef>
                    <a:spcPts val="0"/>
                  </a:spcBef>
                  <a:defRPr/>
                </a:pPr>
                <a:endParaRPr lang="es-CL" sz="12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65 Circular">
                <a:extLst>
                  <a:ext uri="{FF2B5EF4-FFF2-40B4-BE49-F238E27FC236}">
                    <a16:creationId xmlns="" xmlns:a16="http://schemas.microsoft.com/office/drawing/2014/main" id="{B2DBC8B2-E293-DABC-AFE5-6E145E020FA3}"/>
                  </a:ext>
                </a:extLst>
              </p:cNvPr>
              <p:cNvSpPr/>
              <p:nvPr/>
            </p:nvSpPr>
            <p:spPr bwMode="auto">
              <a:xfrm>
                <a:off x="4666298" y="2716448"/>
                <a:ext cx="2880000" cy="2880000"/>
              </a:xfrm>
              <a:prstGeom prst="pie">
                <a:avLst>
                  <a:gd name="adj1" fmla="val 16185162"/>
                  <a:gd name="adj2" fmla="val 795482"/>
                </a:avLst>
              </a:prstGeom>
              <a:grpFill/>
              <a:ln w="571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88013" tIns="44006" rIns="88013" bIns="4400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 eaLnBrk="0">
                  <a:lnSpc>
                    <a:spcPct val="100000"/>
                  </a:lnSpc>
                  <a:spcBef>
                    <a:spcPts val="0"/>
                  </a:spcBef>
                  <a:defRPr/>
                </a:pPr>
                <a:endParaRPr lang="es-CL" sz="12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1" name="Oval 10">
            <a:extLst>
              <a:ext uri="{FF2B5EF4-FFF2-40B4-BE49-F238E27FC236}">
                <a16:creationId xmlns="" xmlns:a16="http://schemas.microsoft.com/office/drawing/2014/main" id="{F8C3F79B-5F43-9430-21CA-B76EF1301F67}"/>
              </a:ext>
            </a:extLst>
          </p:cNvPr>
          <p:cNvSpPr>
            <a:spLocks noChangeAspect="1" noChangeArrowheads="1"/>
          </p:cNvSpPr>
          <p:nvPr userDrawn="1"/>
        </p:nvSpPr>
        <p:spPr bwMode="gray">
          <a:xfrm>
            <a:off x="5497012" y="3405354"/>
            <a:ext cx="1197976" cy="1166967"/>
          </a:xfrm>
          <a:prstGeom prst="ellipse">
            <a:avLst/>
          </a:prstGeom>
          <a:solidFill>
            <a:schemeClr val="accent2"/>
          </a:solidFill>
          <a:ln w="5715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 lIns="91422" tIns="45711" rIns="91422" bIns="45711" anchor="ctr"/>
          <a:lstStyle>
            <a:lvl1pPr>
              <a:defRPr sz="1500">
                <a:solidFill>
                  <a:srgbClr val="000000"/>
                </a:solidFill>
                <a:latin typeface="Verdana" pitchFamily="34" charset="0"/>
              </a:defRPr>
            </a:lvl1pPr>
            <a:lvl2pPr marL="742950" indent="-285750">
              <a:defRPr sz="1500">
                <a:solidFill>
                  <a:srgbClr val="000000"/>
                </a:solidFill>
                <a:latin typeface="Verdana" pitchFamily="34" charset="0"/>
              </a:defRPr>
            </a:lvl2pPr>
            <a:lvl3pPr marL="11430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3pPr>
            <a:lvl4pPr marL="16002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4pPr>
            <a:lvl5pPr marL="20574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9pPr>
          </a:lstStyle>
          <a:p>
            <a:pPr algn="ctr" defTabSz="914400" eaLnBrk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s-CL" altLang="es-CL" sz="1400" b="1" noProof="1">
              <a:solidFill>
                <a:schemeClr val="bg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Marcador de texto 31">
            <a:extLst>
              <a:ext uri="{FF2B5EF4-FFF2-40B4-BE49-F238E27FC236}">
                <a16:creationId xmlns="" xmlns:a16="http://schemas.microsoft.com/office/drawing/2014/main" id="{97EA9A67-3D8B-DE06-91E1-A7281C8F598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29169" y="2580619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8" name="Marcador de texto 31">
            <a:extLst>
              <a:ext uri="{FF2B5EF4-FFF2-40B4-BE49-F238E27FC236}">
                <a16:creationId xmlns="" xmlns:a16="http://schemas.microsoft.com/office/drawing/2014/main" id="{278D51D4-BD9D-3610-690E-C4345F0E656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678951" y="2580619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70" name="Marcador de texto 34">
            <a:extLst>
              <a:ext uri="{FF2B5EF4-FFF2-40B4-BE49-F238E27FC236}">
                <a16:creationId xmlns="" xmlns:a16="http://schemas.microsoft.com/office/drawing/2014/main" id="{C705CD57-E64E-FA84-EA2F-BC54EE37A90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529056" y="3048963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1" name="Marcador de texto 34">
            <a:extLst>
              <a:ext uri="{FF2B5EF4-FFF2-40B4-BE49-F238E27FC236}">
                <a16:creationId xmlns="" xmlns:a16="http://schemas.microsoft.com/office/drawing/2014/main" id="{8E6F8833-B8EA-42B0-12E5-822EE2B6F46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496402" y="3048963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7" name="Marcador de texto 34">
            <a:extLst>
              <a:ext uri="{FF2B5EF4-FFF2-40B4-BE49-F238E27FC236}">
                <a16:creationId xmlns="" xmlns:a16="http://schemas.microsoft.com/office/drawing/2014/main" id="{7E883DC9-18D7-6D65-6F60-A9CC233F79B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494919" y="496627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8" name="Marcador de texto 34">
            <a:extLst>
              <a:ext uri="{FF2B5EF4-FFF2-40B4-BE49-F238E27FC236}">
                <a16:creationId xmlns="" xmlns:a16="http://schemas.microsoft.com/office/drawing/2014/main" id="{6EE53560-5993-205A-EA7B-5770917A454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494919" y="3844060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5" name="Marcador de texto 31">
            <a:extLst>
              <a:ext uri="{FF2B5EF4-FFF2-40B4-BE49-F238E27FC236}">
                <a16:creationId xmlns="" xmlns:a16="http://schemas.microsoft.com/office/drawing/2014/main" id="{458ECCD6-DC7F-D4C1-271D-9FDCA96C6A3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917406" y="5660378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7" name="Marcador de texto 34">
            <a:extLst>
              <a:ext uri="{FF2B5EF4-FFF2-40B4-BE49-F238E27FC236}">
                <a16:creationId xmlns="" xmlns:a16="http://schemas.microsoft.com/office/drawing/2014/main" id="{26473813-2D17-8739-5DED-8C699BE0745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2913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="" xmlns:a16="http://schemas.microsoft.com/office/drawing/2014/main" id="{8D2ACCD1-3753-9BC7-99EC-FBE1D7872A1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601698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="" xmlns:a16="http://schemas.microsoft.com/office/drawing/2014/main" id="{3655D843-2854-5FEE-22E9-8695D748BB46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601698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1241518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 con 5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68 Circular">
            <a:extLst>
              <a:ext uri="{FF2B5EF4-FFF2-40B4-BE49-F238E27FC236}">
                <a16:creationId xmlns="" xmlns:a16="http://schemas.microsoft.com/office/drawing/2014/main" id="{CAF0171C-7DA9-DB33-6052-1608904CE8FE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3273156"/>
              <a:gd name="adj2" fmla="val 7537411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73 Circular">
            <a:extLst>
              <a:ext uri="{FF2B5EF4-FFF2-40B4-BE49-F238E27FC236}">
                <a16:creationId xmlns="" xmlns:a16="http://schemas.microsoft.com/office/drawing/2014/main" id="{130EE012-5E76-D4E5-967A-D7380FB98AF1}"/>
              </a:ext>
            </a:extLst>
          </p:cNvPr>
          <p:cNvSpPr/>
          <p:nvPr userDrawn="1"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0119161"/>
              <a:gd name="adj2" fmla="val 16149741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600" b="1" kern="0" dirty="0">
                <a:solidFill>
                  <a:srgbClr val="000000"/>
                </a:solidFill>
                <a:latin typeface="Arial"/>
              </a:rPr>
              <a:t>x</a:t>
            </a:r>
          </a:p>
        </p:txBody>
      </p:sp>
      <p:sp>
        <p:nvSpPr>
          <p:cNvPr id="14" name="64 Circular">
            <a:extLst>
              <a:ext uri="{FF2B5EF4-FFF2-40B4-BE49-F238E27FC236}">
                <a16:creationId xmlns="" xmlns:a16="http://schemas.microsoft.com/office/drawing/2014/main" id="{5FEFC6FA-F65A-3626-20F1-A36BE42A6316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20506516"/>
              <a:gd name="adj2" fmla="val 3260886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68 Circular">
            <a:extLst>
              <a:ext uri="{FF2B5EF4-FFF2-40B4-BE49-F238E27FC236}">
                <a16:creationId xmlns="" xmlns:a16="http://schemas.microsoft.com/office/drawing/2014/main" id="{AF07483E-0115-3203-49F7-8CA91FC3C24E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7533144"/>
              <a:gd name="adj2" fmla="val 11901030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65 Circular">
            <a:extLst>
              <a:ext uri="{FF2B5EF4-FFF2-40B4-BE49-F238E27FC236}">
                <a16:creationId xmlns="" xmlns:a16="http://schemas.microsoft.com/office/drawing/2014/main" id="{4990A491-7E33-B559-DEFF-BD9B721F6D6A}"/>
              </a:ext>
            </a:extLst>
          </p:cNvPr>
          <p:cNvSpPr/>
          <p:nvPr userDrawn="1"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6185162"/>
              <a:gd name="adj2" fmla="val 20510267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1714607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1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67" name="Marcador de texto 31">
            <a:extLst>
              <a:ext uri="{FF2B5EF4-FFF2-40B4-BE49-F238E27FC236}">
                <a16:creationId xmlns="" xmlns:a16="http://schemas.microsoft.com/office/drawing/2014/main" id="{97EA9A67-3D8B-DE06-91E1-A7281C8F5987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529056" y="2219628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8" name="Marcador de texto 31">
            <a:extLst>
              <a:ext uri="{FF2B5EF4-FFF2-40B4-BE49-F238E27FC236}">
                <a16:creationId xmlns="" xmlns:a16="http://schemas.microsoft.com/office/drawing/2014/main" id="{278D51D4-BD9D-3610-690E-C4345F0E656A}"/>
              </a:ext>
            </a:extLst>
          </p:cNvPr>
          <p:cNvSpPr>
            <a:spLocks noGrp="1"/>
          </p:cNvSpPr>
          <p:nvPr userDrawn="1">
            <p:ph type="body" sz="quarter" idx="35" hasCustomPrompt="1"/>
          </p:nvPr>
        </p:nvSpPr>
        <p:spPr>
          <a:xfrm>
            <a:off x="7305758" y="2219628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9" name="Marcador de texto 31">
            <a:extLst>
              <a:ext uri="{FF2B5EF4-FFF2-40B4-BE49-F238E27FC236}">
                <a16:creationId xmlns="" xmlns:a16="http://schemas.microsoft.com/office/drawing/2014/main" id="{C7DCFFED-BD23-3553-E531-D75E7FE18320}"/>
              </a:ext>
            </a:extLst>
          </p:cNvPr>
          <p:cNvSpPr>
            <a:spLocks noGrp="1"/>
          </p:cNvSpPr>
          <p:nvPr userDrawn="1">
            <p:ph type="body" sz="quarter" idx="36" hasCustomPrompt="1"/>
          </p:nvPr>
        </p:nvSpPr>
        <p:spPr>
          <a:xfrm>
            <a:off x="5917406" y="5654126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70" name="Marcador de texto 34">
            <a:extLst>
              <a:ext uri="{FF2B5EF4-FFF2-40B4-BE49-F238E27FC236}">
                <a16:creationId xmlns="" xmlns:a16="http://schemas.microsoft.com/office/drawing/2014/main" id="{C705CD57-E64E-FA84-EA2F-BC54EE37A903}"/>
              </a:ext>
            </a:extLst>
          </p:cNvPr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4704708" y="284631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7" name="Marcador de texto 34">
            <a:extLst>
              <a:ext uri="{FF2B5EF4-FFF2-40B4-BE49-F238E27FC236}">
                <a16:creationId xmlns="" xmlns:a16="http://schemas.microsoft.com/office/drawing/2014/main" id="{7E883DC9-18D7-6D65-6F60-A9CC233F79BB}"/>
              </a:ext>
            </a:extLst>
          </p:cNvPr>
          <p:cNvSpPr>
            <a:spLocks noGrp="1"/>
          </p:cNvSpPr>
          <p:nvPr userDrawn="1">
            <p:ph type="body" sz="quarter" idx="39" hasCustomPrompt="1"/>
          </p:nvPr>
        </p:nvSpPr>
        <p:spPr>
          <a:xfrm>
            <a:off x="5494919" y="491846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6" name="Oval 10">
            <a:extLst>
              <a:ext uri="{FF2B5EF4-FFF2-40B4-BE49-F238E27FC236}">
                <a16:creationId xmlns="" xmlns:a16="http://schemas.microsoft.com/office/drawing/2014/main" id="{215A63A4-B20F-14C1-47DE-DE42F389E748}"/>
              </a:ext>
            </a:extLst>
          </p:cNvPr>
          <p:cNvSpPr>
            <a:spLocks noChangeAspect="1" noChangeArrowheads="1"/>
          </p:cNvSpPr>
          <p:nvPr userDrawn="1"/>
        </p:nvSpPr>
        <p:spPr bwMode="gray">
          <a:xfrm>
            <a:off x="5497012" y="3399102"/>
            <a:ext cx="1197976" cy="1166967"/>
          </a:xfrm>
          <a:prstGeom prst="ellipse">
            <a:avLst/>
          </a:prstGeom>
          <a:solidFill>
            <a:schemeClr val="accent2"/>
          </a:solidFill>
          <a:ln w="5715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 lIns="91422" tIns="45711" rIns="91422" bIns="45711" anchor="ctr"/>
          <a:lstStyle>
            <a:lvl1pPr>
              <a:defRPr sz="1500">
                <a:solidFill>
                  <a:srgbClr val="000000"/>
                </a:solidFill>
                <a:latin typeface="Verdana" pitchFamily="34" charset="0"/>
              </a:defRPr>
            </a:lvl1pPr>
            <a:lvl2pPr marL="742950" indent="-285750">
              <a:defRPr sz="1500">
                <a:solidFill>
                  <a:srgbClr val="000000"/>
                </a:solidFill>
                <a:latin typeface="Verdana" pitchFamily="34" charset="0"/>
              </a:defRPr>
            </a:lvl2pPr>
            <a:lvl3pPr marL="11430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3pPr>
            <a:lvl4pPr marL="16002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4pPr>
            <a:lvl5pPr marL="20574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9pPr>
          </a:lstStyle>
          <a:p>
            <a:pPr algn="ctr" defTabSz="914400" eaLnBrk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s-CL" altLang="es-CL" sz="1400" b="1" noProof="1">
              <a:solidFill>
                <a:schemeClr val="bg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Marcador de texto 34">
            <a:extLst>
              <a:ext uri="{FF2B5EF4-FFF2-40B4-BE49-F238E27FC236}">
                <a16:creationId xmlns="" xmlns:a16="http://schemas.microsoft.com/office/drawing/2014/main" id="{456F7253-3CD7-EF81-AB66-660DECF690CC}"/>
              </a:ext>
            </a:extLst>
          </p:cNvPr>
          <p:cNvSpPr>
            <a:spLocks noGrp="1"/>
          </p:cNvSpPr>
          <p:nvPr userDrawn="1">
            <p:ph type="body" sz="quarter" idx="40" hasCustomPrompt="1"/>
          </p:nvPr>
        </p:nvSpPr>
        <p:spPr>
          <a:xfrm>
            <a:off x="5494919" y="383780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1">
            <a:extLst>
              <a:ext uri="{FF2B5EF4-FFF2-40B4-BE49-F238E27FC236}">
                <a16:creationId xmlns="" xmlns:a16="http://schemas.microsoft.com/office/drawing/2014/main" id="{680CA95C-F6E8-8389-C799-88FD0A1D7B1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062789" y="431166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9" name="Marcador de texto 31">
            <a:extLst>
              <a:ext uri="{FF2B5EF4-FFF2-40B4-BE49-F238E27FC236}">
                <a16:creationId xmlns="" xmlns:a16="http://schemas.microsoft.com/office/drawing/2014/main" id="{10B4DE77-B819-49D3-13B3-9A862C86D2FD}"/>
              </a:ext>
            </a:extLst>
          </p:cNvPr>
          <p:cNvSpPr>
            <a:spLocks noGrp="1"/>
          </p:cNvSpPr>
          <p:nvPr userDrawn="1">
            <p:ph type="body" sz="quarter" idx="42" hasCustomPrompt="1"/>
          </p:nvPr>
        </p:nvSpPr>
        <p:spPr>
          <a:xfrm>
            <a:off x="7792393" y="431166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="" xmlns:a16="http://schemas.microsoft.com/office/drawing/2014/main" id="{6FC714C9-8337-40ED-849E-DACDDB06F6F8}"/>
              </a:ext>
            </a:extLst>
          </p:cNvPr>
          <p:cNvSpPr>
            <a:spLocks noGrp="1"/>
          </p:cNvSpPr>
          <p:nvPr userDrawn="1">
            <p:ph type="body" sz="quarter" idx="43" hasCustomPrompt="1"/>
          </p:nvPr>
        </p:nvSpPr>
        <p:spPr>
          <a:xfrm>
            <a:off x="6242562" y="284631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="" xmlns:a16="http://schemas.microsoft.com/office/drawing/2014/main" id="{34EAAFE9-A9B1-6F8D-9775-E316E3518A2F}"/>
              </a:ext>
            </a:extLst>
          </p:cNvPr>
          <p:cNvSpPr>
            <a:spLocks noGrp="1"/>
          </p:cNvSpPr>
          <p:nvPr userDrawn="1">
            <p:ph type="body" sz="quarter" idx="44" hasCustomPrompt="1"/>
          </p:nvPr>
        </p:nvSpPr>
        <p:spPr>
          <a:xfrm>
            <a:off x="4330993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7" name="Marcador de texto 34">
            <a:extLst>
              <a:ext uri="{FF2B5EF4-FFF2-40B4-BE49-F238E27FC236}">
                <a16:creationId xmlns="" xmlns:a16="http://schemas.microsoft.com/office/drawing/2014/main" id="{DFFD05A5-B736-A806-3FB1-E758382EBFA5}"/>
              </a:ext>
            </a:extLst>
          </p:cNvPr>
          <p:cNvSpPr>
            <a:spLocks noGrp="1"/>
          </p:cNvSpPr>
          <p:nvPr userDrawn="1">
            <p:ph type="body" sz="quarter" idx="45" hasCustomPrompt="1"/>
          </p:nvPr>
        </p:nvSpPr>
        <p:spPr>
          <a:xfrm>
            <a:off x="6692895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 userDrawn="1">
            <p:ph type="ftr" sz="quarter" idx="4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 userDrawn="1">
            <p:ph type="sldNum" sz="quarter" idx="5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52" name="Marcador de texto 34">
            <a:extLst>
              <a:ext uri="{FF2B5EF4-FFF2-40B4-BE49-F238E27FC236}">
                <a16:creationId xmlns="" xmlns:a16="http://schemas.microsoft.com/office/drawing/2014/main" id="{8D2ACCD1-3753-9BC7-99EC-FBE1D7872A1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601698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="" xmlns:a16="http://schemas.microsoft.com/office/drawing/2014/main" id="{C8C34860-EFF7-CFD9-C7D1-BA2401A084A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601698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4" name="Marcador de texto 34">
            <a:extLst>
              <a:ext uri="{FF2B5EF4-FFF2-40B4-BE49-F238E27FC236}">
                <a16:creationId xmlns="" xmlns:a16="http://schemas.microsoft.com/office/drawing/2014/main" id="{3655D843-2854-5FEE-22E9-8695D748BB46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601698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="" xmlns:a16="http://schemas.microsoft.com/office/drawing/2014/main" id="{26473813-2D17-8739-5DED-8C699BE0745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2913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6" name="Marcador de texto 34">
            <a:extLst>
              <a:ext uri="{FF2B5EF4-FFF2-40B4-BE49-F238E27FC236}">
                <a16:creationId xmlns="" xmlns:a16="http://schemas.microsoft.com/office/drawing/2014/main" id="{93A10BBE-E8E2-D140-F85E-AE27E4BC3BE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42913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73417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 con 6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4 Circular">
            <a:extLst>
              <a:ext uri="{FF2B5EF4-FFF2-40B4-BE49-F238E27FC236}">
                <a16:creationId xmlns="" xmlns:a16="http://schemas.microsoft.com/office/drawing/2014/main" id="{01840219-6BE9-C1C6-5F61-501684EDA617}"/>
              </a:ext>
            </a:extLst>
          </p:cNvPr>
          <p:cNvSpPr/>
          <p:nvPr userDrawn="1"/>
        </p:nvSpPr>
        <p:spPr bwMode="auto">
          <a:xfrm>
            <a:off x="4062864" y="1858292"/>
            <a:ext cx="4080002" cy="4004519"/>
          </a:xfrm>
          <a:prstGeom prst="pie">
            <a:avLst>
              <a:gd name="adj1" fmla="val 21485870"/>
              <a:gd name="adj2" fmla="val 3260886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68 Circular">
            <a:extLst>
              <a:ext uri="{FF2B5EF4-FFF2-40B4-BE49-F238E27FC236}">
                <a16:creationId xmlns="" xmlns:a16="http://schemas.microsoft.com/office/drawing/2014/main" id="{F1398410-6963-4010-5138-8F888E554D1E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10847340"/>
              <a:gd name="adj2" fmla="val 14054134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73 Circular">
            <a:extLst>
              <a:ext uri="{FF2B5EF4-FFF2-40B4-BE49-F238E27FC236}">
                <a16:creationId xmlns="" xmlns:a16="http://schemas.microsoft.com/office/drawing/2014/main" id="{8D1CFCE6-7954-53DA-D9AF-0EEA8DAE6D87}"/>
              </a:ext>
            </a:extLst>
          </p:cNvPr>
          <p:cNvSpPr/>
          <p:nvPr userDrawn="1"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3964920"/>
              <a:gd name="adj2" fmla="val 18187366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600" b="1" kern="0" dirty="0">
                <a:solidFill>
                  <a:srgbClr val="000000"/>
                </a:solidFill>
                <a:latin typeface="Arial"/>
              </a:rPr>
              <a:t>x</a:t>
            </a:r>
          </a:p>
        </p:txBody>
      </p:sp>
      <p:sp>
        <p:nvSpPr>
          <p:cNvPr id="7" name="64 Circular">
            <a:extLst>
              <a:ext uri="{FF2B5EF4-FFF2-40B4-BE49-F238E27FC236}">
                <a16:creationId xmlns="" xmlns:a16="http://schemas.microsoft.com/office/drawing/2014/main" id="{038FEDC7-7BF4-398F-F309-50959F10AABF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3165229"/>
              <a:gd name="adj2" fmla="val 7621398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68 Circular">
            <a:extLst>
              <a:ext uri="{FF2B5EF4-FFF2-40B4-BE49-F238E27FC236}">
                <a16:creationId xmlns="" xmlns:a16="http://schemas.microsoft.com/office/drawing/2014/main" id="{63141943-F01C-489B-5C00-83DE2F523AC7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7533144"/>
              <a:gd name="adj2" fmla="val 10815581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65 Circular">
            <a:extLst>
              <a:ext uri="{FF2B5EF4-FFF2-40B4-BE49-F238E27FC236}">
                <a16:creationId xmlns="" xmlns:a16="http://schemas.microsoft.com/office/drawing/2014/main" id="{E1E58FCA-9675-9F10-947C-E0309EB8FEC2}"/>
              </a:ext>
            </a:extLst>
          </p:cNvPr>
          <p:cNvSpPr/>
          <p:nvPr userDrawn="1"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8202714"/>
              <a:gd name="adj2" fmla="val 21468150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5218579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85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="" xmlns:a16="http://schemas.microsoft.com/office/drawing/2014/main" id="{26473813-2D17-8739-5DED-8C699BE07458}"/>
              </a:ext>
            </a:extLst>
          </p:cNvPr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442913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4" name="Marcador de texto 34">
            <a:extLst>
              <a:ext uri="{FF2B5EF4-FFF2-40B4-BE49-F238E27FC236}">
                <a16:creationId xmlns="" xmlns:a16="http://schemas.microsoft.com/office/drawing/2014/main" id="{8D2ACCD1-3753-9BC7-99EC-FBE1D7872A18}"/>
              </a:ext>
            </a:extLst>
          </p:cNvPr>
          <p:cNvSpPr>
            <a:spLocks noGrp="1"/>
          </p:cNvSpPr>
          <p:nvPr userDrawn="1">
            <p:ph type="body" sz="quarter" idx="33" hasCustomPrompt="1"/>
          </p:nvPr>
        </p:nvSpPr>
        <p:spPr>
          <a:xfrm>
            <a:off x="8601698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67" name="Marcador de texto 31">
            <a:extLst>
              <a:ext uri="{FF2B5EF4-FFF2-40B4-BE49-F238E27FC236}">
                <a16:creationId xmlns="" xmlns:a16="http://schemas.microsoft.com/office/drawing/2014/main" id="{97EA9A67-3D8B-DE06-91E1-A7281C8F5987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126279" y="269095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8" name="Marcador de texto 31">
            <a:extLst>
              <a:ext uri="{FF2B5EF4-FFF2-40B4-BE49-F238E27FC236}">
                <a16:creationId xmlns="" xmlns:a16="http://schemas.microsoft.com/office/drawing/2014/main" id="{278D51D4-BD9D-3610-690E-C4345F0E656A}"/>
              </a:ext>
            </a:extLst>
          </p:cNvPr>
          <p:cNvSpPr>
            <a:spLocks noGrp="1"/>
          </p:cNvSpPr>
          <p:nvPr userDrawn="1">
            <p:ph type="body" sz="quarter" idx="35" hasCustomPrompt="1"/>
          </p:nvPr>
        </p:nvSpPr>
        <p:spPr>
          <a:xfrm>
            <a:off x="7707021" y="269095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9" name="Marcador de texto 31">
            <a:extLst>
              <a:ext uri="{FF2B5EF4-FFF2-40B4-BE49-F238E27FC236}">
                <a16:creationId xmlns="" xmlns:a16="http://schemas.microsoft.com/office/drawing/2014/main" id="{C7DCFFED-BD23-3553-E531-D75E7FE18320}"/>
              </a:ext>
            </a:extLst>
          </p:cNvPr>
          <p:cNvSpPr>
            <a:spLocks noGrp="1"/>
          </p:cNvSpPr>
          <p:nvPr userDrawn="1">
            <p:ph type="body" sz="quarter" idx="36" hasCustomPrompt="1"/>
          </p:nvPr>
        </p:nvSpPr>
        <p:spPr>
          <a:xfrm>
            <a:off x="5917406" y="5654126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77" name="Marcador de texto 34">
            <a:extLst>
              <a:ext uri="{FF2B5EF4-FFF2-40B4-BE49-F238E27FC236}">
                <a16:creationId xmlns="" xmlns:a16="http://schemas.microsoft.com/office/drawing/2014/main" id="{7E883DC9-18D7-6D65-6F60-A9CC233F79BB}"/>
              </a:ext>
            </a:extLst>
          </p:cNvPr>
          <p:cNvSpPr>
            <a:spLocks noGrp="1"/>
          </p:cNvSpPr>
          <p:nvPr userDrawn="1">
            <p:ph type="body" sz="quarter" idx="39" hasCustomPrompt="1"/>
          </p:nvPr>
        </p:nvSpPr>
        <p:spPr>
          <a:xfrm>
            <a:off x="5493685" y="491846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1">
            <a:extLst>
              <a:ext uri="{FF2B5EF4-FFF2-40B4-BE49-F238E27FC236}">
                <a16:creationId xmlns="" xmlns:a16="http://schemas.microsoft.com/office/drawing/2014/main" id="{680CA95C-F6E8-8389-C799-88FD0A1D7B11}"/>
              </a:ext>
            </a:extLst>
          </p:cNvPr>
          <p:cNvSpPr>
            <a:spLocks noGrp="1"/>
          </p:cNvSpPr>
          <p:nvPr userDrawn="1">
            <p:ph type="body" sz="quarter" idx="41" hasCustomPrompt="1"/>
          </p:nvPr>
        </p:nvSpPr>
        <p:spPr>
          <a:xfrm>
            <a:off x="4126279" y="4615110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9" name="Marcador de texto 31">
            <a:extLst>
              <a:ext uri="{FF2B5EF4-FFF2-40B4-BE49-F238E27FC236}">
                <a16:creationId xmlns="" xmlns:a16="http://schemas.microsoft.com/office/drawing/2014/main" id="{10B4DE77-B819-49D3-13B3-9A862C86D2FD}"/>
              </a:ext>
            </a:extLst>
          </p:cNvPr>
          <p:cNvSpPr>
            <a:spLocks noGrp="1"/>
          </p:cNvSpPr>
          <p:nvPr userDrawn="1">
            <p:ph type="body" sz="quarter" idx="42" hasCustomPrompt="1"/>
          </p:nvPr>
        </p:nvSpPr>
        <p:spPr>
          <a:xfrm>
            <a:off x="7707021" y="4615110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="" xmlns:a16="http://schemas.microsoft.com/office/drawing/2014/main" id="{34EAAFE9-A9B1-6F8D-9775-E316E3518A2F}"/>
              </a:ext>
            </a:extLst>
          </p:cNvPr>
          <p:cNvSpPr>
            <a:spLocks noGrp="1"/>
          </p:cNvSpPr>
          <p:nvPr userDrawn="1">
            <p:ph type="body" sz="quarter" idx="44" hasCustomPrompt="1"/>
          </p:nvPr>
        </p:nvSpPr>
        <p:spPr>
          <a:xfrm>
            <a:off x="4329759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7" name="Marcador de texto 34">
            <a:extLst>
              <a:ext uri="{FF2B5EF4-FFF2-40B4-BE49-F238E27FC236}">
                <a16:creationId xmlns="" xmlns:a16="http://schemas.microsoft.com/office/drawing/2014/main" id="{DFFD05A5-B736-A806-3FB1-E758382EBFA5}"/>
              </a:ext>
            </a:extLst>
          </p:cNvPr>
          <p:cNvSpPr>
            <a:spLocks noGrp="1"/>
          </p:cNvSpPr>
          <p:nvPr userDrawn="1">
            <p:ph type="body" sz="quarter" idx="45" hasCustomPrompt="1"/>
          </p:nvPr>
        </p:nvSpPr>
        <p:spPr>
          <a:xfrm>
            <a:off x="6691661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8" name="Marcador de texto 34">
            <a:extLst>
              <a:ext uri="{FF2B5EF4-FFF2-40B4-BE49-F238E27FC236}">
                <a16:creationId xmlns="" xmlns:a16="http://schemas.microsoft.com/office/drawing/2014/main" id="{93A10BBE-E8E2-D140-F85E-AE27E4BC3BED}"/>
              </a:ext>
            </a:extLst>
          </p:cNvPr>
          <p:cNvSpPr>
            <a:spLocks noGrp="1"/>
          </p:cNvSpPr>
          <p:nvPr userDrawn="1">
            <p:ph type="body" sz="quarter" idx="46" hasCustomPrompt="1"/>
          </p:nvPr>
        </p:nvSpPr>
        <p:spPr>
          <a:xfrm>
            <a:off x="442913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="" xmlns:a16="http://schemas.microsoft.com/office/drawing/2014/main" id="{C8C34860-EFF7-CFD9-C7D1-BA2401A084A9}"/>
              </a:ext>
            </a:extLst>
          </p:cNvPr>
          <p:cNvSpPr>
            <a:spLocks noGrp="1"/>
          </p:cNvSpPr>
          <p:nvPr userDrawn="1">
            <p:ph type="body" sz="quarter" idx="47" hasCustomPrompt="1"/>
          </p:nvPr>
        </p:nvSpPr>
        <p:spPr>
          <a:xfrm>
            <a:off x="8601698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0" name="Marcador de texto 34">
            <a:extLst>
              <a:ext uri="{FF2B5EF4-FFF2-40B4-BE49-F238E27FC236}">
                <a16:creationId xmlns="" xmlns:a16="http://schemas.microsoft.com/office/drawing/2014/main" id="{3655D843-2854-5FEE-22E9-8695D748BB46}"/>
              </a:ext>
            </a:extLst>
          </p:cNvPr>
          <p:cNvSpPr>
            <a:spLocks noGrp="1"/>
          </p:cNvSpPr>
          <p:nvPr userDrawn="1">
            <p:ph type="body" sz="quarter" idx="48" hasCustomPrompt="1"/>
          </p:nvPr>
        </p:nvSpPr>
        <p:spPr>
          <a:xfrm>
            <a:off x="8601698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3" name="Marcador de texto 34">
            <a:extLst>
              <a:ext uri="{FF2B5EF4-FFF2-40B4-BE49-F238E27FC236}">
                <a16:creationId xmlns="" xmlns:a16="http://schemas.microsoft.com/office/drawing/2014/main" id="{4757DA26-F42F-2A75-B6F0-ED2A7FDD316F}"/>
              </a:ext>
            </a:extLst>
          </p:cNvPr>
          <p:cNvSpPr>
            <a:spLocks noGrp="1"/>
          </p:cNvSpPr>
          <p:nvPr userDrawn="1">
            <p:ph type="body" sz="quarter" idx="49" hasCustomPrompt="1"/>
          </p:nvPr>
        </p:nvSpPr>
        <p:spPr>
          <a:xfrm>
            <a:off x="442913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4" name="Oval 10">
            <a:extLst>
              <a:ext uri="{FF2B5EF4-FFF2-40B4-BE49-F238E27FC236}">
                <a16:creationId xmlns="" xmlns:a16="http://schemas.microsoft.com/office/drawing/2014/main" id="{DCB6549C-342C-814F-C82F-AA79B267D7D7}"/>
              </a:ext>
            </a:extLst>
          </p:cNvPr>
          <p:cNvSpPr>
            <a:spLocks noChangeAspect="1" noChangeArrowheads="1"/>
          </p:cNvSpPr>
          <p:nvPr userDrawn="1"/>
        </p:nvSpPr>
        <p:spPr bwMode="gray">
          <a:xfrm>
            <a:off x="5495778" y="3399102"/>
            <a:ext cx="1197976" cy="1166967"/>
          </a:xfrm>
          <a:prstGeom prst="ellipse">
            <a:avLst/>
          </a:prstGeom>
          <a:solidFill>
            <a:schemeClr val="accent2"/>
          </a:solidFill>
          <a:ln w="5715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 lIns="91422" tIns="45711" rIns="91422" bIns="45711" anchor="ctr"/>
          <a:lstStyle>
            <a:lvl1pPr>
              <a:defRPr sz="1500">
                <a:solidFill>
                  <a:srgbClr val="000000"/>
                </a:solidFill>
                <a:latin typeface="Verdana" pitchFamily="34" charset="0"/>
              </a:defRPr>
            </a:lvl1pPr>
            <a:lvl2pPr marL="742950" indent="-285750">
              <a:defRPr sz="1500">
                <a:solidFill>
                  <a:srgbClr val="000000"/>
                </a:solidFill>
                <a:latin typeface="Verdana" pitchFamily="34" charset="0"/>
              </a:defRPr>
            </a:lvl2pPr>
            <a:lvl3pPr marL="11430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3pPr>
            <a:lvl4pPr marL="16002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4pPr>
            <a:lvl5pPr marL="20574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9pPr>
          </a:lstStyle>
          <a:p>
            <a:pPr algn="ctr" defTabSz="914400" eaLnBrk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s-CL" altLang="es-CL" sz="1400" b="1" noProof="1">
              <a:solidFill>
                <a:schemeClr val="bg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Marcador de texto 34">
            <a:extLst>
              <a:ext uri="{FF2B5EF4-FFF2-40B4-BE49-F238E27FC236}">
                <a16:creationId xmlns="" xmlns:a16="http://schemas.microsoft.com/office/drawing/2014/main" id="{35788F25-7620-B666-95D7-C89386BD3857}"/>
              </a:ext>
            </a:extLst>
          </p:cNvPr>
          <p:cNvSpPr>
            <a:spLocks noGrp="1"/>
          </p:cNvSpPr>
          <p:nvPr userDrawn="1">
            <p:ph type="body" sz="quarter" idx="40" hasCustomPrompt="1"/>
          </p:nvPr>
        </p:nvSpPr>
        <p:spPr>
          <a:xfrm>
            <a:off x="5493685" y="383780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1" name="Marcador de texto 31">
            <a:extLst>
              <a:ext uri="{FF2B5EF4-FFF2-40B4-BE49-F238E27FC236}">
                <a16:creationId xmlns="" xmlns:a16="http://schemas.microsoft.com/office/drawing/2014/main" id="{45960488-14AD-AE4E-69D8-19DBD4359525}"/>
              </a:ext>
            </a:extLst>
          </p:cNvPr>
          <p:cNvSpPr>
            <a:spLocks noGrp="1"/>
          </p:cNvSpPr>
          <p:nvPr userDrawn="1">
            <p:ph type="body" sz="quarter" idx="50" hasCustomPrompt="1"/>
          </p:nvPr>
        </p:nvSpPr>
        <p:spPr>
          <a:xfrm>
            <a:off x="5917406" y="1691726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2" name="Marcador de texto 34">
            <a:extLst>
              <a:ext uri="{FF2B5EF4-FFF2-40B4-BE49-F238E27FC236}">
                <a16:creationId xmlns="" xmlns:a16="http://schemas.microsoft.com/office/drawing/2014/main" id="{E9FFC526-2056-5717-28DE-70A7881791D3}"/>
              </a:ext>
            </a:extLst>
          </p:cNvPr>
          <p:cNvSpPr>
            <a:spLocks noGrp="1"/>
          </p:cNvSpPr>
          <p:nvPr userDrawn="1">
            <p:ph type="body" sz="quarter" idx="51" hasCustomPrompt="1"/>
          </p:nvPr>
        </p:nvSpPr>
        <p:spPr>
          <a:xfrm>
            <a:off x="4329759" y="310954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3" name="Marcador de texto 34">
            <a:extLst>
              <a:ext uri="{FF2B5EF4-FFF2-40B4-BE49-F238E27FC236}">
                <a16:creationId xmlns="" xmlns:a16="http://schemas.microsoft.com/office/drawing/2014/main" id="{2551CF0C-1FCF-BBA6-6ECA-78F404805DC3}"/>
              </a:ext>
            </a:extLst>
          </p:cNvPr>
          <p:cNvSpPr>
            <a:spLocks noGrp="1"/>
          </p:cNvSpPr>
          <p:nvPr userDrawn="1">
            <p:ph type="body" sz="quarter" idx="52" hasCustomPrompt="1"/>
          </p:nvPr>
        </p:nvSpPr>
        <p:spPr>
          <a:xfrm>
            <a:off x="6691661" y="310954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2" name="Marcador de texto 34">
            <a:extLst>
              <a:ext uri="{FF2B5EF4-FFF2-40B4-BE49-F238E27FC236}">
                <a16:creationId xmlns="" xmlns:a16="http://schemas.microsoft.com/office/drawing/2014/main" id="{CDE6333E-4444-1C3D-0934-E80757237CE1}"/>
              </a:ext>
            </a:extLst>
          </p:cNvPr>
          <p:cNvSpPr>
            <a:spLocks noGrp="1"/>
          </p:cNvSpPr>
          <p:nvPr userDrawn="1">
            <p:ph type="body" sz="quarter" idx="53" hasCustomPrompt="1"/>
          </p:nvPr>
        </p:nvSpPr>
        <p:spPr>
          <a:xfrm>
            <a:off x="5493685" y="2521625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 userDrawn="1">
            <p:ph type="ftr" sz="quarter" idx="5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10" name="Marcador de número de diapositiva 9"/>
          <p:cNvSpPr>
            <a:spLocks noGrp="1"/>
          </p:cNvSpPr>
          <p:nvPr userDrawn="1">
            <p:ph type="sldNum" sz="quarter" idx="5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924299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09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84" name="Marcador de texto 34">
            <a:extLst>
              <a:ext uri="{FF2B5EF4-FFF2-40B4-BE49-F238E27FC236}">
                <a16:creationId xmlns="" xmlns:a16="http://schemas.microsoft.com/office/drawing/2014/main" id="{E3EB779C-B84A-5210-6215-9E8CCB20FBC6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47579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5" name="Marcador de texto 31">
            <a:extLst>
              <a:ext uri="{FF2B5EF4-FFF2-40B4-BE49-F238E27FC236}">
                <a16:creationId xmlns="" xmlns:a16="http://schemas.microsoft.com/office/drawing/2014/main" id="{318312FA-F729-D325-632B-8AADDA428B1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97859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86" name="Marcador de texto 34">
            <a:extLst>
              <a:ext uri="{FF2B5EF4-FFF2-40B4-BE49-F238E27FC236}">
                <a16:creationId xmlns="" xmlns:a16="http://schemas.microsoft.com/office/drawing/2014/main" id="{4929FB42-473D-4732-A25C-6A0885CAB423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357033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7" name="Marcador de texto 31">
            <a:extLst>
              <a:ext uri="{FF2B5EF4-FFF2-40B4-BE49-F238E27FC236}">
                <a16:creationId xmlns="" xmlns:a16="http://schemas.microsoft.com/office/drawing/2014/main" id="{E94272B6-0EA7-74AE-A428-D5479E9D53EE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007313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88" name="Marcador de texto 34">
            <a:extLst>
              <a:ext uri="{FF2B5EF4-FFF2-40B4-BE49-F238E27FC236}">
                <a16:creationId xmlns="" xmlns:a16="http://schemas.microsoft.com/office/drawing/2014/main" id="{8705252F-4C82-D3FC-981D-21803E922463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24925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9" name="Marcador de texto 31">
            <a:extLst>
              <a:ext uri="{FF2B5EF4-FFF2-40B4-BE49-F238E27FC236}">
                <a16:creationId xmlns="" xmlns:a16="http://schemas.microsoft.com/office/drawing/2014/main" id="{08CBAFB7-88DC-C0A5-1819-FA9F0E25785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875205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90" name="Marcador de texto 34">
            <a:extLst>
              <a:ext uri="{FF2B5EF4-FFF2-40B4-BE49-F238E27FC236}">
                <a16:creationId xmlns="" xmlns:a16="http://schemas.microsoft.com/office/drawing/2014/main" id="{7113DBF5-8DF1-E7B0-269C-B3FBC41359EB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134379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91" name="Marcador de texto 31">
            <a:extLst>
              <a:ext uri="{FF2B5EF4-FFF2-40B4-BE49-F238E27FC236}">
                <a16:creationId xmlns="" xmlns:a16="http://schemas.microsoft.com/office/drawing/2014/main" id="{BA50ADE4-3B87-FB77-ECF0-C00278DC47B7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784659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7251382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5 con vide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=""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040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Marcador de texto 7">
            <a:extLst>
              <a:ext uri="{FF2B5EF4-FFF2-40B4-BE49-F238E27FC236}">
                <a16:creationId xmlns:a16="http://schemas.microsoft.com/office/drawing/2014/main" xmlns="" id="{6E2DA3E9-55EC-34EB-6661-D855024744B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9599" y="811342"/>
            <a:ext cx="3974593" cy="15911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Máximo </a:t>
            </a:r>
            <a:r>
              <a:rPr lang="es-ES" dirty="0"/>
              <a:t>3 líneas Arial - 36 puntos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04BBC7BC-8DF5-7A55-6DE5-FF82D71ABD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9599" y="2747718"/>
            <a:ext cx="3496235" cy="15911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2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complementario Arial - 24 puntos</a:t>
            </a:r>
            <a:endParaRPr lang="es-CL" dirty="0"/>
          </a:p>
        </p:txBody>
      </p:sp>
      <p:sp>
        <p:nvSpPr>
          <p:cNvPr id="11" name="Marcador de medios 2">
            <a:extLst>
              <a:ext uri="{FF2B5EF4-FFF2-40B4-BE49-F238E27FC236}">
                <a16:creationId xmlns:a16="http://schemas.microsoft.com/office/drawing/2014/main" xmlns="" id="{EB2F4E9D-D8AF-7CE1-E65D-298040BE1DF2}"/>
              </a:ext>
            </a:extLst>
          </p:cNvPr>
          <p:cNvSpPr>
            <a:spLocks noGrp="1"/>
          </p:cNvSpPr>
          <p:nvPr>
            <p:ph type="media" sz="quarter" idx="18" hasCustomPrompt="1"/>
          </p:nvPr>
        </p:nvSpPr>
        <p:spPr>
          <a:xfrm>
            <a:off x="4805080" y="0"/>
            <a:ext cx="7386919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s-CL" dirty="0"/>
              <a:t>Doble clic para incorporar un video</a:t>
            </a:r>
          </a:p>
        </p:txBody>
      </p:sp>
      <p:pic>
        <p:nvPicPr>
          <p:cNvPr id="9" name="Gráfico 7">
            <a:extLst>
              <a:ext uri="{FF2B5EF4-FFF2-40B4-BE49-F238E27FC236}">
                <a16:creationId xmlns:a16="http://schemas.microsoft.com/office/drawing/2014/main" xmlns="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42913" y="5946684"/>
            <a:ext cx="1223790" cy="50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4100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6584">
          <p15:clr>
            <a:srgbClr val="FBAE40"/>
          </p15:clr>
        </p15:guide>
        <p15:guide id="2" pos="3597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33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27" name="Marcador de texto 34">
            <a:extLst>
              <a:ext uri="{FF2B5EF4-FFF2-40B4-BE49-F238E27FC236}">
                <a16:creationId xmlns="" xmlns:a16="http://schemas.microsoft.com/office/drawing/2014/main" id="{6D1BD107-9DD2-34F6-5DB9-4AE55D454388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1102395" y="1557338"/>
            <a:ext cx="6312049" cy="1307939"/>
          </a:xfrm>
          <a:solidFill>
            <a:schemeClr val="tx2"/>
          </a:solidFill>
        </p:spPr>
        <p:txBody>
          <a:bodyPr lIns="900000" tIns="180000" rIns="180000" bIns="180000" anchor="ctr">
            <a:noAutofit/>
          </a:bodyPr>
          <a:lstStyle>
            <a:lvl1pPr marL="0" indent="0"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1">
            <a:extLst>
              <a:ext uri="{FF2B5EF4-FFF2-40B4-BE49-F238E27FC236}">
                <a16:creationId xmlns="" xmlns:a16="http://schemas.microsoft.com/office/drawing/2014/main" id="{852F6569-C635-4AE1-B058-A0E8F7662E6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557338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29" name="Marcador de texto 34">
            <a:extLst>
              <a:ext uri="{FF2B5EF4-FFF2-40B4-BE49-F238E27FC236}">
                <a16:creationId xmlns="" xmlns:a16="http://schemas.microsoft.com/office/drawing/2014/main" id="{07DA537F-1AF8-929F-0DDE-75406EB1BB21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2717438" y="3164913"/>
            <a:ext cx="6312049" cy="1307939"/>
          </a:xfrm>
          <a:solidFill>
            <a:schemeClr val="tx2"/>
          </a:solidFill>
        </p:spPr>
        <p:txBody>
          <a:bodyPr lIns="900000" tIns="180000" rIns="180000" bIns="180000" anchor="ctr">
            <a:noAutofit/>
          </a:bodyPr>
          <a:lstStyle>
            <a:lvl1pPr marL="0" indent="0"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0" name="Marcador de texto 31">
            <a:extLst>
              <a:ext uri="{FF2B5EF4-FFF2-40B4-BE49-F238E27FC236}">
                <a16:creationId xmlns="" xmlns:a16="http://schemas.microsoft.com/office/drawing/2014/main" id="{BD0C1EB3-E50D-92F7-9BEB-1B453A27F1C2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2062621" y="3165108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1" name="Marcador de texto 34">
            <a:extLst>
              <a:ext uri="{FF2B5EF4-FFF2-40B4-BE49-F238E27FC236}">
                <a16:creationId xmlns="" xmlns:a16="http://schemas.microsoft.com/office/drawing/2014/main" id="{F98FD673-D178-BE4A-3D33-C09DCB5F3B06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246883" y="4772488"/>
            <a:ext cx="6312049" cy="1307939"/>
          </a:xfrm>
          <a:solidFill>
            <a:schemeClr val="tx2"/>
          </a:solidFill>
        </p:spPr>
        <p:txBody>
          <a:bodyPr lIns="900000" tIns="180000" rIns="180000" bIns="180000" anchor="ctr">
            <a:noAutofit/>
          </a:bodyPr>
          <a:lstStyle>
            <a:lvl1pPr marL="0" indent="0"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2" name="Marcador de texto 31">
            <a:extLst>
              <a:ext uri="{FF2B5EF4-FFF2-40B4-BE49-F238E27FC236}">
                <a16:creationId xmlns="" xmlns:a16="http://schemas.microsoft.com/office/drawing/2014/main" id="{5CE5BD6A-3103-B0B5-922C-94C2C20C94C0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4592066" y="4772877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2013289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ínea de tiemp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57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34" name="Marcador de texto 34">
            <a:extLst>
              <a:ext uri="{FF2B5EF4-FFF2-40B4-BE49-F238E27FC236}">
                <a16:creationId xmlns="" xmlns:a16="http://schemas.microsoft.com/office/drawing/2014/main" id="{1F4DD714-404D-F451-2C40-C6184723D66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35975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="" xmlns:a16="http://schemas.microsoft.com/office/drawing/2014/main" id="{25B0AD76-B137-02A4-07E5-122F377922CF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747972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6" name="Marcador de texto 34">
            <a:extLst>
              <a:ext uri="{FF2B5EF4-FFF2-40B4-BE49-F238E27FC236}">
                <a16:creationId xmlns="" xmlns:a16="http://schemas.microsoft.com/office/drawing/2014/main" id="{B96DC186-85C0-38DC-08CE-92744A94E02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059969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="" xmlns:a16="http://schemas.microsoft.com/office/drawing/2014/main" id="{40E7975B-93A3-82E4-7C5F-AE17B9E022C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371966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8" name="Marcador de texto 34">
            <a:extLst>
              <a:ext uri="{FF2B5EF4-FFF2-40B4-BE49-F238E27FC236}">
                <a16:creationId xmlns="" xmlns:a16="http://schemas.microsoft.com/office/drawing/2014/main" id="{C22D84BC-5F79-C766-96AC-202CAF00BB12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683963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9" name="Marcador de texto 49">
            <a:extLst>
              <a:ext uri="{FF2B5EF4-FFF2-40B4-BE49-F238E27FC236}">
                <a16:creationId xmlns="" xmlns:a16="http://schemas.microsoft.com/office/drawing/2014/main" id="{9D9856A9-4A47-DE98-0A3E-417E9C02C7D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54028" y="4344177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0" name="Marcador de texto 49">
            <a:extLst>
              <a:ext uri="{FF2B5EF4-FFF2-40B4-BE49-F238E27FC236}">
                <a16:creationId xmlns="" xmlns:a16="http://schemas.microsoft.com/office/drawing/2014/main" id="{A83B9382-DE72-C65F-60C3-5CFD388674E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068442" y="4344177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1" name="Marcador de texto 49">
            <a:extLst>
              <a:ext uri="{FF2B5EF4-FFF2-40B4-BE49-F238E27FC236}">
                <a16:creationId xmlns="" xmlns:a16="http://schemas.microsoft.com/office/drawing/2014/main" id="{1958E19B-E1EC-4AC1-B917-EC7B1CCD0D8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676986" y="4344177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2" name="Marcador de texto 49">
            <a:extLst>
              <a:ext uri="{FF2B5EF4-FFF2-40B4-BE49-F238E27FC236}">
                <a16:creationId xmlns="" xmlns:a16="http://schemas.microsoft.com/office/drawing/2014/main" id="{55BDC762-466B-D545-7C3D-B7E0F08D93C8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51173" y="3281441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3" name="Marcador de texto 49">
            <a:extLst>
              <a:ext uri="{FF2B5EF4-FFF2-40B4-BE49-F238E27FC236}">
                <a16:creationId xmlns="" xmlns:a16="http://schemas.microsoft.com/office/drawing/2014/main" id="{28F54150-1083-DA95-A448-CB39A207511F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761235" y="3281441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4" name="Marcador de texto 49">
            <a:extLst>
              <a:ext uri="{FF2B5EF4-FFF2-40B4-BE49-F238E27FC236}">
                <a16:creationId xmlns="" xmlns:a16="http://schemas.microsoft.com/office/drawing/2014/main" id="{88B882DD-CAC4-D272-177A-C4334BD90161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54028" y="3821663"/>
            <a:ext cx="2052000" cy="4726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5" name="Marcador de texto 49">
            <a:extLst>
              <a:ext uri="{FF2B5EF4-FFF2-40B4-BE49-F238E27FC236}">
                <a16:creationId xmlns="" xmlns:a16="http://schemas.microsoft.com/office/drawing/2014/main" id="{E6930F88-7465-93A0-9C40-8BDBD911A10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065508" y="3821663"/>
            <a:ext cx="2052000" cy="4726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7" name="Marcador de texto 49">
            <a:extLst>
              <a:ext uri="{FF2B5EF4-FFF2-40B4-BE49-F238E27FC236}">
                <a16:creationId xmlns="" xmlns:a16="http://schemas.microsoft.com/office/drawing/2014/main" id="{A5FE6BE7-BB70-DB70-87EF-DE7FDFAB18E6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676986" y="3821663"/>
            <a:ext cx="2052000" cy="4726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8" name="Marcador de texto 49">
            <a:extLst>
              <a:ext uri="{FF2B5EF4-FFF2-40B4-BE49-F238E27FC236}">
                <a16:creationId xmlns="" xmlns:a16="http://schemas.microsoft.com/office/drawing/2014/main" id="{56F5FD8D-690C-C02E-6D99-2727F64C6E8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759768" y="2755675"/>
            <a:ext cx="2052000" cy="4726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="" xmlns:a16="http://schemas.microsoft.com/office/drawing/2014/main" id="{90FDF2AD-7C27-E2B2-5648-D7158B4D61F8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371248" y="2755675"/>
            <a:ext cx="2052000" cy="4726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34">
            <a:extLst>
              <a:ext uri="{FF2B5EF4-FFF2-40B4-BE49-F238E27FC236}">
                <a16:creationId xmlns="" xmlns:a16="http://schemas.microsoft.com/office/drawing/2014/main" id="{B4A7D195-C102-F7F4-9B29-0C62CEC5C9AD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435975" y="1844616"/>
            <a:ext cx="45719" cy="1897105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1" name="Marcador de texto 34">
            <a:extLst>
              <a:ext uri="{FF2B5EF4-FFF2-40B4-BE49-F238E27FC236}">
                <a16:creationId xmlns="" xmlns:a16="http://schemas.microsoft.com/office/drawing/2014/main" id="{351C0F95-7835-B911-7CD7-B6E22072A277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 flipH="1">
            <a:off x="2754254" y="1833692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2" name="Marcador de texto 34">
            <a:extLst>
              <a:ext uri="{FF2B5EF4-FFF2-40B4-BE49-F238E27FC236}">
                <a16:creationId xmlns="" xmlns:a16="http://schemas.microsoft.com/office/drawing/2014/main" id="{BC21A1D9-FA0E-57A2-CA6F-1AE6B295115C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072533" y="1833691"/>
            <a:ext cx="45719" cy="1897105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3" name="Marcador de texto 34">
            <a:extLst>
              <a:ext uri="{FF2B5EF4-FFF2-40B4-BE49-F238E27FC236}">
                <a16:creationId xmlns="" xmlns:a16="http://schemas.microsoft.com/office/drawing/2014/main" id="{4B3C630F-6F19-60C1-7223-E12A2F337C15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 flipH="1">
            <a:off x="7390812" y="1833692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4" name="Marcador de texto 34">
            <a:extLst>
              <a:ext uri="{FF2B5EF4-FFF2-40B4-BE49-F238E27FC236}">
                <a16:creationId xmlns="" xmlns:a16="http://schemas.microsoft.com/office/drawing/2014/main" id="{EC0A0E51-4049-ED4C-3E66-7D4E1587F0CE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709090" y="1833691"/>
            <a:ext cx="45719" cy="1897105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5" name="Marcador de texto 34">
            <a:extLst>
              <a:ext uri="{FF2B5EF4-FFF2-40B4-BE49-F238E27FC236}">
                <a16:creationId xmlns="" xmlns:a16="http://schemas.microsoft.com/office/drawing/2014/main" id="{BAAE7064-47DD-08BB-EDD5-6FF9EF5E8C9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54028" y="1692713"/>
            <a:ext cx="11329985" cy="318177"/>
          </a:xfrm>
          <a:prstGeom prst="rightArrow">
            <a:avLst/>
          </a:prstGeom>
          <a:solidFill>
            <a:schemeClr val="accent2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6" name="Marcador de texto 49">
            <a:extLst>
              <a:ext uri="{FF2B5EF4-FFF2-40B4-BE49-F238E27FC236}">
                <a16:creationId xmlns="" xmlns:a16="http://schemas.microsoft.com/office/drawing/2014/main" id="{74784AEC-0CB6-FB04-C4EA-1DA9016ADEC8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44555" y="5621047"/>
            <a:ext cx="287997" cy="2252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77" name="Marcador de texto 49">
            <a:extLst>
              <a:ext uri="{FF2B5EF4-FFF2-40B4-BE49-F238E27FC236}">
                <a16:creationId xmlns="" xmlns:a16="http://schemas.microsoft.com/office/drawing/2014/main" id="{2D4F006D-923D-223D-5356-3172AF617FB7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444555" y="5940644"/>
            <a:ext cx="287997" cy="2252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78" name="Marcador de texto 49">
            <a:extLst>
              <a:ext uri="{FF2B5EF4-FFF2-40B4-BE49-F238E27FC236}">
                <a16:creationId xmlns="" xmlns:a16="http://schemas.microsoft.com/office/drawing/2014/main" id="{65F8D072-821C-CD48-5168-97D110689B15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793895" y="5621047"/>
            <a:ext cx="1702659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9" name="Marcador de texto 49">
            <a:extLst>
              <a:ext uri="{FF2B5EF4-FFF2-40B4-BE49-F238E27FC236}">
                <a16:creationId xmlns="" xmlns:a16="http://schemas.microsoft.com/office/drawing/2014/main" id="{A0D8519B-380E-4C82-BF3E-327326C10252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93895" y="5940644"/>
            <a:ext cx="1702659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676771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81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21" name="Marcador de texto 31">
            <a:extLst>
              <a:ext uri="{FF2B5EF4-FFF2-40B4-BE49-F238E27FC236}">
                <a16:creationId xmlns="" xmlns:a16="http://schemas.microsoft.com/office/drawing/2014/main" id="{F4F6B9BA-24E9-5D5B-C793-058B61EF60C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12204" y="1647712"/>
            <a:ext cx="4446000" cy="4446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5400"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2" name="Marcador de texto 31">
            <a:extLst>
              <a:ext uri="{FF2B5EF4-FFF2-40B4-BE49-F238E27FC236}">
                <a16:creationId xmlns="" xmlns:a16="http://schemas.microsoft.com/office/drawing/2014/main" id="{C408C058-A33C-DE29-A4BA-8F34D6D1D7A0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576216" y="1589537"/>
            <a:ext cx="1224000" cy="122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48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3" name="Marcador de texto 31">
            <a:extLst>
              <a:ext uri="{FF2B5EF4-FFF2-40B4-BE49-F238E27FC236}">
                <a16:creationId xmlns="" xmlns:a16="http://schemas.microsoft.com/office/drawing/2014/main" id="{C4845896-B9E6-B145-475C-119B4CC164D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096000" y="3265693"/>
            <a:ext cx="1224000" cy="122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48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4" name="Marcador de texto 31">
            <a:extLst>
              <a:ext uri="{FF2B5EF4-FFF2-40B4-BE49-F238E27FC236}">
                <a16:creationId xmlns="" xmlns:a16="http://schemas.microsoft.com/office/drawing/2014/main" id="{AA6D4207-CAB7-80F6-F0E4-4B1B7384F39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576216" y="4941850"/>
            <a:ext cx="1224000" cy="1224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48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="" xmlns:a16="http://schemas.microsoft.com/office/drawing/2014/main" id="{B795E8F0-235C-42B7-616B-E560D25BA5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031171" y="1880510"/>
            <a:ext cx="3516805" cy="759282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6" name="Marcador de texto 34">
            <a:extLst>
              <a:ext uri="{FF2B5EF4-FFF2-40B4-BE49-F238E27FC236}">
                <a16:creationId xmlns="" xmlns:a16="http://schemas.microsoft.com/office/drawing/2014/main" id="{7D571604-E0BE-DE6A-7F0A-F7A28C04B798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550955" y="3556666"/>
            <a:ext cx="3516805" cy="759282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7" name="Marcador de texto 34">
            <a:extLst>
              <a:ext uri="{FF2B5EF4-FFF2-40B4-BE49-F238E27FC236}">
                <a16:creationId xmlns="" xmlns:a16="http://schemas.microsoft.com/office/drawing/2014/main" id="{171BCFC5-40FE-A27D-30A3-454159999D0E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031171" y="5232822"/>
            <a:ext cx="3516805" cy="759282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795500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0652100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05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Gráfico 3">
            <a:extLst>
              <a:ext uri="{FF2B5EF4-FFF2-40B4-BE49-F238E27FC236}">
                <a16:creationId xmlns:a16="http://schemas.microsoft.com/office/drawing/2014/main" xmlns="" id="{DE8C5804-0487-8079-B88A-7DFFFFF6F81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953888" y="1818218"/>
            <a:ext cx="8284224" cy="2738796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4" name="Subtítulo 2">
            <a:extLst>
              <a:ext uri="{FF2B5EF4-FFF2-40B4-BE49-F238E27FC236}">
                <a16:creationId xmlns="" xmlns:a16="http://schemas.microsoft.com/office/drawing/2014/main" id="{78C8E64F-AC30-D2D0-7028-0E33E13B50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6" name="Marcador de texto 31">
            <a:extLst>
              <a:ext uri="{FF2B5EF4-FFF2-40B4-BE49-F238E27FC236}">
                <a16:creationId xmlns="" xmlns:a16="http://schemas.microsoft.com/office/drawing/2014/main" id="{0AD32CDB-1227-D0C7-505C-82845CC7898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566944" y="1744031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17" name="Marcador de texto 31">
            <a:extLst>
              <a:ext uri="{FF2B5EF4-FFF2-40B4-BE49-F238E27FC236}">
                <a16:creationId xmlns="" xmlns:a16="http://schemas.microsoft.com/office/drawing/2014/main" id="{CC888898-535B-E024-B74B-14C4D8BA623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202277" y="3889308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18" name="Marcador de texto 31">
            <a:extLst>
              <a:ext uri="{FF2B5EF4-FFF2-40B4-BE49-F238E27FC236}">
                <a16:creationId xmlns="" xmlns:a16="http://schemas.microsoft.com/office/drawing/2014/main" id="{FAE2C23C-8B34-CC07-905A-C99D6A540B8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630212" y="3889308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19" name="Marcador de texto 49">
            <a:extLst>
              <a:ext uri="{FF2B5EF4-FFF2-40B4-BE49-F238E27FC236}">
                <a16:creationId xmlns="" xmlns:a16="http://schemas.microsoft.com/office/drawing/2014/main" id="{3B2F53D3-2892-E394-A035-405645BA448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380871" y="2958406"/>
            <a:ext cx="2052000" cy="472606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0" name="Marcador de texto 49">
            <a:extLst>
              <a:ext uri="{FF2B5EF4-FFF2-40B4-BE49-F238E27FC236}">
                <a16:creationId xmlns="" xmlns:a16="http://schemas.microsoft.com/office/drawing/2014/main" id="{7425D436-3CC7-81AD-5C5D-83F222A17DA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070000" y="2958406"/>
            <a:ext cx="2052000" cy="472606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8" name="Marcador de texto 49">
            <a:extLst>
              <a:ext uri="{FF2B5EF4-FFF2-40B4-BE49-F238E27FC236}">
                <a16:creationId xmlns="" xmlns:a16="http://schemas.microsoft.com/office/drawing/2014/main" id="{C44875E4-3B21-CD98-9350-148E637CBD1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7729485" y="2958406"/>
            <a:ext cx="2052000" cy="472606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0" name="Marcador de texto 49">
            <a:extLst>
              <a:ext uri="{FF2B5EF4-FFF2-40B4-BE49-F238E27FC236}">
                <a16:creationId xmlns="" xmlns:a16="http://schemas.microsoft.com/office/drawing/2014/main" id="{D283CFB5-CC73-6C6A-D2D4-4525C702EE8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380871" y="4804660"/>
            <a:ext cx="2052000" cy="1359476"/>
          </a:xfrm>
          <a:noFill/>
        </p:spPr>
        <p:txBody>
          <a:bodyPr anchor="t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1" name="Marcador de texto 49">
            <a:extLst>
              <a:ext uri="{FF2B5EF4-FFF2-40B4-BE49-F238E27FC236}">
                <a16:creationId xmlns="" xmlns:a16="http://schemas.microsoft.com/office/drawing/2014/main" id="{51E9C9EA-C5EF-6648-E9F0-18FCFAB171E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070000" y="4804660"/>
            <a:ext cx="2052000" cy="1359476"/>
          </a:xfrm>
          <a:noFill/>
        </p:spPr>
        <p:txBody>
          <a:bodyPr anchor="t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="" xmlns:a16="http://schemas.microsoft.com/office/drawing/2014/main" id="{EC84790D-781E-2CF5-BDA8-B453AB6773C5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729485" y="4804660"/>
            <a:ext cx="2052000" cy="1359476"/>
          </a:xfrm>
          <a:noFill/>
        </p:spPr>
        <p:txBody>
          <a:bodyPr anchor="t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179984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53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7" name="Marcador de texto 49">
            <a:extLst>
              <a:ext uri="{FF2B5EF4-FFF2-40B4-BE49-F238E27FC236}">
                <a16:creationId xmlns="" xmlns:a16="http://schemas.microsoft.com/office/drawing/2014/main" id="{A4E4D986-E94C-7FD4-C5CF-1EBA6739AA00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1607005" y="1557338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8" name="Marcador de texto 49">
            <a:extLst>
              <a:ext uri="{FF2B5EF4-FFF2-40B4-BE49-F238E27FC236}">
                <a16:creationId xmlns="" xmlns:a16="http://schemas.microsoft.com/office/drawing/2014/main" id="{126D0BE3-DB84-6691-B96D-7C2B3E46B45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915958" y="1557338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9" name="Marcador de posición de imagen 86">
            <a:extLst>
              <a:ext uri="{FF2B5EF4-FFF2-40B4-BE49-F238E27FC236}">
                <a16:creationId xmlns="" xmlns:a16="http://schemas.microsoft.com/office/drawing/2014/main" id="{8A7C46C9-1F5E-C1B4-18F9-45A30F6AE62D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94108" y="1559192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 smtClean="0"/>
              <a:t>ícono</a:t>
            </a:r>
            <a:endParaRPr lang="es-CL" dirty="0"/>
          </a:p>
        </p:txBody>
      </p:sp>
      <p:sp>
        <p:nvSpPr>
          <p:cNvPr id="20" name="Marcador de texto 49">
            <a:extLst>
              <a:ext uri="{FF2B5EF4-FFF2-40B4-BE49-F238E27FC236}">
                <a16:creationId xmlns="" xmlns:a16="http://schemas.microsoft.com/office/drawing/2014/main" id="{7ECABA93-1390-2D67-73EF-70040420B248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1607005" y="2789431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1" name="Marcador de texto 49">
            <a:extLst>
              <a:ext uri="{FF2B5EF4-FFF2-40B4-BE49-F238E27FC236}">
                <a16:creationId xmlns="" xmlns:a16="http://schemas.microsoft.com/office/drawing/2014/main" id="{B3373153-E85F-B310-EA98-E9D5B32E427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915958" y="2789431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2" name="Marcador de posición de imagen 86">
            <a:extLst>
              <a:ext uri="{FF2B5EF4-FFF2-40B4-BE49-F238E27FC236}">
                <a16:creationId xmlns="" xmlns:a16="http://schemas.microsoft.com/office/drawing/2014/main" id="{6B82B949-AD19-3848-4F9C-A26A59A12640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494108" y="2791285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 smtClean="0"/>
              <a:t>ícono</a:t>
            </a:r>
            <a:endParaRPr lang="es-CL" dirty="0"/>
          </a:p>
        </p:txBody>
      </p:sp>
      <p:sp>
        <p:nvSpPr>
          <p:cNvPr id="23" name="Marcador de texto 49">
            <a:extLst>
              <a:ext uri="{FF2B5EF4-FFF2-40B4-BE49-F238E27FC236}">
                <a16:creationId xmlns="" xmlns:a16="http://schemas.microsoft.com/office/drawing/2014/main" id="{D826A53D-1111-5D35-28EE-7E4C19DA5F0B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607005" y="4021524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4" name="Marcador de texto 49">
            <a:extLst>
              <a:ext uri="{FF2B5EF4-FFF2-40B4-BE49-F238E27FC236}">
                <a16:creationId xmlns="" xmlns:a16="http://schemas.microsoft.com/office/drawing/2014/main" id="{F43F043C-DB58-8E83-F537-FC0E09226BD2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5915958" y="4021524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5" name="Marcador de posición de imagen 86">
            <a:extLst>
              <a:ext uri="{FF2B5EF4-FFF2-40B4-BE49-F238E27FC236}">
                <a16:creationId xmlns="" xmlns:a16="http://schemas.microsoft.com/office/drawing/2014/main" id="{715A5DD4-7AA5-1E4B-53C9-DF5726861BFA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494108" y="4023378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 smtClean="0"/>
              <a:t>ícono</a:t>
            </a:r>
            <a:endParaRPr lang="es-CL" dirty="0"/>
          </a:p>
        </p:txBody>
      </p:sp>
      <p:sp>
        <p:nvSpPr>
          <p:cNvPr id="26" name="Marcador de texto 49">
            <a:extLst>
              <a:ext uri="{FF2B5EF4-FFF2-40B4-BE49-F238E27FC236}">
                <a16:creationId xmlns="" xmlns:a16="http://schemas.microsoft.com/office/drawing/2014/main" id="{EF8FC757-8585-B948-A3AE-8A8597837748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1607005" y="5253617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7" name="Marcador de texto 49">
            <a:extLst>
              <a:ext uri="{FF2B5EF4-FFF2-40B4-BE49-F238E27FC236}">
                <a16:creationId xmlns="" xmlns:a16="http://schemas.microsoft.com/office/drawing/2014/main" id="{5C2B6A10-590C-BF6B-229A-D906DCDB8E4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5915958" y="5253617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8" name="Marcador de posición de imagen 86">
            <a:extLst>
              <a:ext uri="{FF2B5EF4-FFF2-40B4-BE49-F238E27FC236}">
                <a16:creationId xmlns="" xmlns:a16="http://schemas.microsoft.com/office/drawing/2014/main" id="{98505E1D-3652-8BCC-556E-7BE76B1807ED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494108" y="5255471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 smtClean="0"/>
              <a:t>ícono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6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24286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77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6" name="Marcador de texto 34">
            <a:extLst>
              <a:ext uri="{FF2B5EF4-FFF2-40B4-BE49-F238E27FC236}">
                <a16:creationId xmlns="" xmlns:a16="http://schemas.microsoft.com/office/drawing/2014/main" id="{D3872FAB-EA4D-B6F0-926C-C0C8E2973C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578" y="1336544"/>
            <a:ext cx="5538345" cy="792000"/>
          </a:xfrm>
          <a:solidFill>
            <a:schemeClr val="accent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17" name="Marcador de texto 34">
            <a:extLst>
              <a:ext uri="{FF2B5EF4-FFF2-40B4-BE49-F238E27FC236}">
                <a16:creationId xmlns="" xmlns:a16="http://schemas.microsoft.com/office/drawing/2014/main" id="{BB1C435A-2AF8-6141-9D7E-7BED58F2D7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7578" y="2257177"/>
            <a:ext cx="5538345" cy="216381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18" name="Marcador de texto 34">
            <a:extLst>
              <a:ext uri="{FF2B5EF4-FFF2-40B4-BE49-F238E27FC236}">
                <a16:creationId xmlns="" xmlns:a16="http://schemas.microsoft.com/office/drawing/2014/main" id="{DF7DAD86-D0CB-1A4D-2F4F-AA18F26A13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01" y="2257177"/>
            <a:ext cx="5648422" cy="216381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19" name="Marcador de texto 34">
            <a:extLst>
              <a:ext uri="{FF2B5EF4-FFF2-40B4-BE49-F238E27FC236}">
                <a16:creationId xmlns="" xmlns:a16="http://schemas.microsoft.com/office/drawing/2014/main" id="{FA2E44B1-578A-AE99-9FC5-8284E259217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001" y="4549625"/>
            <a:ext cx="5648422" cy="161622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0" name="Marcador de texto 34">
            <a:extLst>
              <a:ext uri="{FF2B5EF4-FFF2-40B4-BE49-F238E27FC236}">
                <a16:creationId xmlns="" xmlns:a16="http://schemas.microsoft.com/office/drawing/2014/main" id="{C71E9E98-22B1-EFA1-56BF-0F9E5F33D66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56207" y="4549625"/>
            <a:ext cx="3629716" cy="161622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1" name="Marcador de texto 34">
            <a:extLst>
              <a:ext uri="{FF2B5EF4-FFF2-40B4-BE49-F238E27FC236}">
                <a16:creationId xmlns="" xmlns:a16="http://schemas.microsoft.com/office/drawing/2014/main" id="{78F6F172-C151-F378-6D8A-CA7597979C1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5488" y="4549625"/>
            <a:ext cx="1790641" cy="161622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4" name="Marcador de texto 34">
            <a:extLst>
              <a:ext uri="{FF2B5EF4-FFF2-40B4-BE49-F238E27FC236}">
                <a16:creationId xmlns="" xmlns:a16="http://schemas.microsoft.com/office/drawing/2014/main" id="{E57F485E-94AC-32C6-58B0-B508FA1FDE7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96000" y="1336544"/>
            <a:ext cx="2773399" cy="798513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="" xmlns:a16="http://schemas.microsoft.com/office/drawing/2014/main" id="{BF59992B-B8E6-235B-79BC-3A77F89E11A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69339" y="1336544"/>
            <a:ext cx="2773400" cy="798513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705332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8740238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4" name="Diapositiva de think-cell" r:id="rId20" imgW="395" imgH="396" progId="TCLayout.ActiveDocument.1">
                  <p:embed/>
                </p:oleObj>
              </mc:Choice>
              <mc:Fallback>
                <p:oleObj name="Diapositiva de think-cell" r:id="rId20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57" name="Rectángulo 56">
            <a:extLst>
              <a:ext uri="{FF2B5EF4-FFF2-40B4-BE49-F238E27FC236}">
                <a16:creationId xmlns="" xmlns:a16="http://schemas.microsoft.com/office/drawing/2014/main" id="{AFA28392-D42B-F722-9584-719962085B5D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auto">
          <a:xfrm>
            <a:off x="443948" y="3855513"/>
            <a:ext cx="11340064" cy="527050"/>
          </a:xfrm>
          <a:prstGeom prst="rect">
            <a:avLst/>
          </a:prstGeom>
          <a:solidFill>
            <a:schemeClr val="tx2"/>
          </a:solidFill>
          <a:ln w="9525" algn="ctr">
            <a:solidFill>
              <a:schemeClr val="tx1"/>
            </a:solidFill>
          </a:ln>
          <a:effectLst/>
          <a:extLst/>
        </p:spPr>
        <p:txBody>
          <a:bodyPr vert="horz" wrap="none" lIns="90000" tIns="90000" rIns="90000" bIns="90000" numCol="1" spcCol="0" rtlCol="0" anchor="t" anchorCtr="0">
            <a:noAutofit/>
          </a:bodyPr>
          <a:lstStyle/>
          <a:p>
            <a:pPr lvl="0"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es-CL" sz="1400" b="1" dirty="0" smtClean="0">
                <a:solidFill>
                  <a:schemeClr val="tx1"/>
                </a:solidFill>
                <a:sym typeface="Helvetica Neue Medium"/>
              </a:rPr>
              <a:t>Texto</a:t>
            </a:r>
            <a:endParaRPr lang="es-CL" sz="1400" b="1" dirty="0">
              <a:solidFill>
                <a:schemeClr val="tx1"/>
              </a:solidFill>
              <a:sym typeface="Helvetica Neue Medium"/>
            </a:endParaRPr>
          </a:p>
        </p:txBody>
      </p:sp>
      <p:sp>
        <p:nvSpPr>
          <p:cNvPr id="58" name="Rectángulo 57">
            <a:extLst>
              <a:ext uri="{FF2B5EF4-FFF2-40B4-BE49-F238E27FC236}">
                <a16:creationId xmlns="" xmlns:a16="http://schemas.microsoft.com/office/drawing/2014/main" id="{AFA28392-D42B-F722-9584-719962085B5D}"/>
              </a:ext>
            </a:extLst>
          </p:cNvPr>
          <p:cNvSpPr/>
          <p:nvPr userDrawn="1">
            <p:custDataLst>
              <p:tags r:id="rId4"/>
            </p:custDataLst>
          </p:nvPr>
        </p:nvSpPr>
        <p:spPr bwMode="auto">
          <a:xfrm>
            <a:off x="443948" y="1557338"/>
            <a:ext cx="11341479" cy="527050"/>
          </a:xfrm>
          <a:prstGeom prst="rect">
            <a:avLst/>
          </a:prstGeom>
          <a:solidFill>
            <a:schemeClr val="tx2"/>
          </a:solidFill>
          <a:ln w="9525" algn="ctr">
            <a:solidFill>
              <a:schemeClr val="tx1"/>
            </a:solidFill>
          </a:ln>
          <a:effectLst/>
          <a:extLst/>
        </p:spPr>
        <p:txBody>
          <a:bodyPr vert="horz" wrap="none" lIns="90000" tIns="90000" rIns="90000" bIns="90000" numCol="1" spcCol="0" rtlCol="0" anchor="t" anchorCtr="0">
            <a:noAutofit/>
          </a:bodyPr>
          <a:lstStyle/>
          <a:p>
            <a:pPr lvl="0"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es-CL" sz="1400" b="1" dirty="0" smtClean="0">
                <a:solidFill>
                  <a:schemeClr val="tx1"/>
                </a:solidFill>
                <a:sym typeface="Helvetica Neue Medium"/>
              </a:rPr>
              <a:t>Texto</a:t>
            </a:r>
            <a:endParaRPr lang="es-CL" sz="1400" b="1" dirty="0">
              <a:solidFill>
                <a:schemeClr val="tx1"/>
              </a:solidFill>
              <a:sym typeface="Helvetica Neue Medium"/>
            </a:endParaRPr>
          </a:p>
        </p:txBody>
      </p:sp>
      <p:cxnSp>
        <p:nvCxnSpPr>
          <p:cNvPr id="59" name="Conector recto 58">
            <a:extLst>
              <a:ext uri="{FF2B5EF4-FFF2-40B4-BE49-F238E27FC236}">
                <a16:creationId xmlns="" xmlns:a16="http://schemas.microsoft.com/office/drawing/2014/main" id="{18795959-A4E8-8B11-BE59-2D0E42C4FD83}"/>
              </a:ext>
            </a:extLst>
          </p:cNvPr>
          <p:cNvCxnSpPr/>
          <p:nvPr userDrawn="1">
            <p:custDataLst>
              <p:tags r:id="rId5"/>
            </p:custDataLst>
          </p:nvPr>
        </p:nvCxnSpPr>
        <p:spPr bwMode="auto">
          <a:xfrm>
            <a:off x="6578531" y="1345098"/>
            <a:ext cx="0" cy="4824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Conector recto 60">
            <a:extLst>
              <a:ext uri="{FF2B5EF4-FFF2-40B4-BE49-F238E27FC236}">
                <a16:creationId xmlns="" xmlns:a16="http://schemas.microsoft.com/office/drawing/2014/main" id="{8EED8BA4-EF73-3E41-3496-042093C3539F}"/>
              </a:ext>
            </a:extLst>
          </p:cNvPr>
          <p:cNvCxnSpPr/>
          <p:nvPr userDrawn="1">
            <p:custDataLst>
              <p:tags r:id="rId6"/>
            </p:custDataLst>
          </p:nvPr>
        </p:nvCxnSpPr>
        <p:spPr bwMode="auto">
          <a:xfrm>
            <a:off x="4533798" y="1342551"/>
            <a:ext cx="0" cy="4824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Conector recto 61">
            <a:extLst>
              <a:ext uri="{FF2B5EF4-FFF2-40B4-BE49-F238E27FC236}">
                <a16:creationId xmlns="" xmlns:a16="http://schemas.microsoft.com/office/drawing/2014/main" id="{6B2B4871-15BA-068E-D6C3-DC43A100EA9E}"/>
              </a:ext>
            </a:extLst>
          </p:cNvPr>
          <p:cNvCxnSpPr/>
          <p:nvPr userDrawn="1">
            <p:custDataLst>
              <p:tags r:id="rId7"/>
            </p:custDataLst>
          </p:nvPr>
        </p:nvCxnSpPr>
        <p:spPr bwMode="auto">
          <a:xfrm>
            <a:off x="8623264" y="1345098"/>
            <a:ext cx="0" cy="4824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Conector recto 63">
            <a:extLst>
              <a:ext uri="{FF2B5EF4-FFF2-40B4-BE49-F238E27FC236}">
                <a16:creationId xmlns="" xmlns:a16="http://schemas.microsoft.com/office/drawing/2014/main" id="{742D62C7-056E-A1FB-FAFD-D9E8B2D18178}"/>
              </a:ext>
            </a:extLst>
          </p:cNvPr>
          <p:cNvCxnSpPr/>
          <p:nvPr userDrawn="1">
            <p:custDataLst>
              <p:tags r:id="rId8"/>
            </p:custDataLst>
          </p:nvPr>
        </p:nvCxnSpPr>
        <p:spPr bwMode="auto">
          <a:xfrm>
            <a:off x="444331" y="1557518"/>
            <a:ext cx="0" cy="460800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Conector recto 64">
            <a:extLst>
              <a:ext uri="{FF2B5EF4-FFF2-40B4-BE49-F238E27FC236}">
                <a16:creationId xmlns="" xmlns:a16="http://schemas.microsoft.com/office/drawing/2014/main" id="{828D9CCD-E121-A024-BAD5-6247DF8ED423}"/>
              </a:ext>
            </a:extLst>
          </p:cNvPr>
          <p:cNvCxnSpPr/>
          <p:nvPr userDrawn="1">
            <p:custDataLst>
              <p:tags r:id="rId9"/>
            </p:custDataLst>
          </p:nvPr>
        </p:nvCxnSpPr>
        <p:spPr bwMode="auto">
          <a:xfrm>
            <a:off x="2489064" y="1452418"/>
            <a:ext cx="1" cy="4714133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Conector recto 67">
            <a:extLst>
              <a:ext uri="{FF2B5EF4-FFF2-40B4-BE49-F238E27FC236}">
                <a16:creationId xmlns="" xmlns:a16="http://schemas.microsoft.com/office/drawing/2014/main" id="{962C4893-076D-60A5-6E77-3630B92E13DD}"/>
              </a:ext>
            </a:extLst>
          </p:cNvPr>
          <p:cNvCxnSpPr/>
          <p:nvPr userDrawn="1">
            <p:custDataLst>
              <p:tags r:id="rId10"/>
            </p:custDataLst>
          </p:nvPr>
        </p:nvCxnSpPr>
        <p:spPr bwMode="auto">
          <a:xfrm>
            <a:off x="10667998" y="1345993"/>
            <a:ext cx="2" cy="481680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Conector recto 70">
            <a:extLst>
              <a:ext uri="{FF2B5EF4-FFF2-40B4-BE49-F238E27FC236}">
                <a16:creationId xmlns="" xmlns:a16="http://schemas.microsoft.com/office/drawing/2014/main" id="{A1233ACE-71E0-7B32-C169-3789258DF077}"/>
              </a:ext>
            </a:extLst>
          </p:cNvPr>
          <p:cNvCxnSpPr/>
          <p:nvPr userDrawn="1">
            <p:custDataLst>
              <p:tags r:id="rId11"/>
            </p:custDataLst>
          </p:nvPr>
        </p:nvCxnSpPr>
        <p:spPr bwMode="auto">
          <a:xfrm flipH="1">
            <a:off x="11784013" y="1557338"/>
            <a:ext cx="1413" cy="4608512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Conector recto 72">
            <a:extLst>
              <a:ext uri="{FF2B5EF4-FFF2-40B4-BE49-F238E27FC236}">
                <a16:creationId xmlns="" xmlns:a16="http://schemas.microsoft.com/office/drawing/2014/main" id="{13B33B83-0247-4E39-AA84-898C0D25F801}"/>
              </a:ext>
            </a:extLst>
          </p:cNvPr>
          <p:cNvCxnSpPr/>
          <p:nvPr userDrawn="1">
            <p:custDataLst>
              <p:tags r:id="rId12"/>
            </p:custDataLst>
          </p:nvPr>
        </p:nvCxnSpPr>
        <p:spPr bwMode="auto">
          <a:xfrm>
            <a:off x="444715" y="3855513"/>
            <a:ext cx="11232000" cy="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Conector recto 73">
            <a:extLst>
              <a:ext uri="{FF2B5EF4-FFF2-40B4-BE49-F238E27FC236}">
                <a16:creationId xmlns="" xmlns:a16="http://schemas.microsoft.com/office/drawing/2014/main" id="{9E752F60-3DAA-1726-F721-345BA060B7A7}"/>
              </a:ext>
            </a:extLst>
          </p:cNvPr>
          <p:cNvCxnSpPr/>
          <p:nvPr userDrawn="1">
            <p:custDataLst>
              <p:tags r:id="rId13"/>
            </p:custDataLst>
          </p:nvPr>
        </p:nvCxnSpPr>
        <p:spPr bwMode="auto">
          <a:xfrm>
            <a:off x="436545" y="6165850"/>
            <a:ext cx="11347468" cy="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Conector recto 74">
            <a:extLst>
              <a:ext uri="{FF2B5EF4-FFF2-40B4-BE49-F238E27FC236}">
                <a16:creationId xmlns="" xmlns:a16="http://schemas.microsoft.com/office/drawing/2014/main" id="{9097AA11-136E-FE5C-B2D9-9D24153B1592}"/>
              </a:ext>
            </a:extLst>
          </p:cNvPr>
          <p:cNvCxnSpPr/>
          <p:nvPr userDrawn="1">
            <p:custDataLst>
              <p:tags r:id="rId14"/>
            </p:custDataLst>
          </p:nvPr>
        </p:nvCxnSpPr>
        <p:spPr bwMode="auto">
          <a:xfrm>
            <a:off x="444331" y="1557338"/>
            <a:ext cx="11347468" cy="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6" name="Marcador de texto 49">
            <a:extLst>
              <a:ext uri="{FF2B5EF4-FFF2-40B4-BE49-F238E27FC236}">
                <a16:creationId xmlns="" xmlns:a16="http://schemas.microsoft.com/office/drawing/2014/main" id="{6C44EA9F-4BE5-4D63-ADEE-6AE9A99BC8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667996" y="1324044"/>
            <a:ext cx="1111061" cy="233294"/>
          </a:xfrm>
          <a:noFill/>
        </p:spPr>
        <p:txBody>
          <a:bodyPr anchor="ctr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 smtClean="0"/>
              <a:t>Texto</a:t>
            </a:r>
            <a:endParaRPr lang="es-ES" dirty="0"/>
          </a:p>
        </p:txBody>
      </p:sp>
      <p:sp>
        <p:nvSpPr>
          <p:cNvPr id="77" name="Marcador de texto 6">
            <a:extLst>
              <a:ext uri="{FF2B5EF4-FFF2-40B4-BE49-F238E27FC236}">
                <a16:creationId xmlns="" xmlns:a16="http://schemas.microsoft.com/office/drawing/2014/main" id="{27B0F344-1CCC-237A-6BD4-0F6C2AB1CD4D}"/>
              </a:ext>
            </a:extLst>
          </p:cNvPr>
          <p:cNvSpPr>
            <a:spLocks noGrp="1"/>
          </p:cNvSpPr>
          <p:nvPr userDrawn="1">
            <p:custDataLst>
              <p:tags r:id="rId15"/>
            </p:custDataLst>
          </p:nvPr>
        </p:nvSpPr>
        <p:spPr bwMode="auto">
          <a:xfrm>
            <a:off x="2489064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 smtClean="0">
                <a:solidFill>
                  <a:schemeClr val="bg1"/>
                </a:solidFill>
                <a:sym typeface="+mn-lt"/>
              </a:rPr>
              <a:t>Texto</a:t>
            </a:r>
            <a:endParaRPr lang="es-CL" sz="1200" b="1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78" name="Marcador de texto 6">
            <a:extLst>
              <a:ext uri="{FF2B5EF4-FFF2-40B4-BE49-F238E27FC236}">
                <a16:creationId xmlns="" xmlns:a16="http://schemas.microsoft.com/office/drawing/2014/main" id="{27B0F344-1CCC-237A-6BD4-0F6C2AB1CD4D}"/>
              </a:ext>
            </a:extLst>
          </p:cNvPr>
          <p:cNvSpPr>
            <a:spLocks noGrp="1"/>
          </p:cNvSpPr>
          <p:nvPr userDrawn="1">
            <p:custDataLst>
              <p:tags r:id="rId16"/>
            </p:custDataLst>
          </p:nvPr>
        </p:nvSpPr>
        <p:spPr bwMode="auto">
          <a:xfrm>
            <a:off x="4534339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 smtClean="0">
                <a:solidFill>
                  <a:schemeClr val="bg1"/>
                </a:solidFill>
                <a:sym typeface="+mn-lt"/>
              </a:rPr>
              <a:t>Texto</a:t>
            </a:r>
            <a:endParaRPr lang="es-CL" sz="1200" b="1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79" name="Marcador de texto 6">
            <a:extLst>
              <a:ext uri="{FF2B5EF4-FFF2-40B4-BE49-F238E27FC236}">
                <a16:creationId xmlns="" xmlns:a16="http://schemas.microsoft.com/office/drawing/2014/main" id="{27B0F344-1CCC-237A-6BD4-0F6C2AB1CD4D}"/>
              </a:ext>
            </a:extLst>
          </p:cNvPr>
          <p:cNvSpPr>
            <a:spLocks noGrp="1"/>
          </p:cNvSpPr>
          <p:nvPr userDrawn="1">
            <p:custDataLst>
              <p:tags r:id="rId17"/>
            </p:custDataLst>
          </p:nvPr>
        </p:nvSpPr>
        <p:spPr bwMode="auto">
          <a:xfrm>
            <a:off x="6579614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 smtClean="0">
                <a:solidFill>
                  <a:schemeClr val="bg1"/>
                </a:solidFill>
                <a:sym typeface="+mn-lt"/>
              </a:rPr>
              <a:t>Texto</a:t>
            </a:r>
            <a:endParaRPr lang="es-CL" sz="1200" b="1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80" name="Marcador de texto 6">
            <a:extLst>
              <a:ext uri="{FF2B5EF4-FFF2-40B4-BE49-F238E27FC236}">
                <a16:creationId xmlns="" xmlns:a16="http://schemas.microsoft.com/office/drawing/2014/main" id="{27B0F344-1CCC-237A-6BD4-0F6C2AB1CD4D}"/>
              </a:ext>
            </a:extLst>
          </p:cNvPr>
          <p:cNvSpPr>
            <a:spLocks noGrp="1"/>
          </p:cNvSpPr>
          <p:nvPr userDrawn="1">
            <p:custDataLst>
              <p:tags r:id="rId18"/>
            </p:custDataLst>
          </p:nvPr>
        </p:nvSpPr>
        <p:spPr bwMode="auto">
          <a:xfrm>
            <a:off x="8624886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 smtClean="0">
                <a:solidFill>
                  <a:schemeClr val="bg1"/>
                </a:solidFill>
                <a:sym typeface="+mn-lt"/>
              </a:rPr>
              <a:t>Texto</a:t>
            </a:r>
            <a:endParaRPr lang="es-CL" sz="1200" b="1" dirty="0">
              <a:solidFill>
                <a:schemeClr val="bg1"/>
              </a:solidFill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07664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Cierr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7029548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486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áfico 1">
            <a:extLst>
              <a:ext uri="{FF2B5EF4-FFF2-40B4-BE49-F238E27FC236}">
                <a16:creationId xmlns:a16="http://schemas.microsoft.com/office/drawing/2014/main" xmlns="" id="{55A1FD02-61B9-9362-9931-2500DDF39A2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881331" y="2512390"/>
            <a:ext cx="4429338" cy="1833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22953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Objeto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41084120"/>
              </p:ext>
            </p:extLst>
          </p:nvPr>
        </p:nvGraphicFramePr>
        <p:xfrm>
          <a:off x="1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3" name="Diapositiva de think-cell" r:id="rId4" imgW="270" imgH="270" progId="TCLayout.ActiveDocument.1">
                  <p:embed/>
                </p:oleObj>
              </mc:Choice>
              <mc:Fallback>
                <p:oleObj name="Diapositiva de think-cell" r:id="rId4" imgW="270" imgH="270" progId="TCLayout.ActiveDocument.1">
                  <p:embed/>
                  <p:pic>
                    <p:nvPicPr>
                      <p:cNvPr id="4" name="3 Objeto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" y="0"/>
                        <a:ext cx="211667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áfico 1">
            <a:extLst>
              <a:ext uri="{FF2B5EF4-FFF2-40B4-BE49-F238E27FC236}">
                <a16:creationId xmlns:a16="http://schemas.microsoft.com/office/drawing/2014/main" xmlns="" id="{0379CD50-C859-A3A9-6E4D-42577F12391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881338" y="2512391"/>
            <a:ext cx="4429324" cy="1833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32550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=""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0286855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27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=""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Marcador de texto 7">
            <a:extLst>
              <a:ext uri="{FF2B5EF4-FFF2-40B4-BE49-F238E27FC236}">
                <a16:creationId xmlns="" xmlns:a16="http://schemas.microsoft.com/office/drawing/2014/main" id="{53813F30-C9BF-C3FA-97C6-539F7B586CD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866002" y="1325117"/>
            <a:ext cx="5340927" cy="32933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115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CL" dirty="0" smtClean="0"/>
              <a:t>Texto</a:t>
            </a:r>
            <a:endParaRPr lang="es-CL" dirty="0"/>
          </a:p>
        </p:txBody>
      </p:sp>
      <p:sp>
        <p:nvSpPr>
          <p:cNvPr id="10" name="Marcador de texto 7">
            <a:extLst>
              <a:ext uri="{FF2B5EF4-FFF2-40B4-BE49-F238E27FC236}">
                <a16:creationId xmlns="" xmlns:a16="http://schemas.microsoft.com/office/drawing/2014/main" id="{6FB70D57-6140-544B-66BD-B9086F39FEA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66002" y="4903909"/>
            <a:ext cx="2138711" cy="23948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2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 err="1"/>
              <a:t>www.achs.cl</a:t>
            </a:r>
            <a:endParaRPr lang="es-CL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D9B54E3A-1114-3FDB-72FE-1E2602E9D0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56" t="-1005" r="24290" b="18450"/>
          <a:stretch/>
        </p:blipFill>
        <p:spPr>
          <a:xfrm>
            <a:off x="379957" y="696191"/>
            <a:ext cx="5954232" cy="6161809"/>
          </a:xfrm>
          <a:prstGeom prst="rect">
            <a:avLst/>
          </a:prstGeom>
        </p:spPr>
      </p:pic>
      <p:pic>
        <p:nvPicPr>
          <p:cNvPr id="8" name="Gráfico 2">
            <a:extLst>
              <a:ext uri="{FF2B5EF4-FFF2-40B4-BE49-F238E27FC236}">
                <a16:creationId xmlns:a16="http://schemas.microsoft.com/office/drawing/2014/main" xmlns="" id="{E3F7E20D-B774-856A-0346-DD0814DF82B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4866002" y="5428821"/>
            <a:ext cx="1225207" cy="507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3118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vmlDrawing" Target="../drawings/vmlDrawing1.v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7.xml"/><Relationship Id="rId18" Type="http://schemas.openxmlformats.org/officeDocument/2006/relationships/slideLayout" Target="../slideLayouts/slideLayout32.xml"/><Relationship Id="rId26" Type="http://schemas.openxmlformats.org/officeDocument/2006/relationships/slideLayout" Target="../slideLayouts/slideLayout40.xml"/><Relationship Id="rId39" Type="http://schemas.openxmlformats.org/officeDocument/2006/relationships/slideLayout" Target="../slideLayouts/slideLayout53.xml"/><Relationship Id="rId21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48.xml"/><Relationship Id="rId42" Type="http://schemas.openxmlformats.org/officeDocument/2006/relationships/slideLayout" Target="../slideLayouts/slideLayout56.xml"/><Relationship Id="rId47" Type="http://schemas.openxmlformats.org/officeDocument/2006/relationships/slideLayout" Target="../slideLayouts/slideLayout61.xml"/><Relationship Id="rId50" Type="http://schemas.openxmlformats.org/officeDocument/2006/relationships/slideLayout" Target="../slideLayouts/slideLayout64.xml"/><Relationship Id="rId55" Type="http://schemas.openxmlformats.org/officeDocument/2006/relationships/tags" Target="../tags/tag13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29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38.xml"/><Relationship Id="rId32" Type="http://schemas.openxmlformats.org/officeDocument/2006/relationships/slideLayout" Target="../slideLayouts/slideLayout46.xml"/><Relationship Id="rId37" Type="http://schemas.openxmlformats.org/officeDocument/2006/relationships/slideLayout" Target="../slideLayouts/slideLayout51.xml"/><Relationship Id="rId40" Type="http://schemas.openxmlformats.org/officeDocument/2006/relationships/slideLayout" Target="../slideLayouts/slideLayout54.xml"/><Relationship Id="rId45" Type="http://schemas.openxmlformats.org/officeDocument/2006/relationships/slideLayout" Target="../slideLayouts/slideLayout59.xml"/><Relationship Id="rId53" Type="http://schemas.openxmlformats.org/officeDocument/2006/relationships/theme" Target="../theme/theme2.xml"/><Relationship Id="rId58" Type="http://schemas.openxmlformats.org/officeDocument/2006/relationships/image" Target="../media/image4.png"/><Relationship Id="rId5" Type="http://schemas.openxmlformats.org/officeDocument/2006/relationships/slideLayout" Target="../slideLayouts/slideLayout19.xml"/><Relationship Id="rId19" Type="http://schemas.openxmlformats.org/officeDocument/2006/relationships/slideLayout" Target="../slideLayouts/slideLayout3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Relationship Id="rId22" Type="http://schemas.openxmlformats.org/officeDocument/2006/relationships/slideLayout" Target="../slideLayouts/slideLayout36.xml"/><Relationship Id="rId27" Type="http://schemas.openxmlformats.org/officeDocument/2006/relationships/slideLayout" Target="../slideLayouts/slideLayout41.xml"/><Relationship Id="rId30" Type="http://schemas.openxmlformats.org/officeDocument/2006/relationships/slideLayout" Target="../slideLayouts/slideLayout44.xml"/><Relationship Id="rId35" Type="http://schemas.openxmlformats.org/officeDocument/2006/relationships/slideLayout" Target="../slideLayouts/slideLayout49.xml"/><Relationship Id="rId43" Type="http://schemas.openxmlformats.org/officeDocument/2006/relationships/slideLayout" Target="../slideLayouts/slideLayout57.xml"/><Relationship Id="rId48" Type="http://schemas.openxmlformats.org/officeDocument/2006/relationships/slideLayout" Target="../slideLayouts/slideLayout62.xml"/><Relationship Id="rId56" Type="http://schemas.openxmlformats.org/officeDocument/2006/relationships/oleObject" Target="../embeddings/oleObject12.bin"/><Relationship Id="rId8" Type="http://schemas.openxmlformats.org/officeDocument/2006/relationships/slideLayout" Target="../slideLayouts/slideLayout22.xml"/><Relationship Id="rId51" Type="http://schemas.openxmlformats.org/officeDocument/2006/relationships/slideLayout" Target="../slideLayouts/slideLayout65.xml"/><Relationship Id="rId3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31.xml"/><Relationship Id="rId25" Type="http://schemas.openxmlformats.org/officeDocument/2006/relationships/slideLayout" Target="../slideLayouts/slideLayout39.xml"/><Relationship Id="rId33" Type="http://schemas.openxmlformats.org/officeDocument/2006/relationships/slideLayout" Target="../slideLayouts/slideLayout47.xml"/><Relationship Id="rId38" Type="http://schemas.openxmlformats.org/officeDocument/2006/relationships/slideLayout" Target="../slideLayouts/slideLayout52.xml"/><Relationship Id="rId4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34.xml"/><Relationship Id="rId41" Type="http://schemas.openxmlformats.org/officeDocument/2006/relationships/slideLayout" Target="../slideLayouts/slideLayout55.xml"/><Relationship Id="rId54" Type="http://schemas.openxmlformats.org/officeDocument/2006/relationships/vmlDrawing" Target="../drawings/vmlDrawing12.v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9.xml"/><Relationship Id="rId23" Type="http://schemas.openxmlformats.org/officeDocument/2006/relationships/slideLayout" Target="../slideLayouts/slideLayout37.xml"/><Relationship Id="rId28" Type="http://schemas.openxmlformats.org/officeDocument/2006/relationships/slideLayout" Target="../slideLayouts/slideLayout42.xml"/><Relationship Id="rId36" Type="http://schemas.openxmlformats.org/officeDocument/2006/relationships/slideLayout" Target="../slideLayouts/slideLayout50.xml"/><Relationship Id="rId49" Type="http://schemas.openxmlformats.org/officeDocument/2006/relationships/slideLayout" Target="../slideLayouts/slideLayout63.xml"/><Relationship Id="rId57" Type="http://schemas.openxmlformats.org/officeDocument/2006/relationships/image" Target="../media/image1.emf"/><Relationship Id="rId10" Type="http://schemas.openxmlformats.org/officeDocument/2006/relationships/slideLayout" Target="../slideLayouts/slideLayout24.xml"/><Relationship Id="rId31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58.xml"/><Relationship Id="rId52" Type="http://schemas.openxmlformats.org/officeDocument/2006/relationships/slideLayout" Target="../slideLayouts/slideLayout66.xml"/><Relationship Id="rId60" Type="http://schemas.openxmlformats.org/officeDocument/2006/relationships/image" Target="../media/image4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 hidden="1">
            <a:extLst>
              <a:ext uri="{FF2B5EF4-FFF2-40B4-BE49-F238E27FC236}">
                <a16:creationId xmlns="" xmlns:a16="http://schemas.microsoft.com/office/drawing/2014/main" id="{7E22C0DD-7EC0-CB13-19EE-F05783A24E2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132840564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" name="Diapositiva de think-cell" r:id="rId18" imgW="395" imgH="396" progId="TCLayout.ActiveDocument.1">
                  <p:embed/>
                </p:oleObj>
              </mc:Choice>
              <mc:Fallback>
                <p:oleObj name="Diapositiva de think-cell" r:id="rId18" imgW="395" imgH="396" progId="TCLayout.ActiveDocument.1">
                  <p:embed/>
                  <p:pic>
                    <p:nvPicPr>
                      <p:cNvPr id="7" name="Objeto 6" hidden="1">
                        <a:extLst>
                          <a:ext uri="{FF2B5EF4-FFF2-40B4-BE49-F238E27FC236}">
                            <a16:creationId xmlns="" xmlns:a16="http://schemas.microsoft.com/office/drawing/2014/main" id="{7E22C0DD-7EC0-CB13-19EE-F05783A24E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Círculo">
            <a:extLst>
              <a:ext uri="{FF2B5EF4-FFF2-40B4-BE49-F238E27FC236}">
                <a16:creationId xmlns="" xmlns:a16="http://schemas.microsoft.com/office/drawing/2014/main" id="{67F123AF-3418-CD01-A636-AEBDFD32BE7D}"/>
              </a:ext>
            </a:extLst>
          </p:cNvPr>
          <p:cNvSpPr/>
          <p:nvPr userDrawn="1"/>
        </p:nvSpPr>
        <p:spPr>
          <a:xfrm>
            <a:off x="-1841728" y="384450"/>
            <a:ext cx="493539" cy="493239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</a:t>
            </a: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0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0" name="Círculo">
            <a:extLst>
              <a:ext uri="{FF2B5EF4-FFF2-40B4-BE49-F238E27FC236}">
                <a16:creationId xmlns="" xmlns:a16="http://schemas.microsoft.com/office/drawing/2014/main" id="{B379EE92-FC6D-694B-393C-5211BF945D3E}"/>
              </a:ext>
            </a:extLst>
          </p:cNvPr>
          <p:cNvSpPr/>
          <p:nvPr userDrawn="1"/>
        </p:nvSpPr>
        <p:spPr>
          <a:xfrm>
            <a:off x="-1232410" y="385201"/>
            <a:ext cx="491737" cy="491737"/>
          </a:xfrm>
          <a:prstGeom prst="ellipse">
            <a:avLst/>
          </a:prstGeom>
          <a:solidFill>
            <a:srgbClr val="EAEAD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R 234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G 234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B 222</a:t>
            </a:r>
            <a:endParaRPr sz="800" kern="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4" name="Círculo">
            <a:extLst>
              <a:ext uri="{FF2B5EF4-FFF2-40B4-BE49-F238E27FC236}">
                <a16:creationId xmlns="" xmlns:a16="http://schemas.microsoft.com/office/drawing/2014/main" id="{FE4169A0-295E-427F-5DB5-7BCBC8CF4469}"/>
              </a:ext>
            </a:extLst>
          </p:cNvPr>
          <p:cNvSpPr/>
          <p:nvPr userDrawn="1"/>
        </p:nvSpPr>
        <p:spPr>
          <a:xfrm>
            <a:off x="-621291" y="385201"/>
            <a:ext cx="491737" cy="491737"/>
          </a:xfrm>
          <a:prstGeom prst="ellipse">
            <a:avLst/>
          </a:prstGeom>
          <a:solidFill>
            <a:srgbClr val="7EFF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126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255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" name="Círculo">
            <a:extLst>
              <a:ext uri="{FF2B5EF4-FFF2-40B4-BE49-F238E27FC236}">
                <a16:creationId xmlns="" xmlns:a16="http://schemas.microsoft.com/office/drawing/2014/main" id="{3F032DAC-D4C0-2FF5-3316-09E5B8694499}"/>
              </a:ext>
            </a:extLst>
          </p:cNvPr>
          <p:cNvSpPr/>
          <p:nvPr userDrawn="1"/>
        </p:nvSpPr>
        <p:spPr>
          <a:xfrm>
            <a:off x="-1843005" y="2925985"/>
            <a:ext cx="493539" cy="493239"/>
          </a:xfrm>
          <a:prstGeom prst="ellipse">
            <a:avLst/>
          </a:prstGeom>
          <a:solidFill>
            <a:srgbClr val="FC952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252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149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46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="" xmlns:a16="http://schemas.microsoft.com/office/drawing/2014/main" id="{28DBAAE0-9E07-BDBA-B3A2-8F33E561BFB0}"/>
              </a:ext>
            </a:extLst>
          </p:cNvPr>
          <p:cNvSpPr/>
          <p:nvPr userDrawn="1"/>
        </p:nvSpPr>
        <p:spPr>
          <a:xfrm>
            <a:off x="-1892756" y="2669783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Meta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Círculo">
            <a:extLst>
              <a:ext uri="{FF2B5EF4-FFF2-40B4-BE49-F238E27FC236}">
                <a16:creationId xmlns="" xmlns:a16="http://schemas.microsoft.com/office/drawing/2014/main" id="{1C53349F-C271-ACB3-FA20-F1F408AEE342}"/>
              </a:ext>
            </a:extLst>
          </p:cNvPr>
          <p:cNvSpPr/>
          <p:nvPr userDrawn="1"/>
        </p:nvSpPr>
        <p:spPr>
          <a:xfrm>
            <a:off x="-1841728" y="2925985"/>
            <a:ext cx="493539" cy="493239"/>
          </a:xfrm>
          <a:prstGeom prst="ellipse">
            <a:avLst/>
          </a:prstGeom>
          <a:solidFill>
            <a:srgbClr val="FC952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252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149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46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" name="Círculo">
            <a:extLst>
              <a:ext uri="{FF2B5EF4-FFF2-40B4-BE49-F238E27FC236}">
                <a16:creationId xmlns="" xmlns:a16="http://schemas.microsoft.com/office/drawing/2014/main" id="{1E4CF4FB-7117-AC0E-BEC5-3F11BD83BF8F}"/>
              </a:ext>
            </a:extLst>
          </p:cNvPr>
          <p:cNvSpPr/>
          <p:nvPr userDrawn="1"/>
        </p:nvSpPr>
        <p:spPr>
          <a:xfrm>
            <a:off x="-1841728" y="3715362"/>
            <a:ext cx="493539" cy="493239"/>
          </a:xfrm>
          <a:prstGeom prst="ellipse">
            <a:avLst/>
          </a:prstGeom>
          <a:solidFill>
            <a:srgbClr val="969696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="" xmlns:a16="http://schemas.microsoft.com/office/drawing/2014/main" id="{DA2E5E78-709C-6BCD-6E11-58923CE21CDF}"/>
              </a:ext>
            </a:extLst>
          </p:cNvPr>
          <p:cNvSpPr/>
          <p:nvPr userDrawn="1"/>
        </p:nvSpPr>
        <p:spPr>
          <a:xfrm>
            <a:off x="-1892756" y="3459160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Años anteriores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Rectángulo 9">
            <a:extLst>
              <a:ext uri="{FF2B5EF4-FFF2-40B4-BE49-F238E27FC236}">
                <a16:creationId xmlns="" xmlns:a16="http://schemas.microsoft.com/office/drawing/2014/main" id="{70F140E7-9772-A38F-279B-52E77D1C3CB8}"/>
              </a:ext>
            </a:extLst>
          </p:cNvPr>
          <p:cNvSpPr/>
          <p:nvPr userDrawn="1"/>
        </p:nvSpPr>
        <p:spPr>
          <a:xfrm>
            <a:off x="-1892756" y="4248537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Años actual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="" xmlns:a16="http://schemas.microsoft.com/office/drawing/2014/main" id="{BBE48E80-4061-E99A-55AC-E94154AD7987}"/>
              </a:ext>
            </a:extLst>
          </p:cNvPr>
          <p:cNvSpPr/>
          <p:nvPr userDrawn="1"/>
        </p:nvSpPr>
        <p:spPr>
          <a:xfrm>
            <a:off x="-1892756" y="5110737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Unidades de medida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="" xmlns:a16="http://schemas.microsoft.com/office/drawing/2014/main" id="{FEB5DFF8-EDDD-DC5D-D0C3-113C1D35CEA3}"/>
              </a:ext>
            </a:extLst>
          </p:cNvPr>
          <p:cNvSpPr txBox="1"/>
          <p:nvPr userDrawn="1"/>
        </p:nvSpPr>
        <p:spPr>
          <a:xfrm>
            <a:off x="-1838731" y="5327003"/>
            <a:ext cx="1135535" cy="3519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s-CL" sz="1100" dirty="0">
                <a:solidFill>
                  <a:schemeClr val="tx1"/>
                </a:solidFill>
              </a:rPr>
              <a:t>XX MM$</a:t>
            </a:r>
          </a:p>
          <a:p>
            <a:pPr algn="l"/>
            <a:endParaRPr lang="es-CL" sz="1200" dirty="0" err="1">
              <a:solidFill>
                <a:schemeClr val="tx1"/>
              </a:solidFill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="" xmlns:a16="http://schemas.microsoft.com/office/drawing/2014/main" id="{E346D4BE-3DA6-0295-2565-114E949768C4}"/>
              </a:ext>
            </a:extLst>
          </p:cNvPr>
          <p:cNvSpPr/>
          <p:nvPr userDrawn="1"/>
        </p:nvSpPr>
        <p:spPr>
          <a:xfrm>
            <a:off x="-1892756" y="5619819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¿Cómo escribir un pie de página?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8" name="Rectángulo 27">
            <a:extLst>
              <a:ext uri="{FF2B5EF4-FFF2-40B4-BE49-F238E27FC236}">
                <a16:creationId xmlns="" xmlns:a16="http://schemas.microsoft.com/office/drawing/2014/main" id="{7EE3EE48-AC04-0F4B-646B-D4C4CFFC37A7}"/>
              </a:ext>
            </a:extLst>
          </p:cNvPr>
          <p:cNvSpPr/>
          <p:nvPr userDrawn="1"/>
        </p:nvSpPr>
        <p:spPr>
          <a:xfrm>
            <a:off x="-1892756" y="129594"/>
            <a:ext cx="1620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Transversales</a:t>
            </a:r>
            <a:r>
              <a:rPr lang="es-ES" sz="1000" kern="0" baseline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 </a:t>
            </a:r>
            <a:endParaRPr lang="es-CL" sz="1000" kern="0" dirty="0">
              <a:solidFill>
                <a:srgbClr val="000000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="" xmlns:a16="http://schemas.microsoft.com/office/drawing/2014/main" id="{1A8C27A4-2B0A-94C6-B229-A24DCE3B085B}"/>
              </a:ext>
            </a:extLst>
          </p:cNvPr>
          <p:cNvSpPr txBox="1"/>
          <p:nvPr userDrawn="1"/>
        </p:nvSpPr>
        <p:spPr>
          <a:xfrm>
            <a:off x="-1851660" y="5942963"/>
            <a:ext cx="1722106" cy="23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sz="1050" dirty="0">
                <a:solidFill>
                  <a:schemeClr val="tx1"/>
                </a:solidFill>
              </a:rPr>
              <a:t>(1) Achs; (2) Achs; (3) Achs</a:t>
            </a:r>
          </a:p>
          <a:p>
            <a:pPr algn="l"/>
            <a:endParaRPr lang="es-CL" sz="1050" dirty="0">
              <a:solidFill>
                <a:schemeClr val="tx1"/>
              </a:solidFill>
            </a:endParaRPr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xmlns="" id="{5D700805-865F-F74D-A6EC-3717453F91CB}"/>
              </a:ext>
            </a:extLst>
          </p:cNvPr>
          <p:cNvSpPr/>
          <p:nvPr userDrawn="1"/>
        </p:nvSpPr>
        <p:spPr>
          <a:xfrm>
            <a:off x="-1892756" y="865746"/>
            <a:ext cx="1872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 err="1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Masterbrand</a:t>
            </a:r>
            <a:r>
              <a:rPr lang="es-CL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 y Laboral</a:t>
            </a:r>
            <a:endParaRPr lang="es-ES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3" name="Círculo">
            <a:extLst>
              <a:ext uri="{FF2B5EF4-FFF2-40B4-BE49-F238E27FC236}">
                <a16:creationId xmlns:a16="http://schemas.microsoft.com/office/drawing/2014/main" xmlns="" id="{6B0A7D2B-7729-3C9E-030D-F07D288B3C1C}"/>
              </a:ext>
            </a:extLst>
          </p:cNvPr>
          <p:cNvSpPr/>
          <p:nvPr userDrawn="1"/>
        </p:nvSpPr>
        <p:spPr>
          <a:xfrm>
            <a:off x="-1841728" y="1126061"/>
            <a:ext cx="493538" cy="493239"/>
          </a:xfrm>
          <a:prstGeom prst="ellipse">
            <a:avLst/>
          </a:prstGeom>
          <a:solidFill>
            <a:srgbClr val="13C0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192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4" name="Círculo">
            <a:extLst>
              <a:ext uri="{FF2B5EF4-FFF2-40B4-BE49-F238E27FC236}">
                <a16:creationId xmlns:a16="http://schemas.microsoft.com/office/drawing/2014/main" xmlns="" id="{88EF2449-2A49-499E-6F80-C48E8C65AE89}"/>
              </a:ext>
            </a:extLst>
          </p:cNvPr>
          <p:cNvSpPr/>
          <p:nvPr userDrawn="1"/>
        </p:nvSpPr>
        <p:spPr>
          <a:xfrm>
            <a:off x="-1232410" y="1126580"/>
            <a:ext cx="493539" cy="493239"/>
          </a:xfrm>
          <a:prstGeom prst="ellipse">
            <a:avLst/>
          </a:prstGeom>
          <a:solidFill>
            <a:srgbClr val="004C14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R 0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G 76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B 20</a:t>
            </a:r>
            <a:endParaRPr sz="800" kern="0" dirty="0">
              <a:solidFill>
                <a:srgbClr val="FFFFFF"/>
              </a:solidFill>
              <a:latin typeface="Helvetica Neue Medium"/>
              <a:ea typeface="Helvetica Neue Medium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40" name="Círculo">
            <a:extLst>
              <a:ext uri="{FF2B5EF4-FFF2-40B4-BE49-F238E27FC236}">
                <a16:creationId xmlns:a16="http://schemas.microsoft.com/office/drawing/2014/main" xmlns="" id="{41C49AC9-6BF7-E83C-A8F1-CD272DD365B6}"/>
              </a:ext>
            </a:extLst>
          </p:cNvPr>
          <p:cNvSpPr/>
          <p:nvPr userDrawn="1"/>
        </p:nvSpPr>
        <p:spPr>
          <a:xfrm>
            <a:off x="-1841728" y="1798860"/>
            <a:ext cx="493538" cy="493239"/>
          </a:xfrm>
          <a:prstGeom prst="ellipse">
            <a:avLst/>
          </a:prstGeom>
          <a:solidFill>
            <a:srgbClr val="81D877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129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216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119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2" name="Círculo">
            <a:extLst>
              <a:ext uri="{FF2B5EF4-FFF2-40B4-BE49-F238E27FC236}">
                <a16:creationId xmlns:a16="http://schemas.microsoft.com/office/drawing/2014/main" xmlns="" id="{93F27D3D-8F44-FD61-1DAD-F4236E27CBC9}"/>
              </a:ext>
            </a:extLst>
          </p:cNvPr>
          <p:cNvSpPr/>
          <p:nvPr userDrawn="1"/>
        </p:nvSpPr>
        <p:spPr>
          <a:xfrm>
            <a:off x="-1232410" y="1799378"/>
            <a:ext cx="493539" cy="493239"/>
          </a:xfrm>
          <a:prstGeom prst="ellipse">
            <a:avLst/>
          </a:prstGeom>
          <a:solidFill>
            <a:srgbClr val="27933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R 39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G 147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B 62</a:t>
            </a:r>
            <a:endParaRPr sz="800" kern="0" dirty="0">
              <a:solidFill>
                <a:srgbClr val="FFFFFF"/>
              </a:solidFill>
              <a:latin typeface="Helvetica Neue Medium"/>
              <a:ea typeface="Helvetica Neue Medium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44" name="Círculo">
            <a:extLst>
              <a:ext uri="{FF2B5EF4-FFF2-40B4-BE49-F238E27FC236}">
                <a16:creationId xmlns:a16="http://schemas.microsoft.com/office/drawing/2014/main" xmlns="" id="{6B0A7D2B-7729-3C9E-030D-F07D288B3C1C}"/>
              </a:ext>
            </a:extLst>
          </p:cNvPr>
          <p:cNvSpPr/>
          <p:nvPr userDrawn="1"/>
        </p:nvSpPr>
        <p:spPr>
          <a:xfrm>
            <a:off x="-1841728" y="4509368"/>
            <a:ext cx="493538" cy="493239"/>
          </a:xfrm>
          <a:prstGeom prst="ellipse">
            <a:avLst/>
          </a:prstGeom>
          <a:solidFill>
            <a:srgbClr val="13C0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192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xmlns="" id="{BE59B478-5DBC-324F-BC54-24A62693B07E}"/>
              </a:ext>
            </a:extLst>
          </p:cNvPr>
          <p:cNvSpPr/>
          <p:nvPr userDrawn="1"/>
        </p:nvSpPr>
        <p:spPr>
          <a:xfrm>
            <a:off x="-1892756" y="1630561"/>
            <a:ext cx="1872000" cy="1677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 smtClean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Complementarios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567810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  <p:sldLayoutId id="2147483723" r:id="rId2"/>
    <p:sldLayoutId id="2147483721" r:id="rId3"/>
    <p:sldLayoutId id="2147483722" r:id="rId4"/>
    <p:sldLayoutId id="2147483726" r:id="rId5"/>
    <p:sldLayoutId id="2147484000" r:id="rId6"/>
    <p:sldLayoutId id="2147483724" r:id="rId7"/>
    <p:sldLayoutId id="2147483725" r:id="rId8"/>
    <p:sldLayoutId id="2147483932" r:id="rId9"/>
    <p:sldLayoutId id="2147483739" r:id="rId10"/>
    <p:sldLayoutId id="2147483930" r:id="rId11"/>
    <p:sldLayoutId id="2147483931" r:id="rId12"/>
    <p:sldLayoutId id="2147484004" r:id="rId13"/>
    <p:sldLayoutId id="2147484005" r:id="rId14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0" lang="es-ES" sz="2000" b="0" i="0" u="none" strike="noStrike" kern="1200" cap="none" spc="0" normalizeH="0" baseline="0" dirty="0" smtClean="0">
          <a:ln>
            <a:noFill/>
          </a:ln>
          <a:solidFill>
            <a:srgbClr val="15BF45"/>
          </a:solidFill>
          <a:effectLst/>
          <a:uLnTx/>
          <a:uFillTx/>
          <a:latin typeface="Arial" panose="020B0604020202020204" pitchFamily="34" charset="0"/>
          <a:ea typeface="+mn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981">
          <p15:clr>
            <a:srgbClr val="F26B43"/>
          </p15:clr>
        </p15:guide>
        <p15:guide id="2" pos="279">
          <p15:clr>
            <a:srgbClr val="F26B43"/>
          </p15:clr>
        </p15:guide>
        <p15:guide id="3" pos="7423">
          <p15:clr>
            <a:srgbClr val="F26B43"/>
          </p15:clr>
        </p15:guide>
        <p15:guide id="4" orient="horz" pos="3884">
          <p15:clr>
            <a:srgbClr val="F26B43"/>
          </p15:clr>
        </p15:guide>
        <p15:guide id="5" orient="horz" pos="232" userDrawn="1">
          <p15:clr>
            <a:srgbClr val="F26B43"/>
          </p15:clr>
        </p15:guide>
        <p15:guide id="6" orient="horz" pos="323" userDrawn="1">
          <p15:clr>
            <a:srgbClr val="F26B43"/>
          </p15:clr>
        </p15:guide>
        <p15:guide id="7" orient="horz" pos="406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 hidden="1">
            <a:extLst>
              <a:ext uri="{FF2B5EF4-FFF2-40B4-BE49-F238E27FC236}">
                <a16:creationId xmlns="" xmlns:a16="http://schemas.microsoft.com/office/drawing/2014/main" id="{7E22C0DD-7EC0-CB13-19EE-F05783A24E2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55"/>
            </p:custDataLst>
            <p:extLst>
              <p:ext uri="{D42A27DB-BD31-4B8C-83A1-F6EECF244321}">
                <p14:modId xmlns:p14="http://schemas.microsoft.com/office/powerpoint/2010/main" val="364619954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52" name="Diapositiva de think-cell" r:id="rId56" imgW="395" imgH="396" progId="TCLayout.ActiveDocument.1">
                  <p:embed/>
                </p:oleObj>
              </mc:Choice>
              <mc:Fallback>
                <p:oleObj name="Diapositiva de think-cell" r:id="rId56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Conector recto 18">
            <a:extLst>
              <a:ext uri="{FF2B5EF4-FFF2-40B4-BE49-F238E27FC236}">
                <a16:creationId xmlns="" xmlns:a16="http://schemas.microsoft.com/office/drawing/2014/main" id="{0031F56D-A399-10B4-C046-ECC58D0B382A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0" name="Marcador de título 19">
            <a:extLst>
              <a:ext uri="{FF2B5EF4-FFF2-40B4-BE49-F238E27FC236}">
                <a16:creationId xmlns="" xmlns:a16="http://schemas.microsoft.com/office/drawing/2014/main" id="{A54FB77B-4F90-D9EF-BADA-C2F6113F5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lvl="0"/>
            <a:r>
              <a:rPr lang="es-ES" dirty="0"/>
              <a:t>Título Arial Regular 20</a:t>
            </a:r>
            <a:br>
              <a:rPr lang="es-ES" dirty="0"/>
            </a:br>
            <a:endParaRPr lang="es-ES" dirty="0"/>
          </a:p>
        </p:txBody>
      </p:sp>
      <p:sp>
        <p:nvSpPr>
          <p:cNvPr id="21" name="Marcador de texto 20">
            <a:extLst>
              <a:ext uri="{FF2B5EF4-FFF2-40B4-BE49-F238E27FC236}">
                <a16:creationId xmlns="" xmlns:a16="http://schemas.microsoft.com/office/drawing/2014/main" id="{3A844869-5447-4C2B-8287-C19B6DF6EC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7579" y="1562832"/>
            <a:ext cx="11336433" cy="46030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80975" lvl="0" indent="-180975"/>
            <a:r>
              <a:rPr lang="es-ES" dirty="0"/>
              <a:t>Haga clic para modificar los estilos de texto del patrón</a:t>
            </a:r>
          </a:p>
          <a:p>
            <a:pPr marL="357188" lvl="1" indent="-176213"/>
            <a:r>
              <a:rPr lang="es-ES" dirty="0"/>
              <a:t>Segundo nivel</a:t>
            </a:r>
          </a:p>
          <a:p>
            <a:pPr marL="538163" lvl="2" indent="-180975"/>
            <a:r>
              <a:rPr lang="es-ES" dirty="0"/>
              <a:t>Tercer nivel</a:t>
            </a:r>
          </a:p>
          <a:p>
            <a:pPr marL="719138" lvl="3" indent="-180975"/>
            <a:r>
              <a:rPr lang="es-ES" dirty="0"/>
              <a:t>Cuarto nivel</a:t>
            </a:r>
          </a:p>
          <a:p>
            <a:pPr marL="896938" lvl="4" indent="-177800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31" name="Marcador de número de diapositiva 23">
            <a:extLst>
              <a:ext uri="{FF2B5EF4-FFF2-40B4-BE49-F238E27FC236}">
                <a16:creationId xmlns="" xmlns:a16="http://schemas.microsoft.com/office/drawing/2014/main" id="{832595A6-04B9-5CB5-FC4C-B92263D41A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31291" y="6474653"/>
            <a:ext cx="505443" cy="23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2" name="Marcador de pie de página 2">
            <a:extLst>
              <a:ext uri="{FF2B5EF4-FFF2-40B4-BE49-F238E27FC236}">
                <a16:creationId xmlns="" xmlns:a16="http://schemas.microsoft.com/office/drawing/2014/main" id="{1E9659C6-FF96-0824-B9C3-D5B47FA10C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7578" y="6474653"/>
            <a:ext cx="10953109" cy="23429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endParaRPr lang="es-CL" dirty="0"/>
          </a:p>
        </p:txBody>
      </p:sp>
      <p:pic>
        <p:nvPicPr>
          <p:cNvPr id="34" name="Gráfico 7">
            <a:extLst>
              <a:ext uri="{FF2B5EF4-FFF2-40B4-BE49-F238E27FC236}">
                <a16:creationId xmlns:a16="http://schemas.microsoft.com/office/drawing/2014/main" xmlns="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0"/>
              </a:ext>
            </a:extLst>
          </a:blip>
          <a:stretch>
            <a:fillRect/>
          </a:stretch>
        </p:blipFill>
        <p:spPr>
          <a:xfrm>
            <a:off x="10559444" y="367977"/>
            <a:ext cx="1224570" cy="506827"/>
          </a:xfrm>
          <a:prstGeom prst="rect">
            <a:avLst/>
          </a:prstGeom>
        </p:spPr>
      </p:pic>
      <p:sp>
        <p:nvSpPr>
          <p:cNvPr id="52" name="Círculo">
            <a:extLst>
              <a:ext uri="{FF2B5EF4-FFF2-40B4-BE49-F238E27FC236}">
                <a16:creationId xmlns="" xmlns:a16="http://schemas.microsoft.com/office/drawing/2014/main" id="{67F123AF-3418-CD01-A636-AEBDFD32BE7D}"/>
              </a:ext>
            </a:extLst>
          </p:cNvPr>
          <p:cNvSpPr/>
          <p:nvPr userDrawn="1"/>
        </p:nvSpPr>
        <p:spPr>
          <a:xfrm>
            <a:off x="-1841728" y="384450"/>
            <a:ext cx="493539" cy="493239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</a:t>
            </a: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0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3" name="Círculo">
            <a:extLst>
              <a:ext uri="{FF2B5EF4-FFF2-40B4-BE49-F238E27FC236}">
                <a16:creationId xmlns="" xmlns:a16="http://schemas.microsoft.com/office/drawing/2014/main" id="{B379EE92-FC6D-694B-393C-5211BF945D3E}"/>
              </a:ext>
            </a:extLst>
          </p:cNvPr>
          <p:cNvSpPr/>
          <p:nvPr userDrawn="1"/>
        </p:nvSpPr>
        <p:spPr>
          <a:xfrm>
            <a:off x="-1232410" y="385201"/>
            <a:ext cx="491737" cy="491737"/>
          </a:xfrm>
          <a:prstGeom prst="ellipse">
            <a:avLst/>
          </a:prstGeom>
          <a:solidFill>
            <a:srgbClr val="EAEAD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R 234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G 234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B 222</a:t>
            </a:r>
            <a:endParaRPr sz="800" kern="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4" name="Círculo">
            <a:extLst>
              <a:ext uri="{FF2B5EF4-FFF2-40B4-BE49-F238E27FC236}">
                <a16:creationId xmlns="" xmlns:a16="http://schemas.microsoft.com/office/drawing/2014/main" id="{FE4169A0-295E-427F-5DB5-7BCBC8CF4469}"/>
              </a:ext>
            </a:extLst>
          </p:cNvPr>
          <p:cNvSpPr/>
          <p:nvPr userDrawn="1"/>
        </p:nvSpPr>
        <p:spPr>
          <a:xfrm>
            <a:off x="-621291" y="385201"/>
            <a:ext cx="491737" cy="491737"/>
          </a:xfrm>
          <a:prstGeom prst="ellipse">
            <a:avLst/>
          </a:prstGeom>
          <a:solidFill>
            <a:srgbClr val="7EFF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126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255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5" name="Círculo">
            <a:extLst>
              <a:ext uri="{FF2B5EF4-FFF2-40B4-BE49-F238E27FC236}">
                <a16:creationId xmlns="" xmlns:a16="http://schemas.microsoft.com/office/drawing/2014/main" id="{3F032DAC-D4C0-2FF5-3316-09E5B8694499}"/>
              </a:ext>
            </a:extLst>
          </p:cNvPr>
          <p:cNvSpPr/>
          <p:nvPr userDrawn="1"/>
        </p:nvSpPr>
        <p:spPr>
          <a:xfrm>
            <a:off x="-1843005" y="2925985"/>
            <a:ext cx="493539" cy="493239"/>
          </a:xfrm>
          <a:prstGeom prst="ellipse">
            <a:avLst/>
          </a:prstGeom>
          <a:solidFill>
            <a:srgbClr val="FC952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252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149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46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6" name="Rectángulo 55">
            <a:extLst>
              <a:ext uri="{FF2B5EF4-FFF2-40B4-BE49-F238E27FC236}">
                <a16:creationId xmlns="" xmlns:a16="http://schemas.microsoft.com/office/drawing/2014/main" id="{28DBAAE0-9E07-BDBA-B3A2-8F33E561BFB0}"/>
              </a:ext>
            </a:extLst>
          </p:cNvPr>
          <p:cNvSpPr/>
          <p:nvPr userDrawn="1"/>
        </p:nvSpPr>
        <p:spPr>
          <a:xfrm>
            <a:off x="-1892756" y="2669783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Meta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7" name="Círculo">
            <a:extLst>
              <a:ext uri="{FF2B5EF4-FFF2-40B4-BE49-F238E27FC236}">
                <a16:creationId xmlns="" xmlns:a16="http://schemas.microsoft.com/office/drawing/2014/main" id="{1C53349F-C271-ACB3-FA20-F1F408AEE342}"/>
              </a:ext>
            </a:extLst>
          </p:cNvPr>
          <p:cNvSpPr/>
          <p:nvPr userDrawn="1"/>
        </p:nvSpPr>
        <p:spPr>
          <a:xfrm>
            <a:off x="-1841728" y="2925985"/>
            <a:ext cx="493539" cy="493239"/>
          </a:xfrm>
          <a:prstGeom prst="ellipse">
            <a:avLst/>
          </a:prstGeom>
          <a:solidFill>
            <a:srgbClr val="FC952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252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149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46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8" name="Círculo">
            <a:extLst>
              <a:ext uri="{FF2B5EF4-FFF2-40B4-BE49-F238E27FC236}">
                <a16:creationId xmlns="" xmlns:a16="http://schemas.microsoft.com/office/drawing/2014/main" id="{1E4CF4FB-7117-AC0E-BEC5-3F11BD83BF8F}"/>
              </a:ext>
            </a:extLst>
          </p:cNvPr>
          <p:cNvSpPr/>
          <p:nvPr userDrawn="1"/>
        </p:nvSpPr>
        <p:spPr>
          <a:xfrm>
            <a:off x="-1841728" y="3715362"/>
            <a:ext cx="493539" cy="493239"/>
          </a:xfrm>
          <a:prstGeom prst="ellipse">
            <a:avLst/>
          </a:prstGeom>
          <a:solidFill>
            <a:srgbClr val="969696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9" name="Rectángulo 58">
            <a:extLst>
              <a:ext uri="{FF2B5EF4-FFF2-40B4-BE49-F238E27FC236}">
                <a16:creationId xmlns="" xmlns:a16="http://schemas.microsoft.com/office/drawing/2014/main" id="{DA2E5E78-709C-6BCD-6E11-58923CE21CDF}"/>
              </a:ext>
            </a:extLst>
          </p:cNvPr>
          <p:cNvSpPr/>
          <p:nvPr userDrawn="1"/>
        </p:nvSpPr>
        <p:spPr>
          <a:xfrm>
            <a:off x="-1892756" y="3459160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Años anteriores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0" name="Rectángulo 59">
            <a:extLst>
              <a:ext uri="{FF2B5EF4-FFF2-40B4-BE49-F238E27FC236}">
                <a16:creationId xmlns="" xmlns:a16="http://schemas.microsoft.com/office/drawing/2014/main" id="{70F140E7-9772-A38F-279B-52E77D1C3CB8}"/>
              </a:ext>
            </a:extLst>
          </p:cNvPr>
          <p:cNvSpPr/>
          <p:nvPr userDrawn="1"/>
        </p:nvSpPr>
        <p:spPr>
          <a:xfrm>
            <a:off x="-1892756" y="4248537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Años actual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1" name="Rectángulo 60">
            <a:extLst>
              <a:ext uri="{FF2B5EF4-FFF2-40B4-BE49-F238E27FC236}">
                <a16:creationId xmlns="" xmlns:a16="http://schemas.microsoft.com/office/drawing/2014/main" id="{BBE48E80-4061-E99A-55AC-E94154AD7987}"/>
              </a:ext>
            </a:extLst>
          </p:cNvPr>
          <p:cNvSpPr/>
          <p:nvPr userDrawn="1"/>
        </p:nvSpPr>
        <p:spPr>
          <a:xfrm>
            <a:off x="-1892756" y="5110737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Unidades de medida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2" name="CuadroTexto 61">
            <a:extLst>
              <a:ext uri="{FF2B5EF4-FFF2-40B4-BE49-F238E27FC236}">
                <a16:creationId xmlns="" xmlns:a16="http://schemas.microsoft.com/office/drawing/2014/main" id="{FEB5DFF8-EDDD-DC5D-D0C3-113C1D35CEA3}"/>
              </a:ext>
            </a:extLst>
          </p:cNvPr>
          <p:cNvSpPr txBox="1"/>
          <p:nvPr userDrawn="1"/>
        </p:nvSpPr>
        <p:spPr>
          <a:xfrm>
            <a:off x="-1838731" y="5327003"/>
            <a:ext cx="1135535" cy="3519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s-CL" sz="1100" dirty="0">
                <a:solidFill>
                  <a:schemeClr val="tx1"/>
                </a:solidFill>
              </a:rPr>
              <a:t>XX MM$</a:t>
            </a:r>
          </a:p>
          <a:p>
            <a:pPr algn="l"/>
            <a:endParaRPr lang="es-CL" sz="1200" dirty="0" err="1">
              <a:solidFill>
                <a:schemeClr val="tx1"/>
              </a:solidFill>
            </a:endParaRPr>
          </a:p>
        </p:txBody>
      </p:sp>
      <p:sp>
        <p:nvSpPr>
          <p:cNvPr id="63" name="Rectángulo 62">
            <a:extLst>
              <a:ext uri="{FF2B5EF4-FFF2-40B4-BE49-F238E27FC236}">
                <a16:creationId xmlns="" xmlns:a16="http://schemas.microsoft.com/office/drawing/2014/main" id="{E346D4BE-3DA6-0295-2565-114E949768C4}"/>
              </a:ext>
            </a:extLst>
          </p:cNvPr>
          <p:cNvSpPr/>
          <p:nvPr userDrawn="1"/>
        </p:nvSpPr>
        <p:spPr>
          <a:xfrm>
            <a:off x="-1892756" y="5619819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¿Cómo escribir un pie de página?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4" name="Rectángulo 63">
            <a:extLst>
              <a:ext uri="{FF2B5EF4-FFF2-40B4-BE49-F238E27FC236}">
                <a16:creationId xmlns="" xmlns:a16="http://schemas.microsoft.com/office/drawing/2014/main" id="{7EE3EE48-AC04-0F4B-646B-D4C4CFFC37A7}"/>
              </a:ext>
            </a:extLst>
          </p:cNvPr>
          <p:cNvSpPr/>
          <p:nvPr userDrawn="1"/>
        </p:nvSpPr>
        <p:spPr>
          <a:xfrm>
            <a:off x="-1892756" y="129594"/>
            <a:ext cx="1620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Transversales</a:t>
            </a:r>
            <a:r>
              <a:rPr lang="es-ES" sz="1000" kern="0" baseline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 </a:t>
            </a:r>
            <a:endParaRPr lang="es-CL" sz="1000" kern="0" dirty="0">
              <a:solidFill>
                <a:srgbClr val="000000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5" name="CuadroTexto 64">
            <a:extLst>
              <a:ext uri="{FF2B5EF4-FFF2-40B4-BE49-F238E27FC236}">
                <a16:creationId xmlns="" xmlns:a16="http://schemas.microsoft.com/office/drawing/2014/main" id="{1A8C27A4-2B0A-94C6-B229-A24DCE3B085B}"/>
              </a:ext>
            </a:extLst>
          </p:cNvPr>
          <p:cNvSpPr txBox="1"/>
          <p:nvPr userDrawn="1"/>
        </p:nvSpPr>
        <p:spPr>
          <a:xfrm>
            <a:off x="-1851660" y="5942963"/>
            <a:ext cx="1722106" cy="23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sz="1050" dirty="0">
                <a:solidFill>
                  <a:schemeClr val="tx1"/>
                </a:solidFill>
              </a:rPr>
              <a:t>(1) Achs; (2) Achs; (3) Achs</a:t>
            </a:r>
          </a:p>
          <a:p>
            <a:pPr algn="l"/>
            <a:endParaRPr lang="es-CL" sz="1050" dirty="0">
              <a:solidFill>
                <a:schemeClr val="tx1"/>
              </a:solidFill>
            </a:endParaRPr>
          </a:p>
        </p:txBody>
      </p:sp>
      <p:sp>
        <p:nvSpPr>
          <p:cNvPr id="66" name="Rectángulo 65">
            <a:extLst>
              <a:ext uri="{FF2B5EF4-FFF2-40B4-BE49-F238E27FC236}">
                <a16:creationId xmlns:a16="http://schemas.microsoft.com/office/drawing/2014/main" xmlns="" id="{5D700805-865F-F74D-A6EC-3717453F91CB}"/>
              </a:ext>
            </a:extLst>
          </p:cNvPr>
          <p:cNvSpPr/>
          <p:nvPr userDrawn="1"/>
        </p:nvSpPr>
        <p:spPr>
          <a:xfrm>
            <a:off x="-1892756" y="865746"/>
            <a:ext cx="1872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 err="1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Masterbrand</a:t>
            </a:r>
            <a:r>
              <a:rPr lang="es-CL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 y Laboral</a:t>
            </a:r>
            <a:endParaRPr lang="es-ES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7" name="Círculo">
            <a:extLst>
              <a:ext uri="{FF2B5EF4-FFF2-40B4-BE49-F238E27FC236}">
                <a16:creationId xmlns:a16="http://schemas.microsoft.com/office/drawing/2014/main" xmlns="" id="{6B0A7D2B-7729-3C9E-030D-F07D288B3C1C}"/>
              </a:ext>
            </a:extLst>
          </p:cNvPr>
          <p:cNvSpPr/>
          <p:nvPr userDrawn="1"/>
        </p:nvSpPr>
        <p:spPr>
          <a:xfrm>
            <a:off x="-1841728" y="1126061"/>
            <a:ext cx="493538" cy="493239"/>
          </a:xfrm>
          <a:prstGeom prst="ellipse">
            <a:avLst/>
          </a:prstGeom>
          <a:solidFill>
            <a:srgbClr val="13C0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192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8" name="Círculo">
            <a:extLst>
              <a:ext uri="{FF2B5EF4-FFF2-40B4-BE49-F238E27FC236}">
                <a16:creationId xmlns:a16="http://schemas.microsoft.com/office/drawing/2014/main" xmlns="" id="{88EF2449-2A49-499E-6F80-C48E8C65AE89}"/>
              </a:ext>
            </a:extLst>
          </p:cNvPr>
          <p:cNvSpPr/>
          <p:nvPr userDrawn="1"/>
        </p:nvSpPr>
        <p:spPr>
          <a:xfrm>
            <a:off x="-1232410" y="1126580"/>
            <a:ext cx="493539" cy="493239"/>
          </a:xfrm>
          <a:prstGeom prst="ellipse">
            <a:avLst/>
          </a:prstGeom>
          <a:solidFill>
            <a:srgbClr val="004C14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R 0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G 76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B 20</a:t>
            </a:r>
            <a:endParaRPr sz="800" kern="0" dirty="0">
              <a:solidFill>
                <a:srgbClr val="FFFFFF"/>
              </a:solidFill>
              <a:latin typeface="Helvetica Neue Medium"/>
              <a:ea typeface="Helvetica Neue Medium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69" name="Círculo">
            <a:extLst>
              <a:ext uri="{FF2B5EF4-FFF2-40B4-BE49-F238E27FC236}">
                <a16:creationId xmlns:a16="http://schemas.microsoft.com/office/drawing/2014/main" xmlns="" id="{41C49AC9-6BF7-E83C-A8F1-CD272DD365B6}"/>
              </a:ext>
            </a:extLst>
          </p:cNvPr>
          <p:cNvSpPr/>
          <p:nvPr userDrawn="1"/>
        </p:nvSpPr>
        <p:spPr>
          <a:xfrm>
            <a:off x="-1841728" y="1798860"/>
            <a:ext cx="493538" cy="493239"/>
          </a:xfrm>
          <a:prstGeom prst="ellipse">
            <a:avLst/>
          </a:prstGeom>
          <a:solidFill>
            <a:srgbClr val="81D877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129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216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119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0" name="Círculo">
            <a:extLst>
              <a:ext uri="{FF2B5EF4-FFF2-40B4-BE49-F238E27FC236}">
                <a16:creationId xmlns:a16="http://schemas.microsoft.com/office/drawing/2014/main" xmlns="" id="{93F27D3D-8F44-FD61-1DAD-F4236E27CBC9}"/>
              </a:ext>
            </a:extLst>
          </p:cNvPr>
          <p:cNvSpPr/>
          <p:nvPr userDrawn="1"/>
        </p:nvSpPr>
        <p:spPr>
          <a:xfrm>
            <a:off x="-1232410" y="1799378"/>
            <a:ext cx="493539" cy="493239"/>
          </a:xfrm>
          <a:prstGeom prst="ellipse">
            <a:avLst/>
          </a:prstGeom>
          <a:solidFill>
            <a:srgbClr val="27933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R 39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G 147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B 62</a:t>
            </a:r>
            <a:endParaRPr sz="800" kern="0" dirty="0">
              <a:solidFill>
                <a:srgbClr val="FFFFFF"/>
              </a:solidFill>
              <a:latin typeface="Helvetica Neue Medium"/>
              <a:ea typeface="Helvetica Neue Medium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71" name="Círculo">
            <a:extLst>
              <a:ext uri="{FF2B5EF4-FFF2-40B4-BE49-F238E27FC236}">
                <a16:creationId xmlns:a16="http://schemas.microsoft.com/office/drawing/2014/main" xmlns="" id="{6B0A7D2B-7729-3C9E-030D-F07D288B3C1C}"/>
              </a:ext>
            </a:extLst>
          </p:cNvPr>
          <p:cNvSpPr/>
          <p:nvPr userDrawn="1"/>
        </p:nvSpPr>
        <p:spPr>
          <a:xfrm>
            <a:off x="-1841728" y="4509368"/>
            <a:ext cx="493538" cy="493239"/>
          </a:xfrm>
          <a:prstGeom prst="ellipse">
            <a:avLst/>
          </a:prstGeom>
          <a:solidFill>
            <a:srgbClr val="13C0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192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2" name="Rectángulo 71">
            <a:extLst>
              <a:ext uri="{FF2B5EF4-FFF2-40B4-BE49-F238E27FC236}">
                <a16:creationId xmlns:a16="http://schemas.microsoft.com/office/drawing/2014/main" xmlns="" id="{BE59B478-5DBC-324F-BC54-24A62693B07E}"/>
              </a:ext>
            </a:extLst>
          </p:cNvPr>
          <p:cNvSpPr/>
          <p:nvPr userDrawn="1"/>
        </p:nvSpPr>
        <p:spPr>
          <a:xfrm>
            <a:off x="-1892756" y="1630561"/>
            <a:ext cx="1872000" cy="1677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 smtClean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Complementarios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4012192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99" r:id="rId2"/>
    <p:sldLayoutId id="2147483998" r:id="rId3"/>
    <p:sldLayoutId id="2147483924" r:id="rId4"/>
    <p:sldLayoutId id="2147484003" r:id="rId5"/>
    <p:sldLayoutId id="2147483993" r:id="rId6"/>
    <p:sldLayoutId id="2147483992" r:id="rId7"/>
    <p:sldLayoutId id="2147483990" r:id="rId8"/>
    <p:sldLayoutId id="2147483991" r:id="rId9"/>
    <p:sldLayoutId id="2147483994" r:id="rId10"/>
    <p:sldLayoutId id="2147483995" r:id="rId11"/>
    <p:sldLayoutId id="2147484002" r:id="rId12"/>
    <p:sldLayoutId id="2147483996" r:id="rId13"/>
    <p:sldLayoutId id="2147483997" r:id="rId14"/>
    <p:sldLayoutId id="2147483953" r:id="rId15"/>
    <p:sldLayoutId id="2147483714" r:id="rId16"/>
    <p:sldLayoutId id="2147483954" r:id="rId17"/>
    <p:sldLayoutId id="2147483715" r:id="rId18"/>
    <p:sldLayoutId id="2147483733" r:id="rId19"/>
    <p:sldLayoutId id="2147483732" r:id="rId20"/>
    <p:sldLayoutId id="2147484001" r:id="rId21"/>
    <p:sldLayoutId id="2147483730" r:id="rId22"/>
    <p:sldLayoutId id="2147483736" r:id="rId23"/>
    <p:sldLayoutId id="2147483737" r:id="rId24"/>
    <p:sldLayoutId id="2147483849" r:id="rId25"/>
    <p:sldLayoutId id="2147483902" r:id="rId26"/>
    <p:sldLayoutId id="2147483700" r:id="rId27"/>
    <p:sldLayoutId id="2147483905" r:id="rId28"/>
    <p:sldLayoutId id="2147483904" r:id="rId29"/>
    <p:sldLayoutId id="2147483911" r:id="rId30"/>
    <p:sldLayoutId id="2147483912" r:id="rId31"/>
    <p:sldLayoutId id="2147483906" r:id="rId32"/>
    <p:sldLayoutId id="2147483908" r:id="rId33"/>
    <p:sldLayoutId id="2147483910" r:id="rId34"/>
    <p:sldLayoutId id="2147483925" r:id="rId35"/>
    <p:sldLayoutId id="2147483913" r:id="rId36"/>
    <p:sldLayoutId id="2147483926" r:id="rId37"/>
    <p:sldLayoutId id="2147483915" r:id="rId38"/>
    <p:sldLayoutId id="2147483916" r:id="rId39"/>
    <p:sldLayoutId id="2147483914" r:id="rId40"/>
    <p:sldLayoutId id="2147483933" r:id="rId41"/>
    <p:sldLayoutId id="2147483918" r:id="rId42"/>
    <p:sldLayoutId id="2147483919" r:id="rId43"/>
    <p:sldLayoutId id="2147483920" r:id="rId44"/>
    <p:sldLayoutId id="2147483922" r:id="rId45"/>
    <p:sldLayoutId id="2147483923" r:id="rId46"/>
    <p:sldLayoutId id="2147483917" r:id="rId47"/>
    <p:sldLayoutId id="2147483921" r:id="rId48"/>
    <p:sldLayoutId id="2147483928" r:id="rId49"/>
    <p:sldLayoutId id="2147483927" r:id="rId50"/>
    <p:sldLayoutId id="2147483909" r:id="rId51"/>
    <p:sldLayoutId id="2147483907" r:id="rId52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0" lang="es-ES" sz="2000" b="1" i="0" u="none" strike="noStrike" kern="1200" cap="none" spc="0" normalizeH="0" baseline="0" dirty="0" smtClean="0">
          <a:ln>
            <a:noFill/>
          </a:ln>
          <a:solidFill>
            <a:schemeClr val="accent1"/>
          </a:solidFill>
          <a:effectLst/>
          <a:uLnTx/>
          <a:uFillTx/>
          <a:latin typeface="Arial" panose="020B0604020202020204" pitchFamily="34" charset="0"/>
          <a:ea typeface="+mn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s-ES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66725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‒"/>
        <a:defRPr lang="es-ES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42938" indent="-28575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lang="es-ES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823913" indent="-28575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lang="es-ES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004888" indent="-28575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q"/>
        <a:defRPr lang="es-CL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981">
          <p15:clr>
            <a:srgbClr val="F26B43"/>
          </p15:clr>
        </p15:guide>
        <p15:guide id="2" pos="279">
          <p15:clr>
            <a:srgbClr val="F26B43"/>
          </p15:clr>
        </p15:guide>
        <p15:guide id="3" pos="7423">
          <p15:clr>
            <a:srgbClr val="F26B43"/>
          </p15:clr>
        </p15:guide>
        <p15:guide id="4" orient="horz" pos="3884">
          <p15:clr>
            <a:srgbClr val="F26B43"/>
          </p15:clr>
        </p15:guide>
        <p15:guide id="5" orient="horz" pos="232" userDrawn="1">
          <p15:clr>
            <a:srgbClr val="F26B43"/>
          </p15:clr>
        </p15:guide>
        <p15:guide id="6" orient="horz" pos="300" userDrawn="1">
          <p15:clr>
            <a:srgbClr val="F26B43"/>
          </p15:clr>
        </p15:guide>
        <p15:guide id="7" orient="horz" pos="4065" userDrawn="1">
          <p15:clr>
            <a:srgbClr val="F26B43"/>
          </p15:clr>
        </p15:guide>
        <p15:guide id="8" orient="horz" pos="822" userDrawn="1">
          <p15:clr>
            <a:srgbClr val="F26B43"/>
          </p15:clr>
        </p15:guide>
        <p15:guide id="9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5.png"/><Relationship Id="rId18" Type="http://schemas.openxmlformats.org/officeDocument/2006/relationships/image" Target="../media/image70.png"/><Relationship Id="rId3" Type="http://schemas.openxmlformats.org/officeDocument/2006/relationships/image" Target="../media/image55.png"/><Relationship Id="rId21" Type="http://schemas.openxmlformats.org/officeDocument/2006/relationships/image" Target="../media/image73.png"/><Relationship Id="rId7" Type="http://schemas.openxmlformats.org/officeDocument/2006/relationships/image" Target="../media/image59.png"/><Relationship Id="rId12" Type="http://schemas.openxmlformats.org/officeDocument/2006/relationships/image" Target="../media/image64.png"/><Relationship Id="rId17" Type="http://schemas.openxmlformats.org/officeDocument/2006/relationships/image" Target="../media/image69.png"/><Relationship Id="rId2" Type="http://schemas.openxmlformats.org/officeDocument/2006/relationships/image" Target="../media/image54.png"/><Relationship Id="rId16" Type="http://schemas.openxmlformats.org/officeDocument/2006/relationships/image" Target="../media/image68.png"/><Relationship Id="rId20" Type="http://schemas.openxmlformats.org/officeDocument/2006/relationships/image" Target="../media/image72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8.png"/><Relationship Id="rId11" Type="http://schemas.openxmlformats.org/officeDocument/2006/relationships/image" Target="../media/image63.png"/><Relationship Id="rId5" Type="http://schemas.openxmlformats.org/officeDocument/2006/relationships/image" Target="../media/image57.png"/><Relationship Id="rId15" Type="http://schemas.openxmlformats.org/officeDocument/2006/relationships/image" Target="../media/image67.png"/><Relationship Id="rId23" Type="http://schemas.openxmlformats.org/officeDocument/2006/relationships/image" Target="../media/image75.png"/><Relationship Id="rId10" Type="http://schemas.openxmlformats.org/officeDocument/2006/relationships/image" Target="../media/image62.png"/><Relationship Id="rId19" Type="http://schemas.openxmlformats.org/officeDocument/2006/relationships/image" Target="../media/image71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Relationship Id="rId14" Type="http://schemas.openxmlformats.org/officeDocument/2006/relationships/image" Target="../media/image66.png"/><Relationship Id="rId22" Type="http://schemas.openxmlformats.org/officeDocument/2006/relationships/image" Target="../media/image7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openxmlformats.org/officeDocument/2006/relationships/image" Target="../media/image87.png"/><Relationship Id="rId18" Type="http://schemas.openxmlformats.org/officeDocument/2006/relationships/image" Target="../media/image92.png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12" Type="http://schemas.openxmlformats.org/officeDocument/2006/relationships/image" Target="../media/image86.png"/><Relationship Id="rId17" Type="http://schemas.openxmlformats.org/officeDocument/2006/relationships/image" Target="../media/image91.png"/><Relationship Id="rId2" Type="http://schemas.openxmlformats.org/officeDocument/2006/relationships/image" Target="../media/image76.png"/><Relationship Id="rId16" Type="http://schemas.openxmlformats.org/officeDocument/2006/relationships/image" Target="../media/image90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0.png"/><Relationship Id="rId11" Type="http://schemas.openxmlformats.org/officeDocument/2006/relationships/image" Target="../media/image85.png"/><Relationship Id="rId5" Type="http://schemas.openxmlformats.org/officeDocument/2006/relationships/image" Target="../media/image79.png"/><Relationship Id="rId15" Type="http://schemas.openxmlformats.org/officeDocument/2006/relationships/image" Target="../media/image89.png"/><Relationship Id="rId10" Type="http://schemas.openxmlformats.org/officeDocument/2006/relationships/image" Target="../media/image84.png"/><Relationship Id="rId19" Type="http://schemas.openxmlformats.org/officeDocument/2006/relationships/image" Target="../media/image93.png"/><Relationship Id="rId4" Type="http://schemas.openxmlformats.org/officeDocument/2006/relationships/image" Target="../media/image78.png"/><Relationship Id="rId9" Type="http://schemas.openxmlformats.org/officeDocument/2006/relationships/image" Target="../media/image83.png"/><Relationship Id="rId14" Type="http://schemas.openxmlformats.org/officeDocument/2006/relationships/image" Target="../media/image8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13" Type="http://schemas.openxmlformats.org/officeDocument/2006/relationships/image" Target="../media/image105.png"/><Relationship Id="rId18" Type="http://schemas.openxmlformats.org/officeDocument/2006/relationships/image" Target="../media/image110.png"/><Relationship Id="rId3" Type="http://schemas.openxmlformats.org/officeDocument/2006/relationships/image" Target="../media/image95.png"/><Relationship Id="rId7" Type="http://schemas.openxmlformats.org/officeDocument/2006/relationships/image" Target="../media/image99.png"/><Relationship Id="rId12" Type="http://schemas.openxmlformats.org/officeDocument/2006/relationships/image" Target="../media/image104.png"/><Relationship Id="rId17" Type="http://schemas.openxmlformats.org/officeDocument/2006/relationships/image" Target="../media/image109.png"/><Relationship Id="rId2" Type="http://schemas.openxmlformats.org/officeDocument/2006/relationships/image" Target="../media/image94.png"/><Relationship Id="rId16" Type="http://schemas.openxmlformats.org/officeDocument/2006/relationships/image" Target="../media/image108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98.png"/><Relationship Id="rId11" Type="http://schemas.openxmlformats.org/officeDocument/2006/relationships/image" Target="../media/image103.png"/><Relationship Id="rId5" Type="http://schemas.openxmlformats.org/officeDocument/2006/relationships/image" Target="../media/image97.png"/><Relationship Id="rId15" Type="http://schemas.openxmlformats.org/officeDocument/2006/relationships/image" Target="../media/image107.png"/><Relationship Id="rId10" Type="http://schemas.openxmlformats.org/officeDocument/2006/relationships/image" Target="../media/image102.png"/><Relationship Id="rId4" Type="http://schemas.openxmlformats.org/officeDocument/2006/relationships/image" Target="../media/image96.png"/><Relationship Id="rId9" Type="http://schemas.openxmlformats.org/officeDocument/2006/relationships/image" Target="../media/image101.png"/><Relationship Id="rId14" Type="http://schemas.openxmlformats.org/officeDocument/2006/relationships/image" Target="../media/image10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13" Type="http://schemas.openxmlformats.org/officeDocument/2006/relationships/image" Target="../media/image122.png"/><Relationship Id="rId3" Type="http://schemas.openxmlformats.org/officeDocument/2006/relationships/image" Target="../media/image112.png"/><Relationship Id="rId7" Type="http://schemas.openxmlformats.org/officeDocument/2006/relationships/image" Target="../media/image116.png"/><Relationship Id="rId12" Type="http://schemas.openxmlformats.org/officeDocument/2006/relationships/image" Target="../media/image121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15.png"/><Relationship Id="rId11" Type="http://schemas.openxmlformats.org/officeDocument/2006/relationships/image" Target="../media/image120.png"/><Relationship Id="rId5" Type="http://schemas.openxmlformats.org/officeDocument/2006/relationships/image" Target="../media/image114.png"/><Relationship Id="rId10" Type="http://schemas.openxmlformats.org/officeDocument/2006/relationships/image" Target="../media/image119.png"/><Relationship Id="rId4" Type="http://schemas.openxmlformats.org/officeDocument/2006/relationships/image" Target="../media/image113.png"/><Relationship Id="rId9" Type="http://schemas.openxmlformats.org/officeDocument/2006/relationships/image" Target="../media/image118.png"/><Relationship Id="rId14" Type="http://schemas.openxmlformats.org/officeDocument/2006/relationships/image" Target="../media/image12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3" Type="http://schemas.openxmlformats.org/officeDocument/2006/relationships/image" Target="../media/image125.png"/><Relationship Id="rId7" Type="http://schemas.openxmlformats.org/officeDocument/2006/relationships/image" Target="../media/image129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28.png"/><Relationship Id="rId5" Type="http://schemas.openxmlformats.org/officeDocument/2006/relationships/image" Target="../media/image127.png"/><Relationship Id="rId10" Type="http://schemas.openxmlformats.org/officeDocument/2006/relationships/image" Target="../media/image132.png"/><Relationship Id="rId4" Type="http://schemas.openxmlformats.org/officeDocument/2006/relationships/image" Target="../media/image126.png"/><Relationship Id="rId9" Type="http://schemas.openxmlformats.org/officeDocument/2006/relationships/image" Target="../media/image13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3" Type="http://schemas.openxmlformats.org/officeDocument/2006/relationships/image" Target="../media/image135.png"/><Relationship Id="rId7" Type="http://schemas.openxmlformats.org/officeDocument/2006/relationships/image" Target="../media/image139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38.png"/><Relationship Id="rId5" Type="http://schemas.openxmlformats.org/officeDocument/2006/relationships/image" Target="../media/image137.png"/><Relationship Id="rId10" Type="http://schemas.openxmlformats.org/officeDocument/2006/relationships/image" Target="../media/image142.png"/><Relationship Id="rId4" Type="http://schemas.openxmlformats.org/officeDocument/2006/relationships/image" Target="../media/image136.png"/><Relationship Id="rId9" Type="http://schemas.openxmlformats.org/officeDocument/2006/relationships/image" Target="../media/image14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18" Type="http://schemas.openxmlformats.org/officeDocument/2006/relationships/image" Target="../media/image4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17" Type="http://schemas.openxmlformats.org/officeDocument/2006/relationships/image" Target="../media/image41.png"/><Relationship Id="rId2" Type="http://schemas.openxmlformats.org/officeDocument/2006/relationships/image" Target="../media/image26.png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19" Type="http://schemas.openxmlformats.org/officeDocument/2006/relationships/image" Target="../media/image43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ángulo 32">
            <a:extLst>
              <a:ext uri="{FF2B5EF4-FFF2-40B4-BE49-F238E27FC236}">
                <a16:creationId xmlns:lc="http://schemas.openxmlformats.org/drawingml/2006/lockedCanvas" xmlns="" xmlns:a16="http://schemas.microsoft.com/office/drawing/2014/main" xmlns:xdr="http://schemas.openxmlformats.org/drawingml/2006/spreadsheetDrawing" id="{00000000-0008-0000-0000-000008000000}"/>
              </a:ext>
            </a:extLst>
          </p:cNvPr>
          <p:cNvSpPr/>
          <p:nvPr/>
        </p:nvSpPr>
        <p:spPr>
          <a:xfrm>
            <a:off x="-4" y="6406741"/>
            <a:ext cx="12187447" cy="437889"/>
          </a:xfrm>
          <a:prstGeom prst="rect">
            <a:avLst/>
          </a:prstGeom>
          <a:solidFill>
            <a:srgbClr val="13C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s-CL" sz="1100">
              <a:latin typeface="ACHS Nueva Sans Medium" pitchFamily="2" charset="77"/>
            </a:endParaRP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7"/>
          </p:nvPr>
        </p:nvSpPr>
        <p:spPr>
          <a:xfrm>
            <a:off x="1184592" y="3366746"/>
            <a:ext cx="8547238" cy="516485"/>
          </a:xfrm>
        </p:spPr>
        <p:txBody>
          <a:bodyPr/>
          <a:lstStyle/>
          <a:p>
            <a:r>
              <a:rPr lang="es-MX" sz="2000" b="0" dirty="0" smtClean="0">
                <a:solidFill>
                  <a:srgbClr val="13C045"/>
                </a:solidFill>
              </a:rPr>
              <a:t>Instructivo simbología </a:t>
            </a:r>
            <a:r>
              <a:rPr lang="es-MX" sz="2000" b="0" dirty="0">
                <a:solidFill>
                  <a:srgbClr val="13C045"/>
                </a:solidFill>
              </a:rPr>
              <a:t>para el desarrollo de mapas de riesgos</a:t>
            </a:r>
          </a:p>
          <a:p>
            <a:pPr lvl="0"/>
            <a:endParaRPr lang="es-CL" sz="2000" dirty="0"/>
          </a:p>
        </p:txBody>
      </p:sp>
      <p:sp>
        <p:nvSpPr>
          <p:cNvPr id="21" name="Rectángulo 20">
            <a:extLst>
              <a:ext uri="{FF2B5EF4-FFF2-40B4-BE49-F238E27FC236}">
                <a16:creationId xmlns:lc="http://schemas.openxmlformats.org/drawingml/2006/lockedCanvas" xmlns="" xmlns:a16="http://schemas.microsoft.com/office/drawing/2014/main" xmlns:xdr="http://schemas.openxmlformats.org/drawingml/2006/spreadsheetDrawing" id="{00000000-0008-0000-0000-00000A000000}"/>
              </a:ext>
            </a:extLst>
          </p:cNvPr>
          <p:cNvSpPr/>
          <p:nvPr/>
        </p:nvSpPr>
        <p:spPr>
          <a:xfrm>
            <a:off x="9062510" y="412853"/>
            <a:ext cx="1115480" cy="771320"/>
          </a:xfrm>
          <a:prstGeom prst="rect">
            <a:avLst/>
          </a:prstGeom>
          <a:solidFill>
            <a:srgbClr val="C3ECB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L" sz="800" dirty="0">
                <a:solidFill>
                  <a:srgbClr val="3F3F3F"/>
                </a:solidFill>
                <a:latin typeface="ACHS Nueva Sans Medium" pitchFamily="2" charset="77"/>
              </a:rPr>
              <a:t>&lt;LOGO DE LA ORGANIZACIÓN&gt;</a:t>
            </a:r>
          </a:p>
        </p:txBody>
      </p:sp>
      <p:sp>
        <p:nvSpPr>
          <p:cNvPr id="24" name="CuadroTexto 36">
            <a:extLst>
              <a:ext uri="{FF2B5EF4-FFF2-40B4-BE49-F238E27FC236}">
                <a16:creationId xmlns:lc="http://schemas.openxmlformats.org/drawingml/2006/lockedCanvas" xmlns="" xmlns:a16="http://schemas.microsoft.com/office/drawing/2014/main" xmlns:xdr="http://schemas.openxmlformats.org/drawingml/2006/spreadsheetDrawing" id="{00000000-0008-0000-0000-00000D000000}"/>
              </a:ext>
            </a:extLst>
          </p:cNvPr>
          <p:cNvSpPr txBox="1"/>
          <p:nvPr/>
        </p:nvSpPr>
        <p:spPr>
          <a:xfrm>
            <a:off x="345596" y="6514468"/>
            <a:ext cx="1116000" cy="253426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900" dirty="0">
                <a:latin typeface="ACHS Nueva Sans Medium" pitchFamily="2" charset="77"/>
              </a:rPr>
              <a:t>Código</a:t>
            </a:r>
          </a:p>
          <a:p>
            <a:endParaRPr lang="es-CL" sz="900" dirty="0">
              <a:latin typeface="ACHS Nueva Sans Medium" pitchFamily="2" charset="77"/>
            </a:endParaRPr>
          </a:p>
        </p:txBody>
      </p:sp>
      <p:sp>
        <p:nvSpPr>
          <p:cNvPr id="25" name="CuadroTexto 37">
            <a:extLst>
              <a:ext uri="{FF2B5EF4-FFF2-40B4-BE49-F238E27FC236}">
                <a16:creationId xmlns:lc="http://schemas.openxmlformats.org/drawingml/2006/lockedCanvas" xmlns="" xmlns:a16="http://schemas.microsoft.com/office/drawing/2014/main" xmlns:xdr="http://schemas.openxmlformats.org/drawingml/2006/spreadsheetDrawing" id="{00000000-0008-0000-0000-00000E000000}"/>
              </a:ext>
            </a:extLst>
          </p:cNvPr>
          <p:cNvSpPr txBox="1"/>
          <p:nvPr/>
        </p:nvSpPr>
        <p:spPr>
          <a:xfrm>
            <a:off x="1506219" y="6514469"/>
            <a:ext cx="3761656" cy="242428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900" dirty="0">
                <a:latin typeface="ACHS Nueva Sans Medium" pitchFamily="2" charset="77"/>
              </a:rPr>
              <a:t>[</a:t>
            </a:r>
            <a:r>
              <a:rPr lang="es-ES" sz="900" dirty="0">
                <a:latin typeface="ACHS Nueva Sans Medium" pitchFamily="2" charset="77"/>
              </a:rPr>
              <a:t>GDR_XX_ITT_15 Simbología mapas de </a:t>
            </a:r>
            <a:r>
              <a:rPr lang="es-ES" sz="900" dirty="0">
                <a:latin typeface="ACHS Nueva Sans Medium" pitchFamily="2" charset="77"/>
              </a:rPr>
              <a:t>riesgos</a:t>
            </a:r>
            <a:r>
              <a:rPr lang="es-CL" sz="900" dirty="0">
                <a:latin typeface="ACHS Nueva Sans Medium" pitchFamily="2" charset="77"/>
              </a:rPr>
              <a:t>]</a:t>
            </a:r>
            <a:endParaRPr lang="es-CL" sz="900" dirty="0">
              <a:latin typeface="ACHS Nueva Sans Medium" pitchFamily="2" charset="77"/>
            </a:endParaRPr>
          </a:p>
        </p:txBody>
      </p:sp>
      <p:sp>
        <p:nvSpPr>
          <p:cNvPr id="26" name="CuadroTexto 38">
            <a:extLst>
              <a:ext uri="{FF2B5EF4-FFF2-40B4-BE49-F238E27FC236}">
                <a16:creationId xmlns:lc="http://schemas.openxmlformats.org/drawingml/2006/lockedCanvas" xmlns="" xmlns:a16="http://schemas.microsoft.com/office/drawing/2014/main" xmlns:xdr="http://schemas.openxmlformats.org/drawingml/2006/spreadsheetDrawing" id="{00000000-0008-0000-0000-000016000000}"/>
              </a:ext>
            </a:extLst>
          </p:cNvPr>
          <p:cNvSpPr txBox="1"/>
          <p:nvPr/>
        </p:nvSpPr>
        <p:spPr>
          <a:xfrm>
            <a:off x="5392714" y="6525062"/>
            <a:ext cx="792000" cy="225344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900">
                <a:latin typeface="ACHS Nueva Sans Medium" pitchFamily="2" charset="77"/>
              </a:rPr>
              <a:t>Fecha</a:t>
            </a:r>
          </a:p>
        </p:txBody>
      </p:sp>
      <p:sp>
        <p:nvSpPr>
          <p:cNvPr id="27" name="CuadroTexto 58">
            <a:extLst>
              <a:ext uri="{FF2B5EF4-FFF2-40B4-BE49-F238E27FC236}">
                <a16:creationId xmlns:lc="http://schemas.openxmlformats.org/drawingml/2006/lockedCanvas" xmlns="" xmlns:a16="http://schemas.microsoft.com/office/drawing/2014/main" xmlns:xdr="http://schemas.openxmlformats.org/drawingml/2006/spreadsheetDrawing" id="{00000000-0008-0000-0000-000017000000}"/>
              </a:ext>
            </a:extLst>
          </p:cNvPr>
          <p:cNvSpPr txBox="1"/>
          <p:nvPr/>
        </p:nvSpPr>
        <p:spPr>
          <a:xfrm>
            <a:off x="6247175" y="6525062"/>
            <a:ext cx="1080000" cy="225344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L" sz="900">
                <a:solidFill>
                  <a:schemeClr val="tx1">
                    <a:lumMod val="50000"/>
                    <a:lumOff val="50000"/>
                  </a:schemeClr>
                </a:solidFill>
                <a:latin typeface="ACHS Nueva Sans Medium" pitchFamily="2" charset="77"/>
                <a:ea typeface="+mn-ea"/>
                <a:cs typeface="+mn-cs"/>
              </a:rPr>
              <a:t>[00-00-0000]</a:t>
            </a:r>
          </a:p>
        </p:txBody>
      </p:sp>
      <p:sp>
        <p:nvSpPr>
          <p:cNvPr id="28" name="CuadroTexto 59">
            <a:extLst>
              <a:ext uri="{FF2B5EF4-FFF2-40B4-BE49-F238E27FC236}">
                <a16:creationId xmlns:lc="http://schemas.openxmlformats.org/drawingml/2006/lockedCanvas" xmlns="" xmlns:a16="http://schemas.microsoft.com/office/drawing/2014/main" xmlns:xdr="http://schemas.openxmlformats.org/drawingml/2006/spreadsheetDrawing" id="{00000000-0008-0000-0000-000014000000}"/>
              </a:ext>
            </a:extLst>
          </p:cNvPr>
          <p:cNvSpPr txBox="1"/>
          <p:nvPr/>
        </p:nvSpPr>
        <p:spPr>
          <a:xfrm>
            <a:off x="7393664" y="6525063"/>
            <a:ext cx="909776" cy="222810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900">
                <a:latin typeface="ACHS Nueva Sans Medium" pitchFamily="2" charset="77"/>
              </a:rPr>
              <a:t>Revisión</a:t>
            </a:r>
          </a:p>
        </p:txBody>
      </p:sp>
      <p:sp>
        <p:nvSpPr>
          <p:cNvPr id="29" name="CuadroTexto 60">
            <a:extLst>
              <a:ext uri="{FF2B5EF4-FFF2-40B4-BE49-F238E27FC236}">
                <a16:creationId xmlns:lc="http://schemas.openxmlformats.org/drawingml/2006/lockedCanvas" xmlns="" xmlns:a16="http://schemas.microsoft.com/office/drawing/2014/main" xmlns:xdr="http://schemas.openxmlformats.org/drawingml/2006/spreadsheetDrawing" id="{00000000-0008-0000-0000-000015000000}"/>
              </a:ext>
            </a:extLst>
          </p:cNvPr>
          <p:cNvSpPr txBox="1"/>
          <p:nvPr/>
        </p:nvSpPr>
        <p:spPr>
          <a:xfrm>
            <a:off x="8312149" y="6525062"/>
            <a:ext cx="648000" cy="225344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L" sz="900">
                <a:solidFill>
                  <a:schemeClr val="tx1">
                    <a:lumMod val="50000"/>
                    <a:lumOff val="50000"/>
                  </a:schemeClr>
                </a:solidFill>
                <a:latin typeface="ACHS Nueva Sans Medium" pitchFamily="2" charset="77"/>
                <a:ea typeface="+mn-ea"/>
                <a:cs typeface="+mn-cs"/>
              </a:rPr>
              <a:t>[00]</a:t>
            </a:r>
          </a:p>
        </p:txBody>
      </p:sp>
      <p:sp>
        <p:nvSpPr>
          <p:cNvPr id="30" name="CuadroTexto 61">
            <a:extLst>
              <a:ext uri="{FF2B5EF4-FFF2-40B4-BE49-F238E27FC236}">
                <a16:creationId xmlns:lc="http://schemas.openxmlformats.org/drawingml/2006/lockedCanvas" xmlns="" xmlns:a16="http://schemas.microsoft.com/office/drawing/2014/main" xmlns:xdr="http://schemas.openxmlformats.org/drawingml/2006/spreadsheetDrawing" id="{00000000-0008-0000-0000-000012000000}"/>
              </a:ext>
            </a:extLst>
          </p:cNvPr>
          <p:cNvSpPr txBox="1"/>
          <p:nvPr/>
        </p:nvSpPr>
        <p:spPr>
          <a:xfrm>
            <a:off x="8990248" y="6525062"/>
            <a:ext cx="909776" cy="225344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900">
                <a:latin typeface="ACHS Nueva Sans Medium" pitchFamily="2" charset="77"/>
              </a:rPr>
              <a:t>Versión</a:t>
            </a:r>
          </a:p>
        </p:txBody>
      </p:sp>
      <p:sp>
        <p:nvSpPr>
          <p:cNvPr id="31" name="CuadroTexto 62">
            <a:extLst>
              <a:ext uri="{FF2B5EF4-FFF2-40B4-BE49-F238E27FC236}">
                <a16:creationId xmlns:lc="http://schemas.openxmlformats.org/drawingml/2006/lockedCanvas" xmlns="" xmlns:a16="http://schemas.microsoft.com/office/drawing/2014/main" xmlns:xdr="http://schemas.openxmlformats.org/drawingml/2006/spreadsheetDrawing" id="{00000000-0008-0000-0000-000013000000}"/>
              </a:ext>
            </a:extLst>
          </p:cNvPr>
          <p:cNvSpPr txBox="1"/>
          <p:nvPr/>
        </p:nvSpPr>
        <p:spPr>
          <a:xfrm>
            <a:off x="9953622" y="6525062"/>
            <a:ext cx="582947" cy="225344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L" sz="900">
                <a:solidFill>
                  <a:schemeClr val="tx1">
                    <a:lumMod val="50000"/>
                    <a:lumOff val="50000"/>
                  </a:schemeClr>
                </a:solidFill>
                <a:latin typeface="ACHS Nueva Sans Medium" pitchFamily="2" charset="77"/>
                <a:ea typeface="+mn-ea"/>
                <a:cs typeface="+mn-cs"/>
              </a:rPr>
              <a:t>[00]</a:t>
            </a:r>
          </a:p>
        </p:txBody>
      </p:sp>
      <p:sp>
        <p:nvSpPr>
          <p:cNvPr id="4" name="Rectángulo 3"/>
          <p:cNvSpPr/>
          <p:nvPr/>
        </p:nvSpPr>
        <p:spPr>
          <a:xfrm>
            <a:off x="833679" y="1537677"/>
            <a:ext cx="6096000" cy="1649682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0340">
              <a:lnSpc>
                <a:spcPct val="115000"/>
              </a:lnSpc>
            </a:pPr>
            <a:r>
              <a:rPr lang="es-ES" sz="4400" b="1" dirty="0">
                <a:solidFill>
                  <a:srgbClr val="004C14"/>
                </a:solidFill>
                <a:latin typeface="ACHS Nueva Sans Medium"/>
                <a:ea typeface="Catamaran"/>
                <a:cs typeface="Arial" panose="020B0604020202020204" pitchFamily="34" charset="0"/>
              </a:rPr>
              <a:t>GESTIÓN DE </a:t>
            </a:r>
            <a:endParaRPr lang="es-CL" sz="800" dirty="0">
              <a:solidFill>
                <a:srgbClr val="323232"/>
              </a:solidFill>
              <a:latin typeface="Arial" panose="020B0604020202020204" pitchFamily="34" charset="0"/>
              <a:ea typeface="Catamaran"/>
              <a:cs typeface="Catamaran"/>
            </a:endParaRPr>
          </a:p>
          <a:p>
            <a:pPr marL="180340">
              <a:lnSpc>
                <a:spcPct val="115000"/>
              </a:lnSpc>
            </a:pPr>
            <a:r>
              <a:rPr lang="es-ES" sz="4400" b="1" dirty="0">
                <a:solidFill>
                  <a:srgbClr val="004C14"/>
                </a:solidFill>
                <a:latin typeface="ACHS Nueva Sans Medium"/>
                <a:ea typeface="Catamaran"/>
                <a:cs typeface="Arial" panose="020B0604020202020204" pitchFamily="34" charset="0"/>
              </a:rPr>
              <a:t>RIESGOS DE SST</a:t>
            </a:r>
            <a:endParaRPr lang="es-CL" sz="800" dirty="0">
              <a:solidFill>
                <a:srgbClr val="323232"/>
              </a:solidFill>
              <a:effectLst/>
              <a:latin typeface="Arial" panose="020B0604020202020204" pitchFamily="34" charset="0"/>
              <a:ea typeface="Catamaran"/>
              <a:cs typeface="Catamaran"/>
            </a:endParaRPr>
          </a:p>
        </p:txBody>
      </p:sp>
      <p:sp>
        <p:nvSpPr>
          <p:cNvPr id="34" name="Rectángulo 33"/>
          <p:cNvSpPr/>
          <p:nvPr/>
        </p:nvSpPr>
        <p:spPr>
          <a:xfrm>
            <a:off x="1129193" y="3745985"/>
            <a:ext cx="51716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spc="100" dirty="0">
                <a:solidFill>
                  <a:srgbClr val="004C14"/>
                </a:solidFill>
                <a:latin typeface="ACHS Nueva Sans Medium"/>
                <a:ea typeface="Catamaran"/>
                <a:cs typeface="Catamaran"/>
              </a:rPr>
              <a:t>[NOMBRE DE LA ENTIDAD EMPLEADORA]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92953829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577" y="1744104"/>
            <a:ext cx="1800000" cy="905816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0914" y="1755568"/>
            <a:ext cx="1800000" cy="913824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0914" y="2758285"/>
            <a:ext cx="1800000" cy="905085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577" y="2754739"/>
            <a:ext cx="1800000" cy="920355"/>
          </a:xfrm>
          <a:prstGeom prst="rect">
            <a:avLst/>
          </a:prstGeom>
        </p:spPr>
      </p:pic>
      <p:sp>
        <p:nvSpPr>
          <p:cNvPr id="7" name="Subtítulo 6"/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11336436" cy="360000"/>
          </a:xfrm>
        </p:spPr>
        <p:txBody>
          <a:bodyPr/>
          <a:lstStyle/>
          <a:p>
            <a:r>
              <a:rPr lang="es-MX" sz="2000" b="1" dirty="0">
                <a:solidFill>
                  <a:srgbClr val="004C14"/>
                </a:solidFill>
              </a:rPr>
              <a:t>Señales orientadas a alertar sobre la </a:t>
            </a:r>
            <a:r>
              <a:rPr lang="es-MX" sz="2000" b="1" dirty="0" smtClean="0">
                <a:solidFill>
                  <a:srgbClr val="004C14"/>
                </a:solidFill>
              </a:rPr>
              <a:t>presencia de </a:t>
            </a:r>
            <a:r>
              <a:rPr lang="es-MX" sz="2000" b="1" dirty="0">
                <a:solidFill>
                  <a:srgbClr val="004C14"/>
                </a:solidFill>
              </a:rPr>
              <a:t>una fuente de daño potencial.</a:t>
            </a:r>
            <a:endParaRPr lang="es-CL" sz="2000" b="1" dirty="0">
              <a:solidFill>
                <a:srgbClr val="004C14"/>
              </a:solidFill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Señales </a:t>
            </a:r>
            <a:r>
              <a:rPr lang="es-MX" dirty="0" smtClean="0"/>
              <a:t>de Precaución</a:t>
            </a:r>
            <a:endParaRPr lang="es-CL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4"/>
          </p:nvPr>
        </p:nvSpPr>
        <p:spPr>
          <a:xfrm>
            <a:off x="5560270" y="6515684"/>
            <a:ext cx="505443" cy="234000"/>
          </a:xfrm>
        </p:spPr>
        <p:txBody>
          <a:bodyPr/>
          <a:lstStyle/>
          <a:p>
            <a:fld id="{4B90B3AC-360D-4C0F-BB2D-EFC963FB8AB1}" type="slidenum">
              <a:rPr lang="es-CL" smtClean="0"/>
              <a:pPr/>
              <a:t>10</a:t>
            </a:fld>
            <a:endParaRPr lang="es-CL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94251" y="1764315"/>
            <a:ext cx="1800000" cy="905077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94251" y="2771462"/>
            <a:ext cx="1800000" cy="903632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67588" y="1767213"/>
            <a:ext cx="1800000" cy="902179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67588" y="2776724"/>
            <a:ext cx="1800000" cy="91382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40925" y="1764315"/>
            <a:ext cx="1800000" cy="910967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40925" y="2786910"/>
            <a:ext cx="1800000" cy="903638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7577" y="3809223"/>
            <a:ext cx="1800000" cy="905835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20914" y="3801716"/>
            <a:ext cx="1800000" cy="913149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94251" y="3801064"/>
            <a:ext cx="1800000" cy="913801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367588" y="3810374"/>
            <a:ext cx="1800000" cy="908710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340925" y="3814593"/>
            <a:ext cx="1800000" cy="907282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47577" y="4866176"/>
            <a:ext cx="1800000" cy="910931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420914" y="4867679"/>
            <a:ext cx="1800000" cy="909428"/>
          </a:xfrm>
          <a:prstGeom prst="rect">
            <a:avLst/>
          </a:prstGeom>
        </p:spPr>
      </p:pic>
      <p:pic>
        <p:nvPicPr>
          <p:cNvPr id="22" name="Imagen 21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394251" y="4868361"/>
            <a:ext cx="1800000" cy="906559"/>
          </a:xfrm>
          <a:prstGeom prst="rect">
            <a:avLst/>
          </a:prstGeom>
        </p:spPr>
      </p:pic>
      <p:pic>
        <p:nvPicPr>
          <p:cNvPr id="23" name="Imagen 2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367588" y="4874762"/>
            <a:ext cx="1800000" cy="907977"/>
          </a:xfrm>
          <a:prstGeom prst="rect">
            <a:avLst/>
          </a:prstGeom>
        </p:spPr>
      </p:pic>
      <p:pic>
        <p:nvPicPr>
          <p:cNvPr id="24" name="Imagen 23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340925" y="4874762"/>
            <a:ext cx="1800000" cy="912369"/>
          </a:xfrm>
          <a:prstGeom prst="rect">
            <a:avLst/>
          </a:prstGeom>
        </p:spPr>
      </p:pic>
      <p:pic>
        <p:nvPicPr>
          <p:cNvPr id="31" name="Imagen 30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0314262" y="1774395"/>
            <a:ext cx="1800000" cy="903644"/>
          </a:xfrm>
          <a:prstGeom prst="rect">
            <a:avLst/>
          </a:prstGeom>
        </p:spPr>
      </p:pic>
      <p:pic>
        <p:nvPicPr>
          <p:cNvPr id="33" name="Imagen 32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0314262" y="2789808"/>
            <a:ext cx="1800000" cy="906548"/>
          </a:xfrm>
          <a:prstGeom prst="rect">
            <a:avLst/>
          </a:prstGeom>
        </p:spPr>
      </p:pic>
      <p:sp>
        <p:nvSpPr>
          <p:cNvPr id="27" name="Rectángulo 26"/>
          <p:cNvSpPr/>
          <p:nvPr/>
        </p:nvSpPr>
        <p:spPr>
          <a:xfrm>
            <a:off x="0" y="6468534"/>
            <a:ext cx="11591714" cy="318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>
              <a:lnSpc>
                <a:spcPct val="115000"/>
              </a:lnSpc>
            </a:pPr>
            <a:r>
              <a:rPr lang="es-ES" sz="1400" b="1" dirty="0" smtClean="0">
                <a:solidFill>
                  <a:srgbClr val="004C14"/>
                </a:solidFill>
                <a:latin typeface="ACHS Nueva Sans Medium"/>
                <a:ea typeface="Catamaran"/>
                <a:cs typeface="Arial" panose="020B0604020202020204" pitchFamily="34" charset="0"/>
              </a:rPr>
              <a:t>INSTRUCTIVO: Gestión de riesgos de SST</a:t>
            </a:r>
            <a:endParaRPr lang="es-CL" sz="100" dirty="0">
              <a:solidFill>
                <a:srgbClr val="323232"/>
              </a:solidFill>
              <a:effectLst/>
              <a:latin typeface="Arial" panose="020B0604020202020204" pitchFamily="34" charset="0"/>
              <a:ea typeface="Catamaran"/>
              <a:cs typeface="Catamaran"/>
            </a:endParaRPr>
          </a:p>
        </p:txBody>
      </p:sp>
    </p:spTree>
    <p:extLst>
      <p:ext uri="{BB962C8B-B14F-4D97-AF65-F5344CB8AC3E}">
        <p14:creationId xmlns:p14="http://schemas.microsoft.com/office/powerpoint/2010/main" val="1733186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/>
          <p:cNvSpPr/>
          <p:nvPr/>
        </p:nvSpPr>
        <p:spPr>
          <a:xfrm>
            <a:off x="0" y="1551555"/>
            <a:ext cx="12192000" cy="4444800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0914" y="2755725"/>
            <a:ext cx="1800000" cy="909474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577" y="2756461"/>
            <a:ext cx="1800000" cy="913128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0914" y="1744114"/>
            <a:ext cx="1800000" cy="908016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577" y="1744114"/>
            <a:ext cx="1800000" cy="905844"/>
          </a:xfrm>
          <a:prstGeom prst="rect">
            <a:avLst/>
          </a:prstGeom>
        </p:spPr>
      </p:pic>
      <p:sp>
        <p:nvSpPr>
          <p:cNvPr id="7" name="Subtítulo 6"/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11336436" cy="360000"/>
          </a:xfrm>
        </p:spPr>
        <p:txBody>
          <a:bodyPr/>
          <a:lstStyle/>
          <a:p>
            <a:r>
              <a:rPr lang="es-MX" sz="2000" b="1" dirty="0">
                <a:solidFill>
                  <a:srgbClr val="004C14"/>
                </a:solidFill>
              </a:rPr>
              <a:t>Señales que indican que un </a:t>
            </a:r>
            <a:r>
              <a:rPr lang="es-MX" sz="2000" b="1" dirty="0" smtClean="0">
                <a:solidFill>
                  <a:srgbClr val="004C14"/>
                </a:solidFill>
              </a:rPr>
              <a:t>comportamiento específico </a:t>
            </a:r>
            <a:r>
              <a:rPr lang="es-MX" sz="2000" b="1" dirty="0">
                <a:solidFill>
                  <a:srgbClr val="004C14"/>
                </a:solidFill>
              </a:rPr>
              <a:t>está prohibido.</a:t>
            </a:r>
            <a:endParaRPr lang="es-CL" sz="2000" b="1" dirty="0">
              <a:solidFill>
                <a:srgbClr val="004C14"/>
              </a:solidFill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Señales </a:t>
            </a:r>
            <a:r>
              <a:rPr lang="es-MX" dirty="0" smtClean="0"/>
              <a:t>de Prohibición</a:t>
            </a:r>
            <a:endParaRPr lang="es-CL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4"/>
          </p:nvPr>
        </p:nvSpPr>
        <p:spPr>
          <a:xfrm>
            <a:off x="5560270" y="6515684"/>
            <a:ext cx="505443" cy="234000"/>
          </a:xfrm>
        </p:spPr>
        <p:txBody>
          <a:bodyPr/>
          <a:lstStyle/>
          <a:p>
            <a:fld id="{4B90B3AC-360D-4C0F-BB2D-EFC963FB8AB1}" type="slidenum">
              <a:rPr lang="es-CL" smtClean="0"/>
              <a:pPr/>
              <a:t>11</a:t>
            </a:fld>
            <a:endParaRPr lang="es-CL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94251" y="1744114"/>
            <a:ext cx="1800000" cy="911650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94251" y="2757183"/>
            <a:ext cx="1800000" cy="908016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67588" y="1741939"/>
            <a:ext cx="1800000" cy="91019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67588" y="2770278"/>
            <a:ext cx="1800000" cy="904383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40925" y="1744123"/>
            <a:ext cx="1800000" cy="905835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40925" y="2770278"/>
            <a:ext cx="1800000" cy="910931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7577" y="3788688"/>
            <a:ext cx="1800000" cy="910949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20914" y="3785410"/>
            <a:ext cx="1800000" cy="917504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94251" y="3805756"/>
            <a:ext cx="1800000" cy="910227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367588" y="3785410"/>
            <a:ext cx="1800000" cy="908738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340925" y="3801529"/>
            <a:ext cx="1800000" cy="907282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47577" y="4845783"/>
            <a:ext cx="1800000" cy="912409"/>
          </a:xfrm>
          <a:prstGeom prst="rect">
            <a:avLst/>
          </a:prstGeom>
        </p:spPr>
      </p:pic>
      <p:pic>
        <p:nvPicPr>
          <p:cNvPr id="22" name="Imagen 21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420914" y="4850910"/>
            <a:ext cx="1800000" cy="907282"/>
          </a:xfrm>
          <a:prstGeom prst="rect">
            <a:avLst/>
          </a:prstGeom>
        </p:spPr>
      </p:pic>
      <p:pic>
        <p:nvPicPr>
          <p:cNvPr id="23" name="Imagen 22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394251" y="4856540"/>
            <a:ext cx="1800000" cy="906569"/>
          </a:xfrm>
          <a:prstGeom prst="rect">
            <a:avLst/>
          </a:prstGeom>
        </p:spPr>
      </p:pic>
      <p:sp>
        <p:nvSpPr>
          <p:cNvPr id="24" name="Rectángulo 23"/>
          <p:cNvSpPr/>
          <p:nvPr/>
        </p:nvSpPr>
        <p:spPr>
          <a:xfrm>
            <a:off x="0" y="6468534"/>
            <a:ext cx="11591714" cy="318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>
              <a:lnSpc>
                <a:spcPct val="115000"/>
              </a:lnSpc>
            </a:pPr>
            <a:r>
              <a:rPr lang="es-ES" sz="1400" b="1" dirty="0" smtClean="0">
                <a:solidFill>
                  <a:srgbClr val="004C14"/>
                </a:solidFill>
                <a:latin typeface="ACHS Nueva Sans Medium"/>
                <a:ea typeface="Catamaran"/>
                <a:cs typeface="Arial" panose="020B0604020202020204" pitchFamily="34" charset="0"/>
              </a:rPr>
              <a:t>INSTRUCTIVO: Gestión de riesgos de SST</a:t>
            </a:r>
            <a:endParaRPr lang="es-CL" sz="100" dirty="0">
              <a:solidFill>
                <a:srgbClr val="323232"/>
              </a:solidFill>
              <a:effectLst/>
              <a:latin typeface="Arial" panose="020B0604020202020204" pitchFamily="34" charset="0"/>
              <a:ea typeface="Catamaran"/>
              <a:cs typeface="Catamaran"/>
            </a:endParaRPr>
          </a:p>
        </p:txBody>
      </p:sp>
    </p:spTree>
    <p:extLst>
      <p:ext uri="{BB962C8B-B14F-4D97-AF65-F5344CB8AC3E}">
        <p14:creationId xmlns:p14="http://schemas.microsoft.com/office/powerpoint/2010/main" val="2554446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0914" y="2769222"/>
            <a:ext cx="1800000" cy="908003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577" y="2763360"/>
            <a:ext cx="1800000" cy="907282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0914" y="1762872"/>
            <a:ext cx="1800000" cy="907282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577" y="1749706"/>
            <a:ext cx="1800000" cy="908724"/>
          </a:xfrm>
          <a:prstGeom prst="rect">
            <a:avLst/>
          </a:prstGeom>
        </p:spPr>
      </p:pic>
      <p:sp>
        <p:nvSpPr>
          <p:cNvPr id="7" name="Subtítulo 6"/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11336436" cy="360000"/>
          </a:xfrm>
        </p:spPr>
        <p:txBody>
          <a:bodyPr/>
          <a:lstStyle/>
          <a:p>
            <a:r>
              <a:rPr lang="es-MX" sz="2000" b="1" dirty="0">
                <a:solidFill>
                  <a:srgbClr val="004C14"/>
                </a:solidFill>
              </a:rPr>
              <a:t>Señales orientadas a informar a </a:t>
            </a:r>
            <a:r>
              <a:rPr lang="es-MX" sz="2000" b="1" dirty="0" smtClean="0">
                <a:solidFill>
                  <a:srgbClr val="004C14"/>
                </a:solidFill>
              </a:rPr>
              <a:t>usuarios respecto </a:t>
            </a:r>
            <a:r>
              <a:rPr lang="es-MX" sz="2000" b="1" dirty="0">
                <a:solidFill>
                  <a:srgbClr val="004C14"/>
                </a:solidFill>
              </a:rPr>
              <a:t>a la dirección de evacuación </a:t>
            </a:r>
            <a:r>
              <a:rPr lang="es-MX" sz="2000" b="1" dirty="0" smtClean="0">
                <a:solidFill>
                  <a:srgbClr val="004C14"/>
                </a:solidFill>
              </a:rPr>
              <a:t>y ubicación </a:t>
            </a:r>
            <a:r>
              <a:rPr lang="es-MX" sz="2000" b="1" dirty="0">
                <a:solidFill>
                  <a:srgbClr val="004C14"/>
                </a:solidFill>
              </a:rPr>
              <a:t>de salidas de emergencia.</a:t>
            </a:r>
            <a:endParaRPr lang="es-CL" sz="2000" b="1" dirty="0">
              <a:solidFill>
                <a:srgbClr val="004C14"/>
              </a:solidFill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Señales </a:t>
            </a:r>
            <a:r>
              <a:rPr lang="es-MX" dirty="0" smtClean="0"/>
              <a:t>de Condición segura</a:t>
            </a:r>
            <a:endParaRPr lang="es-CL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4"/>
          </p:nvPr>
        </p:nvSpPr>
        <p:spPr>
          <a:xfrm>
            <a:off x="5560270" y="6515684"/>
            <a:ext cx="505443" cy="234000"/>
          </a:xfrm>
        </p:spPr>
        <p:txBody>
          <a:bodyPr/>
          <a:lstStyle/>
          <a:p>
            <a:fld id="{4B90B3AC-360D-4C0F-BB2D-EFC963FB8AB1}" type="slidenum">
              <a:rPr lang="es-CL" smtClean="0"/>
              <a:pPr/>
              <a:t>12</a:t>
            </a:fld>
            <a:endParaRPr lang="es-CL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94251" y="1758467"/>
            <a:ext cx="1800000" cy="905825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94251" y="2775084"/>
            <a:ext cx="1800000" cy="910211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67588" y="1749706"/>
            <a:ext cx="1800000" cy="908003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67588" y="2769208"/>
            <a:ext cx="1800000" cy="914610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40925" y="1742356"/>
            <a:ext cx="1800000" cy="915353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40925" y="2775585"/>
            <a:ext cx="1800000" cy="909474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7577" y="3775572"/>
            <a:ext cx="1800000" cy="905101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20914" y="3775572"/>
            <a:ext cx="1800000" cy="913086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94251" y="3778480"/>
            <a:ext cx="1800000" cy="910178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367588" y="3795317"/>
            <a:ext cx="1800000" cy="906569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340925" y="3802935"/>
            <a:ext cx="1800000" cy="909474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47577" y="4785603"/>
            <a:ext cx="1800000" cy="914587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420914" y="4800915"/>
            <a:ext cx="1800000" cy="913171"/>
          </a:xfrm>
          <a:prstGeom prst="rect">
            <a:avLst/>
          </a:prstGeom>
        </p:spPr>
      </p:pic>
      <p:sp>
        <p:nvSpPr>
          <p:cNvPr id="22" name="Rectángulo 21"/>
          <p:cNvSpPr/>
          <p:nvPr/>
        </p:nvSpPr>
        <p:spPr>
          <a:xfrm>
            <a:off x="0" y="6468534"/>
            <a:ext cx="11591714" cy="318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>
              <a:lnSpc>
                <a:spcPct val="115000"/>
              </a:lnSpc>
            </a:pPr>
            <a:r>
              <a:rPr lang="es-ES" sz="1400" b="1" dirty="0" smtClean="0">
                <a:solidFill>
                  <a:srgbClr val="004C14"/>
                </a:solidFill>
                <a:latin typeface="ACHS Nueva Sans Medium"/>
                <a:ea typeface="Catamaran"/>
                <a:cs typeface="Arial" panose="020B0604020202020204" pitchFamily="34" charset="0"/>
              </a:rPr>
              <a:t>INSTRUCTIVO: Gestión de riesgos de SST</a:t>
            </a:r>
            <a:endParaRPr lang="es-CL" sz="100" dirty="0">
              <a:solidFill>
                <a:srgbClr val="323232"/>
              </a:solidFill>
              <a:effectLst/>
              <a:latin typeface="Arial" panose="020B0604020202020204" pitchFamily="34" charset="0"/>
              <a:ea typeface="Catamaran"/>
              <a:cs typeface="Catamaran"/>
            </a:endParaRPr>
          </a:p>
        </p:txBody>
      </p:sp>
    </p:spTree>
    <p:extLst>
      <p:ext uri="{BB962C8B-B14F-4D97-AF65-F5344CB8AC3E}">
        <p14:creationId xmlns:p14="http://schemas.microsoft.com/office/powerpoint/2010/main" val="367703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0914" y="2756461"/>
            <a:ext cx="1800000" cy="90000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577" y="2756461"/>
            <a:ext cx="1800000" cy="913107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0914" y="1770954"/>
            <a:ext cx="1800000" cy="908003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577" y="1746340"/>
            <a:ext cx="1800000" cy="915304"/>
          </a:xfrm>
          <a:prstGeom prst="rect">
            <a:avLst/>
          </a:prstGeom>
        </p:spPr>
      </p:pic>
      <p:sp>
        <p:nvSpPr>
          <p:cNvPr id="7" name="Subtítulo 6"/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11336436" cy="360000"/>
          </a:xfrm>
        </p:spPr>
        <p:txBody>
          <a:bodyPr/>
          <a:lstStyle/>
          <a:p>
            <a:r>
              <a:rPr lang="es-MX" sz="2000" b="1" dirty="0">
                <a:solidFill>
                  <a:srgbClr val="004C14"/>
                </a:solidFill>
              </a:rPr>
              <a:t>Señales orientadas a información sobre </a:t>
            </a:r>
            <a:r>
              <a:rPr lang="es-MX" sz="2000" b="1" dirty="0" smtClean="0">
                <a:solidFill>
                  <a:srgbClr val="004C14"/>
                </a:solidFill>
              </a:rPr>
              <a:t>la ubicación </a:t>
            </a:r>
            <a:r>
              <a:rPr lang="es-MX" sz="2000" b="1" dirty="0">
                <a:solidFill>
                  <a:srgbClr val="004C14"/>
                </a:solidFill>
              </a:rPr>
              <a:t>de alarmas, comandos, equipos </a:t>
            </a:r>
            <a:r>
              <a:rPr lang="es-MX" sz="2000" b="1" dirty="0" smtClean="0">
                <a:solidFill>
                  <a:srgbClr val="004C14"/>
                </a:solidFill>
              </a:rPr>
              <a:t>y recursos </a:t>
            </a:r>
            <a:r>
              <a:rPr lang="es-MX" sz="2000" b="1" dirty="0">
                <a:solidFill>
                  <a:srgbClr val="004C14"/>
                </a:solidFill>
              </a:rPr>
              <a:t>de detección y protección </a:t>
            </a:r>
            <a:r>
              <a:rPr lang="es-MX" sz="2000" b="1" dirty="0" smtClean="0">
                <a:solidFill>
                  <a:srgbClr val="004C14"/>
                </a:solidFill>
              </a:rPr>
              <a:t>contra incendios</a:t>
            </a:r>
            <a:r>
              <a:rPr lang="es-MX" sz="2000" b="1" dirty="0">
                <a:solidFill>
                  <a:srgbClr val="004C14"/>
                </a:solidFill>
              </a:rPr>
              <a:t>.</a:t>
            </a:r>
            <a:endParaRPr lang="es-CL" sz="2000" b="1" dirty="0">
              <a:solidFill>
                <a:srgbClr val="004C14"/>
              </a:solidFill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Señales </a:t>
            </a:r>
            <a:r>
              <a:rPr lang="es-MX" dirty="0" smtClean="0"/>
              <a:t>de Protección contra incendios</a:t>
            </a:r>
            <a:endParaRPr lang="es-CL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4"/>
          </p:nvPr>
        </p:nvSpPr>
        <p:spPr>
          <a:xfrm>
            <a:off x="5560270" y="6515684"/>
            <a:ext cx="505443" cy="234000"/>
          </a:xfrm>
        </p:spPr>
        <p:txBody>
          <a:bodyPr/>
          <a:lstStyle/>
          <a:p>
            <a:fld id="{4B90B3AC-360D-4C0F-BB2D-EFC963FB8AB1}" type="slidenum">
              <a:rPr lang="es-CL" smtClean="0"/>
              <a:pPr/>
              <a:t>13</a:t>
            </a:fld>
            <a:endParaRPr lang="es-CL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94251" y="1768844"/>
            <a:ext cx="1800000" cy="908752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94251" y="2763030"/>
            <a:ext cx="1800000" cy="906538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67588" y="1773803"/>
            <a:ext cx="1800000" cy="908426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67588" y="2763733"/>
            <a:ext cx="1800000" cy="905835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40925" y="1780368"/>
            <a:ext cx="1800000" cy="906580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40925" y="2763030"/>
            <a:ext cx="1800000" cy="905835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7577" y="3792061"/>
            <a:ext cx="1800000" cy="902917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20914" y="3792061"/>
            <a:ext cx="1800000" cy="905835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94251" y="3800709"/>
            <a:ext cx="1800000" cy="915353"/>
          </a:xfrm>
          <a:prstGeom prst="rect">
            <a:avLst/>
          </a:prstGeom>
        </p:spPr>
      </p:pic>
      <p:sp>
        <p:nvSpPr>
          <p:cNvPr id="18" name="Rectángulo 17"/>
          <p:cNvSpPr/>
          <p:nvPr/>
        </p:nvSpPr>
        <p:spPr>
          <a:xfrm>
            <a:off x="0" y="6468534"/>
            <a:ext cx="11591714" cy="318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>
              <a:lnSpc>
                <a:spcPct val="115000"/>
              </a:lnSpc>
            </a:pPr>
            <a:r>
              <a:rPr lang="es-ES" sz="1400" b="1" dirty="0" smtClean="0">
                <a:solidFill>
                  <a:srgbClr val="004C14"/>
                </a:solidFill>
                <a:latin typeface="ACHS Nueva Sans Medium"/>
                <a:ea typeface="Catamaran"/>
                <a:cs typeface="Arial" panose="020B0604020202020204" pitchFamily="34" charset="0"/>
              </a:rPr>
              <a:t>INSTRUCTIVO: Gestión de riesgos de SST</a:t>
            </a:r>
            <a:endParaRPr lang="es-CL" sz="100" dirty="0">
              <a:solidFill>
                <a:srgbClr val="323232"/>
              </a:solidFill>
              <a:effectLst/>
              <a:latin typeface="Arial" panose="020B0604020202020204" pitchFamily="34" charset="0"/>
              <a:ea typeface="Catamaran"/>
              <a:cs typeface="Catamaran"/>
            </a:endParaRPr>
          </a:p>
        </p:txBody>
      </p:sp>
    </p:spTree>
    <p:extLst>
      <p:ext uri="{BB962C8B-B14F-4D97-AF65-F5344CB8AC3E}">
        <p14:creationId xmlns:p14="http://schemas.microsoft.com/office/powerpoint/2010/main" val="284626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/>
          <p:cNvSpPr/>
          <p:nvPr/>
        </p:nvSpPr>
        <p:spPr>
          <a:xfrm>
            <a:off x="0" y="1817085"/>
            <a:ext cx="12192000" cy="3979986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577" y="1890038"/>
            <a:ext cx="1800000" cy="1812857"/>
          </a:xfrm>
          <a:prstGeom prst="rect">
            <a:avLst/>
          </a:prstGeom>
        </p:spPr>
      </p:pic>
      <p:sp>
        <p:nvSpPr>
          <p:cNvPr id="7" name="Subtítulo 6"/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11336436" cy="360000"/>
          </a:xfrm>
        </p:spPr>
        <p:txBody>
          <a:bodyPr/>
          <a:lstStyle/>
          <a:p>
            <a:r>
              <a:rPr lang="es-MX" sz="2000" b="1" dirty="0">
                <a:solidFill>
                  <a:srgbClr val="004C14"/>
                </a:solidFill>
              </a:rPr>
              <a:t>El sistema GHS, armoniza la clasificación y etiquetado de sustancias </a:t>
            </a:r>
            <a:r>
              <a:rPr lang="es-MX" sz="2000" b="1" dirty="0" smtClean="0">
                <a:solidFill>
                  <a:srgbClr val="004C14"/>
                </a:solidFill>
              </a:rPr>
              <a:t>químicas peligrosas</a:t>
            </a:r>
            <a:r>
              <a:rPr lang="es-MX" sz="2000" b="1" dirty="0">
                <a:solidFill>
                  <a:srgbClr val="004C14"/>
                </a:solidFill>
              </a:rPr>
              <a:t>, mediante la definición de peligros físicos, para la salud y el </a:t>
            </a:r>
            <a:r>
              <a:rPr lang="es-MX" sz="2000" b="1" dirty="0" smtClean="0">
                <a:solidFill>
                  <a:srgbClr val="004C14"/>
                </a:solidFill>
              </a:rPr>
              <a:t>medio ambiente.</a:t>
            </a:r>
            <a:endParaRPr lang="es-CL" sz="2000" b="1" dirty="0">
              <a:solidFill>
                <a:srgbClr val="004C14"/>
              </a:solidFill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Señales </a:t>
            </a:r>
            <a:r>
              <a:rPr lang="es-MX" dirty="0" smtClean="0"/>
              <a:t>de Sustancias peligrosas</a:t>
            </a:r>
            <a:endParaRPr lang="es-CL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4"/>
          </p:nvPr>
        </p:nvSpPr>
        <p:spPr>
          <a:xfrm>
            <a:off x="5560270" y="6515684"/>
            <a:ext cx="505443" cy="234000"/>
          </a:xfrm>
        </p:spPr>
        <p:txBody>
          <a:bodyPr/>
          <a:lstStyle/>
          <a:p>
            <a:fld id="{4B90B3AC-360D-4C0F-BB2D-EFC963FB8AB1}" type="slidenum">
              <a:rPr lang="es-CL" smtClean="0"/>
              <a:pPr/>
              <a:t>14</a:t>
            </a:fld>
            <a:endParaRPr lang="es-CL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8422" y="1890038"/>
            <a:ext cx="1800000" cy="18192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9267" y="1892153"/>
            <a:ext cx="1800000" cy="1817102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9788" y="1898775"/>
            <a:ext cx="1800000" cy="1789399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90309" y="1900694"/>
            <a:ext cx="1800000" cy="1808561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19788" y="3862948"/>
            <a:ext cx="1800000" cy="1808582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7577" y="3865170"/>
            <a:ext cx="1800000" cy="1793602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98422" y="3871530"/>
            <a:ext cx="1800000" cy="1800000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49267" y="3871530"/>
            <a:ext cx="1800000" cy="1800000"/>
          </a:xfrm>
          <a:prstGeom prst="rect">
            <a:avLst/>
          </a:prstGeom>
        </p:spPr>
      </p:pic>
      <p:sp>
        <p:nvSpPr>
          <p:cNvPr id="15" name="Rectángulo 14"/>
          <p:cNvSpPr/>
          <p:nvPr/>
        </p:nvSpPr>
        <p:spPr>
          <a:xfrm>
            <a:off x="304800" y="5850784"/>
            <a:ext cx="1109589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CL" sz="1600" dirty="0">
              <a:solidFill>
                <a:srgbClr val="000000"/>
              </a:solidFill>
              <a:latin typeface="ACHS Nueva Sans Light"/>
            </a:endParaRPr>
          </a:p>
          <a:p>
            <a:r>
              <a:rPr lang="es-MX" b="1" dirty="0" smtClean="0">
                <a:latin typeface="ACHS Nueva Sans Light"/>
              </a:rPr>
              <a:t>GHS</a:t>
            </a:r>
            <a:r>
              <a:rPr lang="es-MX" dirty="0">
                <a:latin typeface="ACHS Nueva Sans Light"/>
              </a:rPr>
              <a:t>: </a:t>
            </a:r>
            <a:r>
              <a:rPr lang="es-MX" dirty="0" smtClean="0">
                <a:latin typeface="ACHS Nueva Sans Light"/>
              </a:rPr>
              <a:t>Sistema </a:t>
            </a:r>
            <a:r>
              <a:rPr lang="es-MX" dirty="0">
                <a:latin typeface="ACHS Nueva Sans Light"/>
              </a:rPr>
              <a:t>globalmente armonizado de clasificación y etiquetado de sustancias químicas peligrosas </a:t>
            </a:r>
            <a:endParaRPr lang="es-CL" dirty="0"/>
          </a:p>
        </p:txBody>
      </p:sp>
      <p:sp>
        <p:nvSpPr>
          <p:cNvPr id="16" name="Rectángulo 15"/>
          <p:cNvSpPr/>
          <p:nvPr/>
        </p:nvSpPr>
        <p:spPr>
          <a:xfrm>
            <a:off x="0" y="6468534"/>
            <a:ext cx="11591714" cy="318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>
              <a:lnSpc>
                <a:spcPct val="115000"/>
              </a:lnSpc>
            </a:pPr>
            <a:r>
              <a:rPr lang="es-ES" sz="1400" b="1" dirty="0" smtClean="0">
                <a:solidFill>
                  <a:srgbClr val="004C14"/>
                </a:solidFill>
                <a:latin typeface="ACHS Nueva Sans Medium"/>
                <a:ea typeface="Catamaran"/>
                <a:cs typeface="Arial" panose="020B0604020202020204" pitchFamily="34" charset="0"/>
              </a:rPr>
              <a:t>INSTRUCTIVO: Gestión de riesgos de SST</a:t>
            </a:r>
            <a:endParaRPr lang="es-CL" sz="100" dirty="0">
              <a:solidFill>
                <a:srgbClr val="323232"/>
              </a:solidFill>
              <a:effectLst/>
              <a:latin typeface="Arial" panose="020B0604020202020204" pitchFamily="34" charset="0"/>
              <a:ea typeface="Catamaran"/>
              <a:cs typeface="Catamaran"/>
            </a:endParaRPr>
          </a:p>
        </p:txBody>
      </p:sp>
    </p:spTree>
    <p:extLst>
      <p:ext uri="{BB962C8B-B14F-4D97-AF65-F5344CB8AC3E}">
        <p14:creationId xmlns:p14="http://schemas.microsoft.com/office/powerpoint/2010/main" val="88916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ítulo 6"/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11336436" cy="360000"/>
          </a:xfrm>
        </p:spPr>
        <p:txBody>
          <a:bodyPr/>
          <a:lstStyle/>
          <a:p>
            <a:r>
              <a:rPr lang="es-MX" sz="2000" b="1" dirty="0">
                <a:solidFill>
                  <a:srgbClr val="004C14"/>
                </a:solidFill>
              </a:rPr>
              <a:t>El sistema GHS, armoniza la clasificación y etiquetado de sustancias </a:t>
            </a:r>
            <a:r>
              <a:rPr lang="es-MX" sz="2000" b="1" dirty="0" smtClean="0">
                <a:solidFill>
                  <a:srgbClr val="004C14"/>
                </a:solidFill>
              </a:rPr>
              <a:t>químicas peligrosas</a:t>
            </a:r>
            <a:r>
              <a:rPr lang="es-MX" sz="2000" b="1" dirty="0">
                <a:solidFill>
                  <a:srgbClr val="004C14"/>
                </a:solidFill>
              </a:rPr>
              <a:t>, mediante la definición de peligros físicos, para la salud y el </a:t>
            </a:r>
            <a:r>
              <a:rPr lang="es-MX" sz="2000" b="1" dirty="0" smtClean="0">
                <a:solidFill>
                  <a:srgbClr val="004C14"/>
                </a:solidFill>
              </a:rPr>
              <a:t>medio ambiente.</a:t>
            </a:r>
            <a:endParaRPr lang="es-CL" sz="2000" b="1" dirty="0">
              <a:solidFill>
                <a:srgbClr val="004C14"/>
              </a:solidFill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Señales </a:t>
            </a:r>
            <a:r>
              <a:rPr lang="es-MX" dirty="0" smtClean="0"/>
              <a:t>de Sustancias peligrosas</a:t>
            </a:r>
            <a:endParaRPr lang="es-CL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4"/>
          </p:nvPr>
        </p:nvSpPr>
        <p:spPr>
          <a:xfrm>
            <a:off x="5560270" y="6515684"/>
            <a:ext cx="505443" cy="234000"/>
          </a:xfrm>
        </p:spPr>
        <p:txBody>
          <a:bodyPr/>
          <a:lstStyle/>
          <a:p>
            <a:fld id="{4B90B3AC-360D-4C0F-BB2D-EFC963FB8AB1}" type="slidenum">
              <a:rPr lang="es-CL" smtClean="0"/>
              <a:pPr/>
              <a:t>15</a:t>
            </a:fld>
            <a:endParaRPr lang="es-CL" dirty="0"/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2">
            <a:clrChange>
              <a:clrFrom>
                <a:srgbClr val="EAEADE"/>
              </a:clrFrom>
              <a:clrTo>
                <a:srgbClr val="EAEAD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9617" y="1856734"/>
            <a:ext cx="7421306" cy="4590958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0" y="6468534"/>
            <a:ext cx="11591714" cy="318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>
              <a:lnSpc>
                <a:spcPct val="115000"/>
              </a:lnSpc>
            </a:pPr>
            <a:r>
              <a:rPr lang="es-ES" sz="1400" b="1" dirty="0" smtClean="0">
                <a:solidFill>
                  <a:srgbClr val="004C14"/>
                </a:solidFill>
                <a:latin typeface="ACHS Nueva Sans Medium"/>
                <a:ea typeface="Catamaran"/>
                <a:cs typeface="Arial" panose="020B0604020202020204" pitchFamily="34" charset="0"/>
              </a:rPr>
              <a:t>INSTRUCTIVO: Gestión de riesgos de SST</a:t>
            </a:r>
            <a:endParaRPr lang="es-CL" sz="100" dirty="0">
              <a:solidFill>
                <a:srgbClr val="323232"/>
              </a:solidFill>
              <a:effectLst/>
              <a:latin typeface="Arial" panose="020B0604020202020204" pitchFamily="34" charset="0"/>
              <a:ea typeface="Catamaran"/>
              <a:cs typeface="Catamaran"/>
            </a:endParaRPr>
          </a:p>
        </p:txBody>
      </p:sp>
    </p:spTree>
    <p:extLst>
      <p:ext uri="{BB962C8B-B14F-4D97-AF65-F5344CB8AC3E}">
        <p14:creationId xmlns:p14="http://schemas.microsoft.com/office/powerpoint/2010/main" val="266052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0" y="1551554"/>
            <a:ext cx="12192000" cy="5103246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7" name="Subtítulo 6"/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11336436" cy="360000"/>
          </a:xfrm>
        </p:spPr>
        <p:txBody>
          <a:bodyPr/>
          <a:lstStyle/>
          <a:p>
            <a:r>
              <a:rPr lang="es-MX" sz="2000" b="1" dirty="0" smtClean="0">
                <a:solidFill>
                  <a:srgbClr val="004C14"/>
                </a:solidFill>
              </a:rPr>
              <a:t>Clases y divisiones de residuos almacenados, de acuerdo con NCH N°2190 de 2019.</a:t>
            </a:r>
            <a:endParaRPr lang="es-CL" sz="2000" b="1" dirty="0">
              <a:solidFill>
                <a:srgbClr val="004C14"/>
              </a:solidFill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Señales </a:t>
            </a:r>
            <a:r>
              <a:rPr lang="es-MX" dirty="0" smtClean="0"/>
              <a:t>de Sustancias peligrosas</a:t>
            </a:r>
            <a:endParaRPr lang="es-CL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577" y="1737875"/>
            <a:ext cx="1800000" cy="1790886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3122" y="1737875"/>
            <a:ext cx="1800000" cy="1809160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8667" y="1724204"/>
            <a:ext cx="1800000" cy="1804557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78667" y="4300480"/>
            <a:ext cx="1800000" cy="180911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9757" y="4308862"/>
            <a:ext cx="1800000" cy="1809068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44212" y="4300838"/>
            <a:ext cx="1800000" cy="1822785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7577" y="4286384"/>
            <a:ext cx="1800000" cy="1809023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22000" y="4300953"/>
            <a:ext cx="1800000" cy="1822670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02561" y="1743397"/>
            <a:ext cx="1800000" cy="1818045"/>
          </a:xfrm>
          <a:prstGeom prst="rect">
            <a:avLst/>
          </a:prstGeom>
        </p:spPr>
      </p:pic>
      <p:sp>
        <p:nvSpPr>
          <p:cNvPr id="19" name="Rectángulo 18"/>
          <p:cNvSpPr/>
          <p:nvPr/>
        </p:nvSpPr>
        <p:spPr>
          <a:xfrm>
            <a:off x="564714" y="3585279"/>
            <a:ext cx="171623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1200" b="1" dirty="0" smtClean="0"/>
              <a:t>ÁREA RESTRINGIDA</a:t>
            </a:r>
            <a:endParaRPr lang="es-CL" sz="1200" b="1" dirty="0"/>
          </a:p>
        </p:txBody>
      </p:sp>
      <p:sp>
        <p:nvSpPr>
          <p:cNvPr id="20" name="Rectángulo 19"/>
          <p:cNvSpPr/>
          <p:nvPr/>
        </p:nvSpPr>
        <p:spPr>
          <a:xfrm>
            <a:off x="2509939" y="3585279"/>
            <a:ext cx="165110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1200" b="1" dirty="0" smtClean="0"/>
              <a:t>PROHIBIDO FUMAR</a:t>
            </a:r>
            <a:endParaRPr lang="es-CL" sz="1200" b="1" dirty="0"/>
          </a:p>
        </p:txBody>
      </p:sp>
      <p:sp>
        <p:nvSpPr>
          <p:cNvPr id="21" name="Rectángulo 20"/>
          <p:cNvSpPr/>
          <p:nvPr/>
        </p:nvSpPr>
        <p:spPr>
          <a:xfrm>
            <a:off x="4618554" y="3570903"/>
            <a:ext cx="132350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sz="1200" b="1" dirty="0"/>
              <a:t>BODEGA REAS</a:t>
            </a:r>
          </a:p>
        </p:txBody>
      </p:sp>
      <p:sp>
        <p:nvSpPr>
          <p:cNvPr id="22" name="Rectángulo 21"/>
          <p:cNvSpPr/>
          <p:nvPr/>
        </p:nvSpPr>
        <p:spPr>
          <a:xfrm>
            <a:off x="6584099" y="3570903"/>
            <a:ext cx="16184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200" b="1" dirty="0"/>
              <a:t>USO OBLIGADO</a:t>
            </a:r>
          </a:p>
          <a:p>
            <a:pPr algn="ctr"/>
            <a:r>
              <a:rPr lang="es-MX" sz="1200" b="1" dirty="0"/>
              <a:t>DE </a:t>
            </a:r>
            <a:r>
              <a:rPr lang="es-MX" sz="1200" b="1" dirty="0" smtClean="0"/>
              <a:t>EPP</a:t>
            </a:r>
            <a:endParaRPr lang="es-CL" sz="1200" b="1" dirty="0"/>
          </a:p>
        </p:txBody>
      </p:sp>
      <p:sp>
        <p:nvSpPr>
          <p:cNvPr id="23" name="Rectángulo 22"/>
          <p:cNvSpPr/>
          <p:nvPr/>
        </p:nvSpPr>
        <p:spPr>
          <a:xfrm>
            <a:off x="568067" y="6156921"/>
            <a:ext cx="954168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200" b="1" dirty="0"/>
              <a:t>CLASES Y DIVISIONES DE RESIDUOS ALMACENADOS, DE ACUERDO CON </a:t>
            </a:r>
            <a:r>
              <a:rPr lang="es-MX" sz="1200" b="1" dirty="0" smtClean="0"/>
              <a:t>NCH N°2190 </a:t>
            </a:r>
            <a:r>
              <a:rPr lang="es-MX" sz="1200" b="1" dirty="0"/>
              <a:t>DE 2019</a:t>
            </a:r>
            <a:endParaRPr lang="es-CL" sz="1200" b="1" dirty="0"/>
          </a:p>
        </p:txBody>
      </p:sp>
      <p:sp>
        <p:nvSpPr>
          <p:cNvPr id="24" name="Rectángulo 23"/>
          <p:cNvSpPr/>
          <p:nvPr/>
        </p:nvSpPr>
        <p:spPr>
          <a:xfrm>
            <a:off x="0" y="6468534"/>
            <a:ext cx="11591714" cy="318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>
              <a:lnSpc>
                <a:spcPct val="115000"/>
              </a:lnSpc>
            </a:pPr>
            <a:r>
              <a:rPr lang="es-ES" sz="1400" b="1" dirty="0" smtClean="0">
                <a:solidFill>
                  <a:srgbClr val="004C14"/>
                </a:solidFill>
                <a:latin typeface="ACHS Nueva Sans Medium"/>
                <a:ea typeface="Catamaran"/>
                <a:cs typeface="Arial" panose="020B0604020202020204" pitchFamily="34" charset="0"/>
              </a:rPr>
              <a:t>INSTRUCTIVO: Gestión de riesgos de SST</a:t>
            </a:r>
            <a:endParaRPr lang="es-CL" sz="100" dirty="0">
              <a:solidFill>
                <a:srgbClr val="323232"/>
              </a:solidFill>
              <a:effectLst/>
              <a:latin typeface="Arial" panose="020B0604020202020204" pitchFamily="34" charset="0"/>
              <a:ea typeface="Catamaran"/>
              <a:cs typeface="Catamaran"/>
            </a:endParaRPr>
          </a:p>
        </p:txBody>
      </p:sp>
    </p:spTree>
    <p:extLst>
      <p:ext uri="{BB962C8B-B14F-4D97-AF65-F5344CB8AC3E}">
        <p14:creationId xmlns:p14="http://schemas.microsoft.com/office/powerpoint/2010/main" val="39828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769536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4"/>
          <p:cNvSpPr>
            <a:spLocks noGrp="1"/>
          </p:cNvSpPr>
          <p:nvPr>
            <p:ph type="body" sz="quarter" idx="17"/>
          </p:nvPr>
        </p:nvSpPr>
        <p:spPr>
          <a:xfrm>
            <a:off x="5581965" y="1413040"/>
            <a:ext cx="5340927" cy="1851837"/>
          </a:xfrm>
        </p:spPr>
        <p:txBody>
          <a:bodyPr/>
          <a:lstStyle/>
          <a:p>
            <a:r>
              <a:rPr lang="es-CL" sz="2000" b="0" dirty="0"/>
              <a:t>Instruir </a:t>
            </a:r>
            <a:r>
              <a:rPr lang="es-CL" sz="2000" b="0" dirty="0" smtClean="0"/>
              <a:t>a las entidades empleadoras sobre la simbología a utilizar para </a:t>
            </a:r>
            <a:r>
              <a:rPr lang="es-CL" sz="2000" b="0" dirty="0"/>
              <a:t>la confección de un mapa de riesgos, con la finalidad de contar con una herramienta que permitan localizar y visualizar los principales </a:t>
            </a:r>
            <a:r>
              <a:rPr lang="es-CL" sz="2000" b="0" dirty="0" smtClean="0"/>
              <a:t>peligros en un lugar de trabajo.</a:t>
            </a:r>
            <a:endParaRPr lang="es-CL" sz="2000" b="0" dirty="0"/>
          </a:p>
        </p:txBody>
      </p:sp>
      <p:sp>
        <p:nvSpPr>
          <p:cNvPr id="2" name="Rectángulo 1"/>
          <p:cNvSpPr/>
          <p:nvPr/>
        </p:nvSpPr>
        <p:spPr>
          <a:xfrm>
            <a:off x="5462631" y="774395"/>
            <a:ext cx="2593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sz="2400" b="1" dirty="0">
                <a:solidFill>
                  <a:srgbClr val="004C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Objetivo general</a:t>
            </a:r>
          </a:p>
        </p:txBody>
      </p:sp>
    </p:spTree>
    <p:extLst>
      <p:ext uri="{BB962C8B-B14F-4D97-AF65-F5344CB8AC3E}">
        <p14:creationId xmlns:p14="http://schemas.microsoft.com/office/powerpoint/2010/main" val="110687739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371376" y="1551554"/>
            <a:ext cx="6943823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su elaboración, se consideraron los estándares definidos por las principales normas nacionales e internacionales vigentes</a:t>
            </a:r>
            <a:r>
              <a:rPr lang="es-MX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just"/>
            <a:endParaRPr lang="es-MX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spcBef>
                <a:spcPts val="1200"/>
              </a:spcBef>
              <a:spcAft>
                <a:spcPts val="120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ISO </a:t>
            </a:r>
            <a:r>
              <a:rPr lang="es-MX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3864/2011</a:t>
            </a:r>
          </a:p>
          <a:p>
            <a:pPr marL="285750" indent="-285750" algn="just">
              <a:spcBef>
                <a:spcPts val="1200"/>
              </a:spcBef>
              <a:spcAft>
                <a:spcPts val="120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NCh</a:t>
            </a:r>
            <a:r>
              <a:rPr lang="es-MX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3864/2012</a:t>
            </a:r>
          </a:p>
          <a:p>
            <a:pPr marL="285750" indent="-285750" algn="just">
              <a:spcBef>
                <a:spcPts val="1200"/>
              </a:spcBef>
              <a:spcAft>
                <a:spcPts val="1200"/>
              </a:spcAft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NCh</a:t>
            </a:r>
            <a:r>
              <a:rPr lang="es-MX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2189/1992</a:t>
            </a:r>
            <a:endParaRPr lang="es-MX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solidFill>
                  <a:srgbClr val="13C045"/>
                </a:solidFill>
              </a:rPr>
              <a:t>Contexto</a:t>
            </a:r>
            <a:endParaRPr lang="es-CL" dirty="0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CL" sz="2000" b="1" dirty="0">
                <a:solidFill>
                  <a:srgbClr val="004C14"/>
                </a:solidFill>
              </a:rPr>
              <a:t>Normas de referencia</a:t>
            </a:r>
          </a:p>
          <a:p>
            <a:endParaRPr lang="es-CL" sz="2000" dirty="0"/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962" y="216877"/>
            <a:ext cx="9700568" cy="6858000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0" y="6468534"/>
            <a:ext cx="11591714" cy="318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>
              <a:lnSpc>
                <a:spcPct val="115000"/>
              </a:lnSpc>
            </a:pPr>
            <a:r>
              <a:rPr lang="es-ES" sz="1400" b="1" dirty="0" smtClean="0">
                <a:solidFill>
                  <a:srgbClr val="004C14"/>
                </a:solidFill>
                <a:latin typeface="ACHS Nueva Sans Medium"/>
                <a:ea typeface="Catamaran"/>
                <a:cs typeface="Arial" panose="020B0604020202020204" pitchFamily="34" charset="0"/>
              </a:rPr>
              <a:t>INSTRUCTIVO: Gestión de riesgos de SST</a:t>
            </a:r>
            <a:endParaRPr lang="es-CL" sz="100" dirty="0">
              <a:solidFill>
                <a:srgbClr val="323232"/>
              </a:solidFill>
              <a:effectLst/>
              <a:latin typeface="Arial" panose="020B0604020202020204" pitchFamily="34" charset="0"/>
              <a:ea typeface="Catamaran"/>
              <a:cs typeface="Catamaran"/>
            </a:endParaRPr>
          </a:p>
        </p:txBody>
      </p:sp>
    </p:spTree>
    <p:extLst>
      <p:ext uri="{BB962C8B-B14F-4D97-AF65-F5344CB8AC3E}">
        <p14:creationId xmlns:p14="http://schemas.microsoft.com/office/powerpoint/2010/main" val="825759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0" y="1705707"/>
            <a:ext cx="12192000" cy="3346938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solidFill>
                  <a:srgbClr val="13C045"/>
                </a:solidFill>
              </a:rPr>
              <a:t>Contexto</a:t>
            </a:r>
            <a:endParaRPr lang="es-CL" dirty="0"/>
          </a:p>
        </p:txBody>
      </p:sp>
      <p:sp>
        <p:nvSpPr>
          <p:cNvPr id="2" name="Rectángulo 1"/>
          <p:cNvSpPr/>
          <p:nvPr/>
        </p:nvSpPr>
        <p:spPr>
          <a:xfrm>
            <a:off x="535501" y="2202096"/>
            <a:ext cx="1101759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L" sz="2800" b="1" dirty="0" smtClean="0">
                <a:solidFill>
                  <a:srgbClr val="13C045"/>
                </a:solidFill>
                <a:latin typeface="ACHS Nueva Serif Medium"/>
              </a:rPr>
              <a:t>¿Qué es una señal </a:t>
            </a:r>
            <a:r>
              <a:rPr lang="es-CL" sz="2800" b="1" dirty="0">
                <a:solidFill>
                  <a:srgbClr val="13C045"/>
                </a:solidFill>
                <a:latin typeface="ACHS Nueva Serif Medium"/>
              </a:rPr>
              <a:t>de </a:t>
            </a:r>
            <a:r>
              <a:rPr lang="es-CL" sz="2800" b="1" dirty="0" smtClean="0">
                <a:solidFill>
                  <a:srgbClr val="13C045"/>
                </a:solidFill>
                <a:latin typeface="ACHS Nueva Serif Medium"/>
              </a:rPr>
              <a:t>seguridad?</a:t>
            </a:r>
          </a:p>
          <a:p>
            <a:pPr algn="ctr"/>
            <a:endParaRPr lang="es-CL" sz="2800" b="1" dirty="0">
              <a:solidFill>
                <a:srgbClr val="13C045"/>
              </a:solidFill>
              <a:latin typeface="ACHS Nueva Serif Medium"/>
            </a:endParaRPr>
          </a:p>
          <a:p>
            <a:pPr algn="ctr"/>
            <a:r>
              <a:rPr lang="es-MX" sz="2400" b="1" dirty="0">
                <a:solidFill>
                  <a:srgbClr val="13C045"/>
                </a:solidFill>
                <a:latin typeface="ACHS Nueva Sans Light"/>
              </a:rPr>
              <a:t>Señal que transmite un mensaje de seguridad general, obtenida mediante la combinación de un color y una forma geométrica y que, por la adición de un símbolo gráfico, transmite un mensaje de seguridad en particular </a:t>
            </a:r>
            <a:endParaRPr lang="es-CL" sz="2400" b="1" dirty="0">
              <a:solidFill>
                <a:srgbClr val="13C045"/>
              </a:solidFill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0" y="6468534"/>
            <a:ext cx="11591714" cy="318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>
              <a:lnSpc>
                <a:spcPct val="115000"/>
              </a:lnSpc>
            </a:pPr>
            <a:r>
              <a:rPr lang="es-ES" sz="1400" b="1" dirty="0" smtClean="0">
                <a:solidFill>
                  <a:srgbClr val="004C14"/>
                </a:solidFill>
                <a:latin typeface="ACHS Nueva Sans Medium"/>
                <a:ea typeface="Catamaran"/>
                <a:cs typeface="Arial" panose="020B0604020202020204" pitchFamily="34" charset="0"/>
              </a:rPr>
              <a:t>INSTRUCTIVO: Gestión de riesgos de SST</a:t>
            </a:r>
            <a:endParaRPr lang="es-CL" sz="100" dirty="0">
              <a:solidFill>
                <a:srgbClr val="323232"/>
              </a:solidFill>
              <a:effectLst/>
              <a:latin typeface="Arial" panose="020B0604020202020204" pitchFamily="34" charset="0"/>
              <a:ea typeface="Catamaran"/>
              <a:cs typeface="Catamaran"/>
            </a:endParaRPr>
          </a:p>
        </p:txBody>
      </p:sp>
    </p:spTree>
    <p:extLst>
      <p:ext uri="{BB962C8B-B14F-4D97-AF65-F5344CB8AC3E}">
        <p14:creationId xmlns:p14="http://schemas.microsoft.com/office/powerpoint/2010/main" val="408315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371376" y="1551554"/>
            <a:ext cx="1142203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propósito de los colores y señales de seguridad es </a:t>
            </a:r>
            <a:r>
              <a:rPr lang="es-MX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llamar rápidamente </a:t>
            </a:r>
            <a:r>
              <a:rPr lang="es-MX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atención a los objetos y situaciones que </a:t>
            </a:r>
            <a:r>
              <a:rPr lang="es-MX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afectan la </a:t>
            </a:r>
            <a:r>
              <a:rPr lang="es-MX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seguridad y salud, logrando la comprensión oportuna de </a:t>
            </a:r>
            <a:r>
              <a:rPr lang="es-MX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mensaje </a:t>
            </a:r>
            <a:r>
              <a:rPr lang="es-MX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específico</a:t>
            </a:r>
            <a:r>
              <a:rPr lang="es-MX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es-MX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señales de seguridad deberán ser utilizadas sólo </a:t>
            </a:r>
            <a:r>
              <a:rPr lang="es-MX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instrucciones </a:t>
            </a:r>
            <a:r>
              <a:rPr lang="es-MX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estén relacionadas con la seguridad y </a:t>
            </a:r>
            <a:r>
              <a:rPr lang="es-MX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salud de </a:t>
            </a:r>
            <a:r>
              <a:rPr lang="es-MX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personas</a:t>
            </a:r>
            <a:r>
              <a:rPr lang="es-MX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es-MX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clasifican dependiendo su forma y color.</a:t>
            </a:r>
            <a:endParaRPr lang="es-MX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solidFill>
                  <a:srgbClr val="13C045"/>
                </a:solidFill>
              </a:rPr>
              <a:t>Contexto</a:t>
            </a:r>
            <a:endParaRPr lang="es-CL" dirty="0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sz="2000" b="1" dirty="0">
                <a:solidFill>
                  <a:srgbClr val="004C14"/>
                </a:solidFill>
              </a:rPr>
              <a:t>Propósito de los colores </a:t>
            </a:r>
            <a:r>
              <a:rPr lang="es-MX" sz="2000" b="1" dirty="0" smtClean="0">
                <a:solidFill>
                  <a:srgbClr val="004C14"/>
                </a:solidFill>
              </a:rPr>
              <a:t>y señales </a:t>
            </a:r>
            <a:r>
              <a:rPr lang="es-MX" sz="2000" b="1" dirty="0">
                <a:solidFill>
                  <a:srgbClr val="004C14"/>
                </a:solidFill>
              </a:rPr>
              <a:t>de seguridad</a:t>
            </a:r>
            <a:endParaRPr lang="es-CL" sz="20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661" y="2919820"/>
            <a:ext cx="5892585" cy="4166779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0" y="6468534"/>
            <a:ext cx="11591714" cy="318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>
              <a:lnSpc>
                <a:spcPct val="115000"/>
              </a:lnSpc>
            </a:pPr>
            <a:r>
              <a:rPr lang="es-ES" sz="1400" b="1" dirty="0" smtClean="0">
                <a:solidFill>
                  <a:srgbClr val="004C14"/>
                </a:solidFill>
                <a:latin typeface="ACHS Nueva Sans Medium"/>
                <a:ea typeface="Catamaran"/>
                <a:cs typeface="Arial" panose="020B0604020202020204" pitchFamily="34" charset="0"/>
              </a:rPr>
              <a:t>INSTRUCTIVO: Gestión de riesgos de SST</a:t>
            </a:r>
            <a:endParaRPr lang="es-CL" sz="100" dirty="0">
              <a:solidFill>
                <a:srgbClr val="323232"/>
              </a:solidFill>
              <a:effectLst/>
              <a:latin typeface="Arial" panose="020B0604020202020204" pitchFamily="34" charset="0"/>
              <a:ea typeface="Catamaran"/>
              <a:cs typeface="Catamaran"/>
            </a:endParaRPr>
          </a:p>
        </p:txBody>
      </p:sp>
    </p:spTree>
    <p:extLst>
      <p:ext uri="{BB962C8B-B14F-4D97-AF65-F5344CB8AC3E}">
        <p14:creationId xmlns:p14="http://schemas.microsoft.com/office/powerpoint/2010/main" val="3680339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ítulo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sz="2000" b="1" dirty="0">
                <a:solidFill>
                  <a:srgbClr val="004C14"/>
                </a:solidFill>
              </a:rPr>
              <a:t>Según la </a:t>
            </a:r>
            <a:r>
              <a:rPr lang="es-MX" sz="2000" b="1" dirty="0" err="1">
                <a:solidFill>
                  <a:srgbClr val="004C14"/>
                </a:solidFill>
              </a:rPr>
              <a:t>NCh</a:t>
            </a:r>
            <a:r>
              <a:rPr lang="es-MX" sz="2000" b="1" dirty="0">
                <a:solidFill>
                  <a:srgbClr val="004C14"/>
                </a:solidFill>
              </a:rPr>
              <a:t>-ISO 3864 2012, existen cinco tipos de señales de </a:t>
            </a:r>
            <a:r>
              <a:rPr lang="es-MX" sz="2000" b="1" dirty="0" smtClean="0">
                <a:solidFill>
                  <a:srgbClr val="004C14"/>
                </a:solidFill>
              </a:rPr>
              <a:t>seguridad</a:t>
            </a:r>
            <a:endParaRPr lang="es-CL" sz="2000" b="1" dirty="0">
              <a:solidFill>
                <a:srgbClr val="004C14"/>
              </a:solidFill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Clasificación de la señales</a:t>
            </a:r>
            <a:endParaRPr lang="es-CL" dirty="0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>
              <a:buClr>
                <a:srgbClr val="13C045"/>
              </a:buClr>
            </a:pPr>
            <a:endParaRPr lang="es-CL" sz="2000" dirty="0"/>
          </a:p>
          <a:p>
            <a:pPr marL="342900" indent="-342900">
              <a:buClr>
                <a:srgbClr val="13C045"/>
              </a:buClr>
              <a:buFont typeface="+mj-lt"/>
              <a:buAutoNum type="arabicPeriod"/>
            </a:pPr>
            <a:r>
              <a:rPr lang="es-CL" sz="2000" b="1" dirty="0" smtClean="0"/>
              <a:t>Señal </a:t>
            </a:r>
            <a:r>
              <a:rPr lang="es-CL" sz="2000" b="1" dirty="0"/>
              <a:t>de acción </a:t>
            </a:r>
            <a:r>
              <a:rPr lang="es-CL" sz="2000" b="1" dirty="0" smtClean="0"/>
              <a:t>obligatoria: </a:t>
            </a:r>
            <a:r>
              <a:rPr lang="es-MX" sz="2000" dirty="0" smtClean="0"/>
              <a:t>Señal </a:t>
            </a:r>
            <a:r>
              <a:rPr lang="es-MX" sz="2000" dirty="0"/>
              <a:t>de seguridad que indica que un determinado curso de acción debe ser tomado </a:t>
            </a:r>
          </a:p>
          <a:p>
            <a:pPr marL="342900" indent="-342900">
              <a:buClr>
                <a:srgbClr val="13C045"/>
              </a:buClr>
              <a:buFont typeface="+mj-lt"/>
              <a:buAutoNum type="arabicPeriod"/>
            </a:pPr>
            <a:r>
              <a:rPr lang="es-CL" sz="2000" b="1" dirty="0"/>
              <a:t>Señal de </a:t>
            </a:r>
            <a:r>
              <a:rPr lang="es-CL" sz="2000" b="1" dirty="0" smtClean="0"/>
              <a:t>precaución</a:t>
            </a:r>
            <a:r>
              <a:rPr lang="es-CL" sz="2000" dirty="0" smtClean="0"/>
              <a:t>: </a:t>
            </a:r>
            <a:r>
              <a:rPr lang="es-MX" sz="2000" dirty="0" smtClean="0"/>
              <a:t>Señal </a:t>
            </a:r>
            <a:r>
              <a:rPr lang="es-MX" sz="2000" dirty="0"/>
              <a:t>de seguridad que indica una fuente específica de daño potencial </a:t>
            </a:r>
          </a:p>
          <a:p>
            <a:pPr marL="342900" indent="-342900">
              <a:buClr>
                <a:srgbClr val="13C045"/>
              </a:buClr>
              <a:buFont typeface="+mj-lt"/>
              <a:buAutoNum type="arabicPeriod"/>
            </a:pPr>
            <a:r>
              <a:rPr lang="es-CL" sz="2000" b="1" dirty="0"/>
              <a:t>Señal de </a:t>
            </a:r>
            <a:r>
              <a:rPr lang="es-CL" sz="2000" b="1" dirty="0" smtClean="0"/>
              <a:t>prohibición: </a:t>
            </a:r>
            <a:r>
              <a:rPr lang="es-MX" sz="2000" dirty="0" smtClean="0"/>
              <a:t>Señal </a:t>
            </a:r>
            <a:r>
              <a:rPr lang="es-MX" sz="2000" dirty="0"/>
              <a:t>de seguridad que indica que un comportamiento específico está prohibido </a:t>
            </a:r>
          </a:p>
          <a:p>
            <a:pPr marL="342900" indent="-342900">
              <a:buClr>
                <a:srgbClr val="13C045"/>
              </a:buClr>
              <a:buFont typeface="+mj-lt"/>
              <a:buAutoNum type="arabicPeriod"/>
            </a:pPr>
            <a:r>
              <a:rPr lang="es-CL" sz="2000" b="1" dirty="0" smtClean="0"/>
              <a:t>Señal </a:t>
            </a:r>
            <a:r>
              <a:rPr lang="es-CL" sz="2000" b="1" dirty="0"/>
              <a:t>de condición </a:t>
            </a:r>
            <a:r>
              <a:rPr lang="es-CL" sz="2000" b="1" dirty="0" smtClean="0"/>
              <a:t>segura: </a:t>
            </a:r>
            <a:r>
              <a:rPr lang="es-MX" sz="2000" dirty="0" smtClean="0"/>
              <a:t>Señal </a:t>
            </a:r>
            <a:r>
              <a:rPr lang="es-MX" sz="2000" dirty="0"/>
              <a:t>de seguridad que indica una ruta de evacuación, la ubicación de un equipo de seguridad, una instalación de seguridad o una acción de seguridad </a:t>
            </a:r>
          </a:p>
          <a:p>
            <a:pPr marL="342900" indent="-342900">
              <a:buClr>
                <a:srgbClr val="13C045"/>
              </a:buClr>
              <a:buFont typeface="+mj-lt"/>
              <a:buAutoNum type="arabicPeriod"/>
            </a:pPr>
            <a:r>
              <a:rPr lang="es-MX" sz="2000" b="1" dirty="0" smtClean="0"/>
              <a:t>Señal </a:t>
            </a:r>
            <a:r>
              <a:rPr lang="es-MX" sz="2000" b="1" dirty="0"/>
              <a:t>de equipo contra </a:t>
            </a:r>
            <a:r>
              <a:rPr lang="es-MX" sz="2000" b="1" dirty="0" smtClean="0"/>
              <a:t>incendio: </a:t>
            </a:r>
            <a:r>
              <a:rPr lang="es-MX" sz="2000" dirty="0" smtClean="0"/>
              <a:t>Señal </a:t>
            </a:r>
            <a:r>
              <a:rPr lang="es-MX" sz="2000" dirty="0"/>
              <a:t>de seguridad que indica la ubicación o identificación de un equipo contra incendio </a:t>
            </a:r>
            <a:endParaRPr lang="es-CL" sz="2000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6</a:t>
            </a:fld>
            <a:endParaRPr lang="es-CL" dirty="0"/>
          </a:p>
        </p:txBody>
      </p:sp>
      <p:sp>
        <p:nvSpPr>
          <p:cNvPr id="9" name="Rectángulo 8"/>
          <p:cNvSpPr/>
          <p:nvPr/>
        </p:nvSpPr>
        <p:spPr>
          <a:xfrm>
            <a:off x="0" y="6468534"/>
            <a:ext cx="11591714" cy="318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>
              <a:lnSpc>
                <a:spcPct val="115000"/>
              </a:lnSpc>
            </a:pPr>
            <a:r>
              <a:rPr lang="es-ES" sz="1400" b="1" dirty="0" smtClean="0">
                <a:solidFill>
                  <a:srgbClr val="004C14"/>
                </a:solidFill>
                <a:latin typeface="ACHS Nueva Sans Medium"/>
                <a:ea typeface="Catamaran"/>
                <a:cs typeface="Arial" panose="020B0604020202020204" pitchFamily="34" charset="0"/>
              </a:rPr>
              <a:t>INSTRUCTIVO: Gestión de riesgos de SST</a:t>
            </a:r>
            <a:endParaRPr lang="es-CL" sz="100" dirty="0">
              <a:solidFill>
                <a:srgbClr val="323232"/>
              </a:solidFill>
              <a:effectLst/>
              <a:latin typeface="Arial" panose="020B0604020202020204" pitchFamily="34" charset="0"/>
              <a:ea typeface="Catamaran"/>
              <a:cs typeface="Catamaran"/>
            </a:endParaRPr>
          </a:p>
        </p:txBody>
      </p:sp>
    </p:spTree>
    <p:extLst>
      <p:ext uri="{BB962C8B-B14F-4D97-AF65-F5344CB8AC3E}">
        <p14:creationId xmlns:p14="http://schemas.microsoft.com/office/powerpoint/2010/main" val="1085995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ítulo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sz="2000" b="1" dirty="0">
                <a:solidFill>
                  <a:srgbClr val="004C14"/>
                </a:solidFill>
              </a:rPr>
              <a:t>Significado de las formas </a:t>
            </a:r>
            <a:r>
              <a:rPr lang="es-MX" sz="2000" b="1" dirty="0" smtClean="0">
                <a:solidFill>
                  <a:srgbClr val="004C14"/>
                </a:solidFill>
              </a:rPr>
              <a:t>geométricas y </a:t>
            </a:r>
            <a:r>
              <a:rPr lang="es-MX" sz="2000" b="1" dirty="0">
                <a:solidFill>
                  <a:srgbClr val="004C14"/>
                </a:solidFill>
              </a:rPr>
              <a:t>colores de seguridad</a:t>
            </a:r>
            <a:endParaRPr lang="es-CL" sz="2000" b="1" dirty="0">
              <a:solidFill>
                <a:srgbClr val="004C14"/>
              </a:solidFill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Clasificación de la señales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7</a:t>
            </a:fld>
            <a:endParaRPr lang="es-CL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clrChange>
              <a:clrFrom>
                <a:srgbClr val="EAEADE"/>
              </a:clrFrom>
              <a:clrTo>
                <a:srgbClr val="EAEAD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45273" y="1718436"/>
            <a:ext cx="7810500" cy="4352925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0" y="6468534"/>
            <a:ext cx="11591714" cy="318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>
              <a:lnSpc>
                <a:spcPct val="115000"/>
              </a:lnSpc>
            </a:pPr>
            <a:r>
              <a:rPr lang="es-ES" sz="1400" b="1" dirty="0" smtClean="0">
                <a:solidFill>
                  <a:srgbClr val="004C14"/>
                </a:solidFill>
                <a:latin typeface="ACHS Nueva Sans Medium"/>
                <a:ea typeface="Catamaran"/>
                <a:cs typeface="Arial" panose="020B0604020202020204" pitchFamily="34" charset="0"/>
              </a:rPr>
              <a:t>INSTRUCTIVO: Gestión de riesgos de SST</a:t>
            </a:r>
            <a:endParaRPr lang="es-CL" sz="100" dirty="0">
              <a:solidFill>
                <a:srgbClr val="323232"/>
              </a:solidFill>
              <a:effectLst/>
              <a:latin typeface="Arial" panose="020B0604020202020204" pitchFamily="34" charset="0"/>
              <a:ea typeface="Catamaran"/>
              <a:cs typeface="Catamaran"/>
            </a:endParaRPr>
          </a:p>
        </p:txBody>
      </p:sp>
    </p:spTree>
    <p:extLst>
      <p:ext uri="{BB962C8B-B14F-4D97-AF65-F5344CB8AC3E}">
        <p14:creationId xmlns:p14="http://schemas.microsoft.com/office/powerpoint/2010/main" val="63295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ítulo 6"/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11336436" cy="360000"/>
          </a:xfrm>
        </p:spPr>
        <p:txBody>
          <a:bodyPr/>
          <a:lstStyle/>
          <a:p>
            <a:r>
              <a:rPr lang="es-MX" sz="2000" b="1" dirty="0">
                <a:solidFill>
                  <a:srgbClr val="004C14"/>
                </a:solidFill>
              </a:rPr>
              <a:t>Señales de carácter mandatorio que señala </a:t>
            </a:r>
            <a:r>
              <a:rPr lang="es-MX" sz="2000" b="1" dirty="0" smtClean="0">
                <a:solidFill>
                  <a:srgbClr val="004C14"/>
                </a:solidFill>
              </a:rPr>
              <a:t>un cierto </a:t>
            </a:r>
            <a:r>
              <a:rPr lang="es-MX" sz="2000" b="1" dirty="0">
                <a:solidFill>
                  <a:srgbClr val="004C14"/>
                </a:solidFill>
              </a:rPr>
              <a:t>curso de acción que debe ser </a:t>
            </a:r>
            <a:r>
              <a:rPr lang="es-MX" sz="2000" b="1" dirty="0" smtClean="0">
                <a:solidFill>
                  <a:srgbClr val="004C14"/>
                </a:solidFill>
              </a:rPr>
              <a:t>tomado.</a:t>
            </a:r>
            <a:endParaRPr lang="es-CL" sz="2000" b="1" dirty="0">
              <a:solidFill>
                <a:srgbClr val="004C14"/>
              </a:solidFill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Señales </a:t>
            </a:r>
            <a:r>
              <a:rPr lang="es-MX" dirty="0" smtClean="0"/>
              <a:t>de </a:t>
            </a:r>
            <a:r>
              <a:rPr lang="es-MX" dirty="0"/>
              <a:t>Acción obligatoria</a:t>
            </a:r>
            <a:endParaRPr lang="es-CL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308" y="1699846"/>
            <a:ext cx="1800000" cy="910697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308" y="2690447"/>
            <a:ext cx="1800000" cy="905835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1924" y="1708955"/>
            <a:ext cx="1800000" cy="91021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1924" y="2703863"/>
            <a:ext cx="1800000" cy="914587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71924" y="3709517"/>
            <a:ext cx="1800000" cy="910896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18598" y="3709517"/>
            <a:ext cx="1800000" cy="909458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71924" y="4711480"/>
            <a:ext cx="1800000" cy="907282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8308" y="3700738"/>
            <a:ext cx="1800000" cy="903638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45261" y="3709517"/>
            <a:ext cx="1800000" cy="902183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45261" y="1710414"/>
            <a:ext cx="1800000" cy="908752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45261" y="2718344"/>
            <a:ext cx="1800000" cy="902913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391935" y="3711693"/>
            <a:ext cx="1800000" cy="907282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445261" y="4731275"/>
            <a:ext cx="1800000" cy="906538"/>
          </a:xfrm>
          <a:prstGeom prst="rect">
            <a:avLst/>
          </a:prstGeom>
        </p:spPr>
      </p:pic>
      <p:pic>
        <p:nvPicPr>
          <p:cNvPr id="22" name="Imagen 2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418598" y="2718344"/>
            <a:ext cx="1800000" cy="905093"/>
          </a:xfrm>
          <a:prstGeom prst="rect">
            <a:avLst/>
          </a:prstGeom>
        </p:spPr>
      </p:pic>
      <p:pic>
        <p:nvPicPr>
          <p:cNvPr id="23" name="Imagen 2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08308" y="4718138"/>
            <a:ext cx="1800000" cy="906548"/>
          </a:xfrm>
          <a:prstGeom prst="rect">
            <a:avLst/>
          </a:prstGeom>
        </p:spPr>
      </p:pic>
      <p:pic>
        <p:nvPicPr>
          <p:cNvPr id="24" name="Imagen 23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418598" y="1711157"/>
            <a:ext cx="1800000" cy="905806"/>
          </a:xfrm>
          <a:prstGeom prst="rect">
            <a:avLst/>
          </a:prstGeom>
        </p:spPr>
      </p:pic>
      <p:pic>
        <p:nvPicPr>
          <p:cNvPr id="38" name="Imagen 37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391935" y="2718344"/>
            <a:ext cx="1800000" cy="908724"/>
          </a:xfrm>
          <a:prstGeom prst="rect">
            <a:avLst/>
          </a:prstGeom>
        </p:spPr>
      </p:pic>
      <p:pic>
        <p:nvPicPr>
          <p:cNvPr id="39" name="Imagen 38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391935" y="1708955"/>
            <a:ext cx="1800000" cy="909458"/>
          </a:xfrm>
          <a:prstGeom prst="rect">
            <a:avLst/>
          </a:prstGeom>
        </p:spPr>
      </p:pic>
      <p:sp>
        <p:nvSpPr>
          <p:cNvPr id="25" name="Rectángulo 24"/>
          <p:cNvSpPr/>
          <p:nvPr/>
        </p:nvSpPr>
        <p:spPr>
          <a:xfrm>
            <a:off x="0" y="6468534"/>
            <a:ext cx="11591714" cy="318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>
              <a:lnSpc>
                <a:spcPct val="115000"/>
              </a:lnSpc>
            </a:pPr>
            <a:r>
              <a:rPr lang="es-ES" sz="1400" b="1" dirty="0" smtClean="0">
                <a:solidFill>
                  <a:srgbClr val="004C14"/>
                </a:solidFill>
                <a:latin typeface="ACHS Nueva Sans Medium"/>
                <a:ea typeface="Catamaran"/>
                <a:cs typeface="Arial" panose="020B0604020202020204" pitchFamily="34" charset="0"/>
              </a:rPr>
              <a:t>INSTRUCTIVO: Gestión de riesgos de SST</a:t>
            </a:r>
            <a:endParaRPr lang="es-CL" sz="100" dirty="0">
              <a:solidFill>
                <a:srgbClr val="323232"/>
              </a:solidFill>
              <a:effectLst/>
              <a:latin typeface="Arial" panose="020B0604020202020204" pitchFamily="34" charset="0"/>
              <a:ea typeface="Catamaran"/>
              <a:cs typeface="Catamaran"/>
            </a:endParaRPr>
          </a:p>
        </p:txBody>
      </p:sp>
    </p:spTree>
    <p:extLst>
      <p:ext uri="{BB962C8B-B14F-4D97-AF65-F5344CB8AC3E}">
        <p14:creationId xmlns:p14="http://schemas.microsoft.com/office/powerpoint/2010/main" val="3331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ítulo 6"/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11336436" cy="360000"/>
          </a:xfrm>
        </p:spPr>
        <p:txBody>
          <a:bodyPr/>
          <a:lstStyle/>
          <a:p>
            <a:r>
              <a:rPr lang="es-MX" sz="2000" b="1" dirty="0">
                <a:solidFill>
                  <a:srgbClr val="004C14"/>
                </a:solidFill>
              </a:rPr>
              <a:t>Señales de carácter mandatorio que señala </a:t>
            </a:r>
            <a:r>
              <a:rPr lang="es-MX" sz="2000" b="1" dirty="0" smtClean="0">
                <a:solidFill>
                  <a:srgbClr val="004C14"/>
                </a:solidFill>
              </a:rPr>
              <a:t>un cierto </a:t>
            </a:r>
            <a:r>
              <a:rPr lang="es-MX" sz="2000" b="1" dirty="0">
                <a:solidFill>
                  <a:srgbClr val="004C14"/>
                </a:solidFill>
              </a:rPr>
              <a:t>curso de acción que debe ser </a:t>
            </a:r>
            <a:r>
              <a:rPr lang="es-MX" sz="2000" b="1" dirty="0" smtClean="0">
                <a:solidFill>
                  <a:srgbClr val="004C14"/>
                </a:solidFill>
              </a:rPr>
              <a:t>tomado.</a:t>
            </a:r>
            <a:endParaRPr lang="es-CL" sz="2000" b="1" dirty="0">
              <a:solidFill>
                <a:srgbClr val="004C14"/>
              </a:solidFill>
            </a:endParaRP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Señales </a:t>
            </a:r>
            <a:r>
              <a:rPr lang="es-MX" dirty="0" smtClean="0"/>
              <a:t>de </a:t>
            </a:r>
            <a:r>
              <a:rPr lang="es-MX" dirty="0"/>
              <a:t>Acción obligatoria</a:t>
            </a:r>
            <a:endParaRPr lang="es-CL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4"/>
          </p:nvPr>
        </p:nvSpPr>
        <p:spPr>
          <a:xfrm>
            <a:off x="5560270" y="6515684"/>
            <a:ext cx="505443" cy="234000"/>
          </a:xfrm>
        </p:spPr>
        <p:txBody>
          <a:bodyPr/>
          <a:lstStyle/>
          <a:p>
            <a:fld id="{4B90B3AC-360D-4C0F-BB2D-EFC963FB8AB1}" type="slidenum">
              <a:rPr lang="es-CL" smtClean="0"/>
              <a:pPr/>
              <a:t>9</a:t>
            </a:fld>
            <a:endParaRPr lang="es-CL" dirty="0"/>
          </a:p>
        </p:txBody>
      </p:sp>
      <p:pic>
        <p:nvPicPr>
          <p:cNvPr id="25" name="Imagen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577" y="2757178"/>
            <a:ext cx="1800000" cy="907305"/>
          </a:xfrm>
          <a:prstGeom prst="rect">
            <a:avLst/>
          </a:prstGeom>
        </p:spPr>
      </p:pic>
      <p:pic>
        <p:nvPicPr>
          <p:cNvPr id="26" name="Imagen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0925" y="1753834"/>
            <a:ext cx="1800000" cy="910211"/>
          </a:xfrm>
          <a:prstGeom prst="rect">
            <a:avLst/>
          </a:prstGeom>
        </p:spPr>
      </p:pic>
      <p:pic>
        <p:nvPicPr>
          <p:cNvPr id="27" name="Imagen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7588" y="2797409"/>
            <a:ext cx="1800000" cy="902903"/>
          </a:xfrm>
          <a:prstGeom prst="rect">
            <a:avLst/>
          </a:prstGeom>
        </p:spPr>
      </p:pic>
      <p:pic>
        <p:nvPicPr>
          <p:cNvPr id="28" name="Imagen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0914" y="1767292"/>
            <a:ext cx="1800000" cy="915328"/>
          </a:xfrm>
          <a:prstGeom prst="rect">
            <a:avLst/>
          </a:prstGeom>
        </p:spPr>
      </p:pic>
      <p:pic>
        <p:nvPicPr>
          <p:cNvPr id="29" name="Imagen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7577" y="1744114"/>
            <a:ext cx="1800000" cy="905806"/>
          </a:xfrm>
          <a:prstGeom prst="rect">
            <a:avLst/>
          </a:prstGeom>
        </p:spPr>
      </p:pic>
      <p:pic>
        <p:nvPicPr>
          <p:cNvPr id="30" name="Imagen 2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20914" y="2756461"/>
            <a:ext cx="1800000" cy="908738"/>
          </a:xfrm>
          <a:prstGeom prst="rect">
            <a:avLst/>
          </a:prstGeom>
        </p:spPr>
      </p:pic>
      <p:pic>
        <p:nvPicPr>
          <p:cNvPr id="32" name="Imagen 3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40925" y="2797409"/>
            <a:ext cx="1800000" cy="915279"/>
          </a:xfrm>
          <a:prstGeom prst="rect">
            <a:avLst/>
          </a:prstGeom>
        </p:spPr>
      </p:pic>
      <p:pic>
        <p:nvPicPr>
          <p:cNvPr id="34" name="Imagen 3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67588" y="1757507"/>
            <a:ext cx="1800000" cy="913086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94251" y="1757507"/>
            <a:ext cx="1800000" cy="906538"/>
          </a:xfrm>
          <a:prstGeom prst="rect">
            <a:avLst/>
          </a:prstGeom>
        </p:spPr>
      </p:pic>
      <p:pic>
        <p:nvPicPr>
          <p:cNvPr id="36" name="Imagen 3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394251" y="2756461"/>
            <a:ext cx="1800000" cy="910931"/>
          </a:xfrm>
          <a:prstGeom prst="rect">
            <a:avLst/>
          </a:prstGeom>
        </p:spPr>
      </p:pic>
      <p:sp>
        <p:nvSpPr>
          <p:cNvPr id="15" name="Rectángulo 14"/>
          <p:cNvSpPr/>
          <p:nvPr/>
        </p:nvSpPr>
        <p:spPr>
          <a:xfrm>
            <a:off x="0" y="6468534"/>
            <a:ext cx="11591714" cy="318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>
              <a:lnSpc>
                <a:spcPct val="115000"/>
              </a:lnSpc>
            </a:pPr>
            <a:r>
              <a:rPr lang="es-ES" sz="1400" b="1" dirty="0" smtClean="0">
                <a:solidFill>
                  <a:srgbClr val="004C14"/>
                </a:solidFill>
                <a:latin typeface="ACHS Nueva Sans Medium"/>
                <a:ea typeface="Catamaran"/>
                <a:cs typeface="Arial" panose="020B0604020202020204" pitchFamily="34" charset="0"/>
              </a:rPr>
              <a:t>INSTRUCTIVO: Gestión de riesgos de SST</a:t>
            </a:r>
            <a:endParaRPr lang="es-CL" sz="100" dirty="0">
              <a:solidFill>
                <a:srgbClr val="323232"/>
              </a:solidFill>
              <a:effectLst/>
              <a:latin typeface="Arial" panose="020B0604020202020204" pitchFamily="34" charset="0"/>
              <a:ea typeface="Catamaran"/>
              <a:cs typeface="Catamaran"/>
            </a:endParaRPr>
          </a:p>
        </p:txBody>
      </p:sp>
    </p:spTree>
    <p:extLst>
      <p:ext uri="{BB962C8B-B14F-4D97-AF65-F5344CB8AC3E}">
        <p14:creationId xmlns:p14="http://schemas.microsoft.com/office/powerpoint/2010/main" val="175404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7037&quot;&gt;&lt;version val=&quot;33094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,&lt;/m_chDecimalSymbol17909&gt;&lt;m_nGroupingDigits17909 val=&quot;3&quot;/&gt;&lt;m_chGroupingSymbol17909&gt;.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-%m-%Y&lt;/m_strFormatTime&gt;&lt;m_yearfmt&gt;&lt;begin val=&quot;0&quot;/&gt;&lt;end val=&quot;0&quot;/&gt;&lt;/m_yearfmt&gt;&lt;/m_precDefaultDate&gt;&lt;m_precDefaultDay&gt;&lt;m_bNumberIsYear val=&quot;0&quot;/&gt;&lt;m_strFormatTime&gt;%#d&lt;/m_strFormatTime&gt;&lt;m_yearfmt&gt;&lt;begin val=&quot;0&quot;/&gt;&lt;end val=&quot;4&quot;/&gt;&lt;/m_yearfmt&gt;&lt;/m_precDefaultDay&gt;&lt;m_precDefaultWeek&gt;&lt;m_bNumberIsYear val=&quot;0&quot;/&gt;&lt;m_strFormatTime&gt;%4&lt;/m_strFormatTime&gt;&lt;m_yearfmt&gt;&lt;begin val=&quot;0&quot;/&gt;&lt;end val=&quot;4&quot;/&gt;&lt;/m_yearfmt&gt;&lt;/m_precDefaultWeek&gt;&lt;m_precDefaultMonth&gt;&lt;m_yearfmt&gt;&lt;begin val=&quot;0&quot;/&gt;&lt;end val=&quot;4&quot;/&gt;&lt;/m_yearfmt&gt;&lt;/m_precDefaultMonth&gt;&lt;m_precDefaultQuarter&gt;&lt;m_bNumberIsYear val=&quot;0&quot;/&gt;&lt;m_strFormatTime&gt;Q%5&lt;/m_strFormatTime&gt;&lt;m_yearfmt&gt;&lt;begin val=&quot;0&quot;/&gt;&lt;end val=&quot;4&quot;/&gt;&lt;/m_yearfmt&gt;&lt;/m_precDefaultQuarter&gt;&lt;m_precDefaultYear&gt;&lt;m_bNumberIsYear val=&quot;0&quot;/&gt;&lt;m_strFormatTime&gt;%Y&lt;/m_strFormatTime&gt;&lt;m_yearfmt&gt;&lt;begin val=&quot;0&quot;/&gt;&lt;end val=&quot;0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8&quot;&gt;&lt;elem m_fUsage=&quot;6.08274838900000069941E+00&quot;&gt;&lt;m_msothmcolidx val=&quot;0&quot;/&gt;&lt;m_rgb r=&quot;FC&quot; g=&quot;95&quot; b=&quot;2E&quot;/&gt;&lt;/elem&gt;&lt;elem m_fUsage=&quot;1.52653860316424361265E+00&quot;&gt;&lt;m_msothmcolidx val=&quot;0&quot;/&gt;&lt;m_rgb r=&quot;FD&quot; g=&quot;99&quot; b=&quot;35&quot;/&gt;&lt;/elem&gt;&lt;elem m_fUsage=&quot;5.54569572194649307306E-01&quot;&gt;&lt;m_msothmcolidx val=&quot;0&quot;/&gt;&lt;m_rgb r=&quot;7A&quot; g=&quot;BD&quot; b=&quot;26&quot;/&gt;&lt;/elem&gt;&lt;elem m_fUsage=&quot;4.39488601718084181957E-01&quot;&gt;&lt;m_msothmcolidx val=&quot;0&quot;/&gt;&lt;m_rgb r=&quot;F3&quot; g=&quot;7D&quot; b=&quot;1E&quot;/&gt;&lt;/elem&gt;&lt;elem m_fUsage=&quot;3.13810596090000171188E-01&quot;&gt;&lt;m_msothmcolidx val=&quot;0&quot;/&gt;&lt;m_rgb r=&quot;00&quot; g=&quot;66&quot; b=&quot;1C&quot;/&gt;&lt;/elem&gt;&lt;elem m_fUsage=&quot;1.51556241846057815348E-01&quot;&gt;&lt;m_msothmcolidx val=&quot;0&quot;/&gt;&lt;m_rgb r=&quot;FD&quot; g=&quot;B1&quot; b=&quot;66&quot;/&gt;&lt;/elem&gt;&lt;elem m_fUsage=&quot;1.50094635296999207030E-01&quot;&gt;&lt;m_msothmcolidx val=&quot;0&quot;/&gt;&lt;m_rgb r=&quot;19&quot; g=&quot;5A&quot; b=&quot;28&quot;/&gt;&lt;/elem&gt;&lt;elem m_fUsage=&quot;1.35085171767299283552E-01&quot;&gt;&lt;m_msothmcolidx val=&quot;0&quot;/&gt;&lt;m_rgb r=&quot;00&quot; g=&quot;85&quot; b=&quot;7D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lA5XPePmQKBijDHX2wjNg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lA5XPePmQKBijDHX2wjNg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HvxTBd9rD6FWRtZER_vAA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Jdn7lnFnLKILanjy1rOr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OLZN3RSng7Q7OL6fDEgPQ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g5wTvh7A0PMtCYHw7UizA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bg7lgRhLit3Ex1k8JYPIg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u4bYVqNE3nowdV9P5brCA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ai8Hb3YkAywYpZA1u39yQ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ue3ftJn24p2SR8NaGwalQ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CLL8TDB4GyIrf4rFqvYhQ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fY7512g37Kt9s.4Dg9Oug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Portadas y cierres_Achs Seguro Laboral">
  <a:themeElements>
    <a:clrScheme name="Seguro Laboral">
      <a:dk1>
        <a:srgbClr val="000000"/>
      </a:dk1>
      <a:lt1>
        <a:sysClr val="window" lastClr="FFFFFF"/>
      </a:lt1>
      <a:dk2>
        <a:srgbClr val="EAEADE"/>
      </a:dk2>
      <a:lt2>
        <a:srgbClr val="004C14"/>
      </a:lt2>
      <a:accent1>
        <a:srgbClr val="13C045"/>
      </a:accent1>
      <a:accent2>
        <a:srgbClr val="7EFF45"/>
      </a:accent2>
      <a:accent3>
        <a:srgbClr val="000000"/>
      </a:accent3>
      <a:accent4>
        <a:srgbClr val="27933E"/>
      </a:accent4>
      <a:accent5>
        <a:srgbClr val="81D877"/>
      </a:accent5>
      <a:accent6>
        <a:srgbClr val="27933E"/>
      </a:accent6>
      <a:hlink>
        <a:srgbClr val="13C045"/>
      </a:hlink>
      <a:folHlink>
        <a:srgbClr val="004C14"/>
      </a:folHlink>
    </a:clrScheme>
    <a:fontScheme name="Ach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accent1"/>
          </a:solidFill>
        </a:ln>
      </a:spPr>
      <a:bodyPr lIns="0" tIns="0" rIns="0" bIns="0" rtlCol="0" anchor="t" anchorCtr="0"/>
      <a:lstStyle>
        <a:defPPr algn="l">
          <a:defRPr sz="1400" dirty="0" err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ido_Achs Seguro Laboral">
  <a:themeElements>
    <a:clrScheme name="Seguro Laboral">
      <a:dk1>
        <a:srgbClr val="000000"/>
      </a:dk1>
      <a:lt1>
        <a:sysClr val="window" lastClr="FFFFFF"/>
      </a:lt1>
      <a:dk2>
        <a:srgbClr val="EAEADE"/>
      </a:dk2>
      <a:lt2>
        <a:srgbClr val="004C14"/>
      </a:lt2>
      <a:accent1>
        <a:srgbClr val="13C045"/>
      </a:accent1>
      <a:accent2>
        <a:srgbClr val="7EFF45"/>
      </a:accent2>
      <a:accent3>
        <a:srgbClr val="000000"/>
      </a:accent3>
      <a:accent4>
        <a:srgbClr val="27933E"/>
      </a:accent4>
      <a:accent5>
        <a:srgbClr val="81D877"/>
      </a:accent5>
      <a:accent6>
        <a:srgbClr val="27933E"/>
      </a:accent6>
      <a:hlink>
        <a:srgbClr val="13C045"/>
      </a:hlink>
      <a:folHlink>
        <a:srgbClr val="004C14"/>
      </a:folHlink>
    </a:clrScheme>
    <a:fontScheme name="Ach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accent1"/>
          </a:solidFill>
        </a:ln>
      </a:spPr>
      <a:bodyPr lIns="0" tIns="0" rIns="0" bIns="0" rtlCol="0" anchor="t" anchorCtr="0"/>
      <a:lstStyle>
        <a:defPPr algn="l">
          <a:defRPr sz="1400" dirty="0" err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bc1e56f-c5a5-40d8-a530-a807fff1d6cc" xsi:nil="true"/>
    <lcf76f155ced4ddcb4097134ff3c332f xmlns="391d50fe-b6cd-4da3-871e-89bb03fbb8be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2A9FD22760AD147A5C66BC32FA5886E" ma:contentTypeVersion="11" ma:contentTypeDescription="Crear nuevo documento." ma:contentTypeScope="" ma:versionID="a11fa67d67f90021f6cdfe0087e8b36c">
  <xsd:schema xmlns:xsd="http://www.w3.org/2001/XMLSchema" xmlns:xs="http://www.w3.org/2001/XMLSchema" xmlns:p="http://schemas.microsoft.com/office/2006/metadata/properties" xmlns:ns2="391d50fe-b6cd-4da3-871e-89bb03fbb8be" xmlns:ns3="dbc1e56f-c5a5-40d8-a530-a807fff1d6cc" targetNamespace="http://schemas.microsoft.com/office/2006/metadata/properties" ma:root="true" ma:fieldsID="1e58464aea7542f101fd1f2719274de5" ns2:_="" ns3:_="">
    <xsd:import namespace="391d50fe-b6cd-4da3-871e-89bb03fbb8be"/>
    <xsd:import namespace="dbc1e56f-c5a5-40d8-a530-a807fff1d6c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1d50fe-b6cd-4da3-871e-89bb03fbb8b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Etiquetas de imagen" ma:readOnly="false" ma:fieldId="{5cf76f15-5ced-4ddc-b409-7134ff3c332f}" ma:taxonomyMulti="true" ma:sspId="3502374b-82e5-4b34-b572-a4b8594eee8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c1e56f-c5a5-40d8-a530-a807fff1d6cc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5d19581-60c3-4388-a72e-23a0fa71e741}" ma:internalName="TaxCatchAll" ma:showField="CatchAllData" ma:web="dbc1e56f-c5a5-40d8-a530-a807fff1d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2828FBC-BF02-47FD-B037-8966EBB991F6}">
  <ds:schemaRefs>
    <ds:schemaRef ds:uri="http://schemas.microsoft.com/office/2006/metadata/properties"/>
    <ds:schemaRef ds:uri="http://schemas.microsoft.com/office/infopath/2007/PartnerControls"/>
    <ds:schemaRef ds:uri="393ac974-352b-4e41-8cac-08bd43a3f752"/>
    <ds:schemaRef ds:uri="300cffa0-fdc0-4eb0-bfc1-ed88a247c546"/>
  </ds:schemaRefs>
</ds:datastoreItem>
</file>

<file path=customXml/itemProps2.xml><?xml version="1.0" encoding="utf-8"?>
<ds:datastoreItem xmlns:ds="http://schemas.openxmlformats.org/officeDocument/2006/customXml" ds:itemID="{12D69BEE-2F89-445A-B627-6F23C9DFE6BE}"/>
</file>

<file path=customXml/itemProps3.xml><?xml version="1.0" encoding="utf-8"?>
<ds:datastoreItem xmlns:ds="http://schemas.openxmlformats.org/officeDocument/2006/customXml" ds:itemID="{FDAACEDA-29DC-4CD0-B21D-8B3B933C988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14720</TotalTime>
  <Words>719</Words>
  <Application>Microsoft Office PowerPoint</Application>
  <PresentationFormat>Panorámica</PresentationFormat>
  <Paragraphs>92</Paragraphs>
  <Slides>17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10</vt:i4>
      </vt:variant>
      <vt:variant>
        <vt:lpstr>Tema</vt:lpstr>
      </vt:variant>
      <vt:variant>
        <vt:i4>2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30" baseType="lpstr">
      <vt:lpstr>ACHS Nueva Sans Light</vt:lpstr>
      <vt:lpstr>ACHS Nueva Sans Medium</vt:lpstr>
      <vt:lpstr>ACHS Nueva Serif Medium</vt:lpstr>
      <vt:lpstr>Arial</vt:lpstr>
      <vt:lpstr>Calibri</vt:lpstr>
      <vt:lpstr>Catamaran</vt:lpstr>
      <vt:lpstr>Courier New</vt:lpstr>
      <vt:lpstr>Helvetica Neue Medium</vt:lpstr>
      <vt:lpstr>Open Sans</vt:lpstr>
      <vt:lpstr>Wingdings</vt:lpstr>
      <vt:lpstr>Portadas y cierres_Achs Seguro Laboral</vt:lpstr>
      <vt:lpstr>Contenido_Achs Seguro Laboral</vt:lpstr>
      <vt:lpstr>Diapositiva de think-cell</vt:lpstr>
      <vt:lpstr>Presentación de PowerPoint</vt:lpstr>
      <vt:lpstr>Presentación de PowerPoint</vt:lpstr>
      <vt:lpstr>Contexto</vt:lpstr>
      <vt:lpstr>Contexto</vt:lpstr>
      <vt:lpstr>Contexto</vt:lpstr>
      <vt:lpstr>Clasificación de la señales</vt:lpstr>
      <vt:lpstr>Clasificación de la señales</vt:lpstr>
      <vt:lpstr>Señales de Acción obligatoria</vt:lpstr>
      <vt:lpstr>Señales de Acción obligatoria</vt:lpstr>
      <vt:lpstr>Señales de Precaución</vt:lpstr>
      <vt:lpstr>Señales de Prohibición</vt:lpstr>
      <vt:lpstr>Señales de Condición segura</vt:lpstr>
      <vt:lpstr>Señales de Protección contra incendios</vt:lpstr>
      <vt:lpstr>Señales de Sustancias peligrosas</vt:lpstr>
      <vt:lpstr>Señales de Sustancias peligrosas</vt:lpstr>
      <vt:lpstr>Señales de Sustancias peligrosas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Achs</dc:creator>
  <cp:lastModifiedBy>Ruiz Poblete, Sandor Javier</cp:lastModifiedBy>
  <cp:revision>500</cp:revision>
  <dcterms:created xsi:type="dcterms:W3CDTF">2023-07-11T20:17:04Z</dcterms:created>
  <dcterms:modified xsi:type="dcterms:W3CDTF">2025-01-24T14:09:04Z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0x010100E2A9FD22760AD147A5C66BC32FA5886E</vt:lpwstr>
  </property>
  <property fmtid="{D5CDD505-2E9C-101B-9397-08002B2CF9AE}" pid="3" name="MediaServiceImageTags">
    <vt:lpwstr/>
  </property>
</Properties>
</file>