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1.xml" ContentType="application/vnd.openxmlformats-officedocument.presentationml.notesSlide+xml"/>
  <Override PartName="/ppt/tags/tag85.xml" ContentType="application/vnd.openxmlformats-officedocument.presentationml.tags+xml"/>
  <Override PartName="/ppt/notesSlides/notesSlide2.xml" ContentType="application/vnd.openxmlformats-officedocument.presentationml.notesSlide+xml"/>
  <Override PartName="/ppt/tags/tag86.xml" ContentType="application/vnd.openxmlformats-officedocument.presentationml.tags+xml"/>
  <Override PartName="/ppt/notesSlides/notesSlide3.xml" ContentType="application/vnd.openxmlformats-officedocument.presentationml.notesSlide+xml"/>
  <Override PartName="/ppt/tags/tag87.xml" ContentType="application/vnd.openxmlformats-officedocument.presentationml.tags+xml"/>
  <Override PartName="/ppt/notesSlides/notesSlide4.xml" ContentType="application/vnd.openxmlformats-officedocument.presentationml.notesSlide+xml"/>
  <Override PartName="/ppt/tags/tag88.xml" ContentType="application/vnd.openxmlformats-officedocument.presentationml.tags+xml"/>
  <Override PartName="/ppt/notesSlides/notesSlide5.xml" ContentType="application/vnd.openxmlformats-officedocument.presentationml.notesSlide+xml"/>
  <Override PartName="/ppt/tags/tag8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7C_DFE6F32B.xml" ContentType="application/vnd.ms-powerpoint.comments+xml"/>
  <Override PartName="/ppt/comments/modernComment_166_5E3B7AB5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4"/>
    <p:sldMasterId id="2147483697" r:id="rId5"/>
  </p:sldMasterIdLst>
  <p:notesMasterIdLst>
    <p:notesMasterId r:id="rId33"/>
  </p:notesMasterIdLst>
  <p:handoutMasterIdLst>
    <p:handoutMasterId r:id="rId34"/>
  </p:handoutMasterIdLst>
  <p:sldIdLst>
    <p:sldId id="353" r:id="rId6"/>
    <p:sldId id="385" r:id="rId7"/>
    <p:sldId id="380" r:id="rId8"/>
    <p:sldId id="419" r:id="rId9"/>
    <p:sldId id="437" r:id="rId10"/>
    <p:sldId id="438" r:id="rId11"/>
    <p:sldId id="439" r:id="rId12"/>
    <p:sldId id="384" r:id="rId13"/>
    <p:sldId id="358" r:id="rId14"/>
    <p:sldId id="327" r:id="rId15"/>
    <p:sldId id="447" r:id="rId16"/>
    <p:sldId id="449" r:id="rId17"/>
    <p:sldId id="436" r:id="rId18"/>
    <p:sldId id="440" r:id="rId19"/>
    <p:sldId id="448" r:id="rId20"/>
    <p:sldId id="446" r:id="rId21"/>
    <p:sldId id="450" r:id="rId22"/>
    <p:sldId id="451" r:id="rId23"/>
    <p:sldId id="453" r:id="rId24"/>
    <p:sldId id="441" r:id="rId25"/>
    <p:sldId id="442" r:id="rId26"/>
    <p:sldId id="452" r:id="rId27"/>
    <p:sldId id="443" r:id="rId28"/>
    <p:sldId id="444" r:id="rId29"/>
    <p:sldId id="445" r:id="rId30"/>
    <p:sldId id="454" r:id="rId31"/>
    <p:sldId id="348" r:id="rId32"/>
  </p:sldIdLst>
  <p:sldSz cx="12192000" cy="6858000"/>
  <p:notesSz cx="6858000" cy="9144000"/>
  <p:custDataLst>
    <p:tags r:id="rId35"/>
  </p:custDataLst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EFB7B1B-3FB4-38C0-4C3F-21F0020F8B5C}" name="Franzini Llanca, Marjorie Nicole" initials="FN" userId="S::mnfranzinill@achs.cl::d26de962-20b8-4a27-b2c5-62332b84116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C045"/>
    <a:srgbClr val="004C14"/>
    <a:srgbClr val="FC952E"/>
    <a:srgbClr val="EAEADE"/>
    <a:srgbClr val="7EFF45"/>
    <a:srgbClr val="81D877"/>
    <a:srgbClr val="348FFF"/>
    <a:srgbClr val="8B73FF"/>
    <a:srgbClr val="002A6C"/>
    <a:srgbClr val="5B76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BAEE78-61BC-05DB-9033-0E0332EFC77B}" v="2" dt="2024-12-11T12:57:18.987"/>
    <p1510:client id="{6C898A92-11D3-93DD-7BB3-FCA40BDC302C}" v="1" dt="2024-12-11T12:59:50.475"/>
    <p1510:client id="{F287A32E-8AF3-9059-C6A8-D02980192028}" v="182" dt="2024-12-11T12:53:53.0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6" autoAdjust="0"/>
    <p:restoredTop sz="94057" autoAdjust="0"/>
  </p:normalViewPr>
  <p:slideViewPr>
    <p:cSldViewPr snapToGrid="0">
      <p:cViewPr varScale="1">
        <p:scale>
          <a:sx n="110" d="100"/>
          <a:sy n="110" d="100"/>
        </p:scale>
        <p:origin x="932" y="60"/>
      </p:cViewPr>
      <p:guideLst/>
    </p:cSldViewPr>
  </p:slideViewPr>
  <p:outlineViewPr>
    <p:cViewPr>
      <p:scale>
        <a:sx n="33" d="100"/>
        <a:sy n="33" d="100"/>
      </p:scale>
      <p:origin x="0" y="-1653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15128"/>
    </p:cViewPr>
  </p:sorterViewPr>
  <p:notesViewPr>
    <p:cSldViewPr snapToGrid="0">
      <p:cViewPr varScale="1">
        <p:scale>
          <a:sx n="88" d="100"/>
          <a:sy n="88" d="100"/>
        </p:scale>
        <p:origin x="37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handoutMaster" Target="handoutMasters/handoutMaster1.xml"/><Relationship Id="rId42" Type="http://schemas.microsoft.com/office/2016/11/relationships/changesInfo" Target="changesInfos/changesInfo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gs" Target="tags/tag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zini Llanca, Marjorie Nicole" userId="S::mnfranzinill@achs.cl::d26de962-20b8-4a27-b2c5-62332b841163" providerId="AD" clId="Web-{F287A32E-8AF3-9059-C6A8-D02980192028}"/>
    <pc:docChg chg="mod modSld">
      <pc:chgData name="Franzini Llanca, Marjorie Nicole" userId="S::mnfranzinill@achs.cl::d26de962-20b8-4a27-b2c5-62332b841163" providerId="AD" clId="Web-{F287A32E-8AF3-9059-C6A8-D02980192028}" dt="2024-12-11T12:50:33.096" v="101" actId="20577"/>
      <pc:docMkLst>
        <pc:docMk/>
      </pc:docMkLst>
      <pc:sldChg chg="modSp">
        <pc:chgData name="Franzini Llanca, Marjorie Nicole" userId="S::mnfranzinill@achs.cl::d26de962-20b8-4a27-b2c5-62332b841163" providerId="AD" clId="Web-{F287A32E-8AF3-9059-C6A8-D02980192028}" dt="2024-12-11T12:39:25.643" v="76" actId="20577"/>
        <pc:sldMkLst>
          <pc:docMk/>
          <pc:sldMk cId="3952763886" sldId="327"/>
        </pc:sldMkLst>
        <pc:spChg chg="mod">
          <ac:chgData name="Franzini Llanca, Marjorie Nicole" userId="S::mnfranzinill@achs.cl::d26de962-20b8-4a27-b2c5-62332b841163" providerId="AD" clId="Web-{F287A32E-8AF3-9059-C6A8-D02980192028}" dt="2024-12-11T12:39:25.643" v="76" actId="20577"/>
          <ac:spMkLst>
            <pc:docMk/>
            <pc:sldMk cId="3952763886" sldId="327"/>
            <ac:spMk id="7" creationId="{00000000-0000-0000-0000-000000000000}"/>
          </ac:spMkLst>
        </pc:spChg>
      </pc:sldChg>
      <pc:sldChg chg="modSp">
        <pc:chgData name="Franzini Llanca, Marjorie Nicole" userId="S::mnfranzinill@achs.cl::d26de962-20b8-4a27-b2c5-62332b841163" providerId="AD" clId="Web-{F287A32E-8AF3-9059-C6A8-D02980192028}" dt="2024-12-11T12:31:59.571" v="21" actId="20577"/>
        <pc:sldMkLst>
          <pc:docMk/>
          <pc:sldMk cId="3756454699" sldId="380"/>
        </pc:sldMkLst>
        <pc:spChg chg="mod">
          <ac:chgData name="Franzini Llanca, Marjorie Nicole" userId="S::mnfranzinill@achs.cl::d26de962-20b8-4a27-b2c5-62332b841163" providerId="AD" clId="Web-{F287A32E-8AF3-9059-C6A8-D02980192028}" dt="2024-12-11T12:31:59.571" v="21" actId="20577"/>
          <ac:spMkLst>
            <pc:docMk/>
            <pc:sldMk cId="3756454699" sldId="380"/>
            <ac:spMk id="28" creationId="{00000000-0000-0000-0000-000000000000}"/>
          </ac:spMkLst>
        </pc:spChg>
      </pc:sldChg>
      <pc:sldChg chg="modSp">
        <pc:chgData name="Franzini Llanca, Marjorie Nicole" userId="S::mnfranzinill@achs.cl::d26de962-20b8-4a27-b2c5-62332b841163" providerId="AD" clId="Web-{F287A32E-8AF3-9059-C6A8-D02980192028}" dt="2024-12-11T12:42:10.397" v="95" actId="20577"/>
        <pc:sldMkLst>
          <pc:docMk/>
          <pc:sldMk cId="4286047418" sldId="389"/>
        </pc:sldMkLst>
        <pc:spChg chg="mod">
          <ac:chgData name="Franzini Llanca, Marjorie Nicole" userId="S::mnfranzinill@achs.cl::d26de962-20b8-4a27-b2c5-62332b841163" providerId="AD" clId="Web-{F287A32E-8AF3-9059-C6A8-D02980192028}" dt="2024-12-11T12:42:10.397" v="95" actId="20577"/>
          <ac:spMkLst>
            <pc:docMk/>
            <pc:sldMk cId="4286047418" sldId="389"/>
            <ac:spMk id="7" creationId="{00000000-0000-0000-0000-000000000000}"/>
          </ac:spMkLst>
        </pc:spChg>
      </pc:sldChg>
      <pc:sldChg chg="modSp">
        <pc:chgData name="Franzini Llanca, Marjorie Nicole" userId="S::mnfranzinill@achs.cl::d26de962-20b8-4a27-b2c5-62332b841163" providerId="AD" clId="Web-{F287A32E-8AF3-9059-C6A8-D02980192028}" dt="2024-12-11T12:35:48.169" v="51" actId="20577"/>
        <pc:sldMkLst>
          <pc:docMk/>
          <pc:sldMk cId="3420288388" sldId="416"/>
        </pc:sldMkLst>
        <pc:spChg chg="mod">
          <ac:chgData name="Franzini Llanca, Marjorie Nicole" userId="S::mnfranzinill@achs.cl::d26de962-20b8-4a27-b2c5-62332b841163" providerId="AD" clId="Web-{F287A32E-8AF3-9059-C6A8-D02980192028}" dt="2024-12-11T12:35:48.169" v="51" actId="20577"/>
          <ac:spMkLst>
            <pc:docMk/>
            <pc:sldMk cId="3420288388" sldId="416"/>
            <ac:spMk id="28" creationId="{00000000-0000-0000-0000-000000000000}"/>
          </ac:spMkLst>
        </pc:spChg>
      </pc:sldChg>
      <pc:sldChg chg="modSp">
        <pc:chgData name="Franzini Llanca, Marjorie Nicole" userId="S::mnfranzinill@achs.cl::d26de962-20b8-4a27-b2c5-62332b841163" providerId="AD" clId="Web-{F287A32E-8AF3-9059-C6A8-D02980192028}" dt="2024-12-11T12:36:15.264" v="64" actId="20577"/>
        <pc:sldMkLst>
          <pc:docMk/>
          <pc:sldMk cId="3230075187" sldId="417"/>
        </pc:sldMkLst>
        <pc:spChg chg="mod">
          <ac:chgData name="Franzini Llanca, Marjorie Nicole" userId="S::mnfranzinill@achs.cl::d26de962-20b8-4a27-b2c5-62332b841163" providerId="AD" clId="Web-{F287A32E-8AF3-9059-C6A8-D02980192028}" dt="2024-12-11T12:36:15.264" v="64" actId="20577"/>
          <ac:spMkLst>
            <pc:docMk/>
            <pc:sldMk cId="3230075187" sldId="417"/>
            <ac:spMk id="28" creationId="{00000000-0000-0000-0000-000000000000}"/>
          </ac:spMkLst>
        </pc:spChg>
      </pc:sldChg>
      <pc:sldChg chg="modSp">
        <pc:chgData name="Franzini Llanca, Marjorie Nicole" userId="S::mnfranzinill@achs.cl::d26de962-20b8-4a27-b2c5-62332b841163" providerId="AD" clId="Web-{F287A32E-8AF3-9059-C6A8-D02980192028}" dt="2024-12-11T12:33:56.323" v="24" actId="20577"/>
        <pc:sldMkLst>
          <pc:docMk/>
          <pc:sldMk cId="1510372984" sldId="419"/>
        </pc:sldMkLst>
        <pc:spChg chg="mod">
          <ac:chgData name="Franzini Llanca, Marjorie Nicole" userId="S::mnfranzinill@achs.cl::d26de962-20b8-4a27-b2c5-62332b841163" providerId="AD" clId="Web-{F287A32E-8AF3-9059-C6A8-D02980192028}" dt="2024-12-11T12:33:56.323" v="24" actId="20577"/>
          <ac:spMkLst>
            <pc:docMk/>
            <pc:sldMk cId="1510372984" sldId="419"/>
            <ac:spMk id="28" creationId="{00000000-0000-0000-0000-000000000000}"/>
          </ac:spMkLst>
        </pc:spChg>
      </pc:sldChg>
      <pc:sldChg chg="modSp">
        <pc:chgData name="Franzini Llanca, Marjorie Nicole" userId="S::mnfranzinill@achs.cl::d26de962-20b8-4a27-b2c5-62332b841163" providerId="AD" clId="Web-{F287A32E-8AF3-9059-C6A8-D02980192028}" dt="2024-12-11T12:43:03.492" v="99" actId="20577"/>
        <pc:sldMkLst>
          <pc:docMk/>
          <pc:sldMk cId="1589789412" sldId="421"/>
        </pc:sldMkLst>
        <pc:spChg chg="mod">
          <ac:chgData name="Franzini Llanca, Marjorie Nicole" userId="S::mnfranzinill@achs.cl::d26de962-20b8-4a27-b2c5-62332b841163" providerId="AD" clId="Web-{F287A32E-8AF3-9059-C6A8-D02980192028}" dt="2024-12-11T12:43:03.492" v="99" actId="20577"/>
          <ac:spMkLst>
            <pc:docMk/>
            <pc:sldMk cId="1589789412" sldId="421"/>
            <ac:spMk id="7" creationId="{00000000-0000-0000-0000-000000000000}"/>
          </ac:spMkLst>
        </pc:spChg>
      </pc:sldChg>
      <pc:sldChg chg="modSp">
        <pc:chgData name="Franzini Llanca, Marjorie Nicole" userId="S::mnfranzinill@achs.cl::d26de962-20b8-4a27-b2c5-62332b841163" providerId="AD" clId="Web-{F287A32E-8AF3-9059-C6A8-D02980192028}" dt="2024-12-11T12:45:43.902" v="100" actId="20577"/>
        <pc:sldMkLst>
          <pc:docMk/>
          <pc:sldMk cId="4027635695" sldId="423"/>
        </pc:sldMkLst>
        <pc:spChg chg="mod">
          <ac:chgData name="Franzini Llanca, Marjorie Nicole" userId="S::mnfranzinill@achs.cl::d26de962-20b8-4a27-b2c5-62332b841163" providerId="AD" clId="Web-{F287A32E-8AF3-9059-C6A8-D02980192028}" dt="2024-12-11T12:45:43.902" v="100" actId="20577"/>
          <ac:spMkLst>
            <pc:docMk/>
            <pc:sldMk cId="4027635695" sldId="423"/>
            <ac:spMk id="7" creationId="{00000000-0000-0000-0000-000000000000}"/>
          </ac:spMkLst>
        </pc:spChg>
      </pc:sldChg>
      <pc:sldChg chg="modSp">
        <pc:chgData name="Franzini Llanca, Marjorie Nicole" userId="S::mnfranzinill@achs.cl::d26de962-20b8-4a27-b2c5-62332b841163" providerId="AD" clId="Web-{F287A32E-8AF3-9059-C6A8-D02980192028}" dt="2024-12-11T12:50:33.096" v="101" actId="20577"/>
        <pc:sldMkLst>
          <pc:docMk/>
          <pc:sldMk cId="1241999500" sldId="430"/>
        </pc:sldMkLst>
        <pc:spChg chg="mod">
          <ac:chgData name="Franzini Llanca, Marjorie Nicole" userId="S::mnfranzinill@achs.cl::d26de962-20b8-4a27-b2c5-62332b841163" providerId="AD" clId="Web-{F287A32E-8AF3-9059-C6A8-D02980192028}" dt="2024-12-11T12:50:33.096" v="101" actId="20577"/>
          <ac:spMkLst>
            <pc:docMk/>
            <pc:sldMk cId="1241999500" sldId="430"/>
            <ac:spMk id="7" creationId="{00000000-0000-0000-0000-000000000000}"/>
          </ac:spMkLst>
        </pc:spChg>
      </pc:sldChg>
      <pc:sldChg chg="modSp">
        <pc:chgData name="Franzini Llanca, Marjorie Nicole" userId="S::mnfranzinill@achs.cl::d26de962-20b8-4a27-b2c5-62332b841163" providerId="AD" clId="Web-{F287A32E-8AF3-9059-C6A8-D02980192028}" dt="2024-12-11T12:40:20.441" v="84" actId="20577"/>
        <pc:sldMkLst>
          <pc:docMk/>
          <pc:sldMk cId="2321756269" sldId="436"/>
        </pc:sldMkLst>
        <pc:spChg chg="mod">
          <ac:chgData name="Franzini Llanca, Marjorie Nicole" userId="S::mnfranzinill@achs.cl::d26de962-20b8-4a27-b2c5-62332b841163" providerId="AD" clId="Web-{F287A32E-8AF3-9059-C6A8-D02980192028}" dt="2024-12-11T12:40:20.441" v="84" actId="20577"/>
          <ac:spMkLst>
            <pc:docMk/>
            <pc:sldMk cId="2321756269" sldId="436"/>
            <ac:spMk id="7" creationId="{00000000-0000-0000-0000-000000000000}"/>
          </ac:spMkLst>
        </pc:spChg>
      </pc:sldChg>
    </pc:docChg>
  </pc:docChgLst>
  <pc:docChgLst>
    <pc:chgData name="Franzini Llanca, Marjorie Nicole" userId="S::mnfranzinill@achs.cl::d26de962-20b8-4a27-b2c5-62332b841163" providerId="AD" clId="Web-{1EBAEE78-61BC-05DB-9033-0E0332EFC77B}"/>
    <pc:docChg chg="addSld delSld">
      <pc:chgData name="Franzini Llanca, Marjorie Nicole" userId="S::mnfranzinill@achs.cl::d26de962-20b8-4a27-b2c5-62332b841163" providerId="AD" clId="Web-{1EBAEE78-61BC-05DB-9033-0E0332EFC77B}" dt="2024-12-11T12:57:18.971" v="1"/>
      <pc:docMkLst>
        <pc:docMk/>
      </pc:docMkLst>
      <pc:sldChg chg="add del replId">
        <pc:chgData name="Franzini Llanca, Marjorie Nicole" userId="S::mnfranzinill@achs.cl::d26de962-20b8-4a27-b2c5-62332b841163" providerId="AD" clId="Web-{1EBAEE78-61BC-05DB-9033-0E0332EFC77B}" dt="2024-12-11T12:57:18.971" v="1"/>
        <pc:sldMkLst>
          <pc:docMk/>
          <pc:sldMk cId="1115685009" sldId="437"/>
        </pc:sldMkLst>
      </pc:sldChg>
    </pc:docChg>
  </pc:docChgLst>
</pc:chgInfo>
</file>

<file path=ppt/comments/modernComment_166_5E3B7AB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0560A97-C738-4F7A-9669-D6B420665D70}" authorId="{EEFB7B1B-3FB4-38C0-4C3F-21F0020F8B5C}" created="2024-12-11T12:59:50.475">
    <pc:sldMkLst xmlns:pc="http://schemas.microsoft.com/office/powerpoint/2013/main/command">
      <pc:docMk/>
      <pc:sldMk cId="1580956341" sldId="358"/>
    </pc:sldMkLst>
    <p188:txBody>
      <a:bodyPr/>
      <a:lstStyle/>
      <a:p>
        <a:r>
          <a:rPr lang="en-US"/>
          <a:t>Se podría incorporar formato para designación responsable y equipo</a:t>
        </a:r>
      </a:p>
    </p188:txBody>
  </p188:cm>
</p188:cmLst>
</file>

<file path=ppt/comments/modernComment_17C_DFE6F32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B970756-009C-41C9-980D-0FF0A6DE6ACA}" authorId="{EEFB7B1B-3FB4-38C0-4C3F-21F0020F8B5C}" created="2024-12-11T12:32:39.83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56454699" sldId="380"/>
      <ac:spMk id="28" creationId="{00000000-0000-0000-0000-000000000000}"/>
    </ac:deMkLst>
    <p188:txBody>
      <a:bodyPr/>
      <a:lstStyle/>
      <a:p>
        <a:r>
          <a:rPr lang="en-US"/>
          <a:t>Suena raro le pondría:  debiendo mantenerlo actualizado respecto a esta</a:t>
        </a:r>
      </a:p>
    </p188:txBody>
  </p188:cm>
</p188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xmlns="" id="{6B2790E3-B6ED-E7E6-5D07-82843B3EC0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EE3A19C9-0F57-6475-631F-884B0E5B7A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F8599-7029-4CF8-95BC-169911F75AAA}" type="datetimeFigureOut">
              <a:rPr lang="es-CL" smtClean="0"/>
              <a:t>14-01-2025</a:t>
            </a:fld>
            <a:endParaRPr lang="es-C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9866CBB2-CE96-B313-C552-1177FE96E0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99EE2CCB-AE9F-49E3-9066-A616DDDDC4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272DF-830D-4E4A-A62B-81CF43A0216D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567432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30DF6-1775-470B-AB63-2D0DB4F8C554}" type="datetimeFigureOut">
              <a:rPr lang="es-CL" smtClean="0"/>
              <a:t>14-01-2025</a:t>
            </a:fld>
            <a:endParaRPr lang="es-C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F3A76-3C4B-46A8-9478-22DCFEA7A812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7809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3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9447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4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21390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5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12997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6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29372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7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30085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0.bin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1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6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6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9.svg"/><Relationship Id="rId2" Type="http://schemas.openxmlformats.org/officeDocument/2006/relationships/tags" Target="../tags/tag16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5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6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8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0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2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3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4.bin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9.sv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5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9.sv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6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9.sv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7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9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8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0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9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1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0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2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1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33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4.png"/><Relationship Id="rId5" Type="http://schemas.openxmlformats.org/officeDocument/2006/relationships/image" Target="../media/image17.emf"/><Relationship Id="rId4" Type="http://schemas.openxmlformats.org/officeDocument/2006/relationships/oleObject" Target="../embeddings/oleObject32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34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4.png"/><Relationship Id="rId5" Type="http://schemas.openxmlformats.org/officeDocument/2006/relationships/image" Target="../media/image18.emf"/><Relationship Id="rId4" Type="http://schemas.openxmlformats.org/officeDocument/2006/relationships/oleObject" Target="../embeddings/oleObject33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5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17.emf"/><Relationship Id="rId4" Type="http://schemas.openxmlformats.org/officeDocument/2006/relationships/oleObject" Target="../embeddings/oleObject34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6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35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7.xml"/><Relationship Id="rId1" Type="http://schemas.openxmlformats.org/officeDocument/2006/relationships/vmlDrawing" Target="../drawings/vmlDrawing3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6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8.xml"/><Relationship Id="rId1" Type="http://schemas.openxmlformats.org/officeDocument/2006/relationships/vmlDrawing" Target="../drawings/vmlDrawing3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7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9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38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0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9.bin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sv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4.sv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1.xml"/><Relationship Id="rId1" Type="http://schemas.openxmlformats.org/officeDocument/2006/relationships/vmlDrawing" Target="../drawings/vmlDrawing4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0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2.xml"/><Relationship Id="rId1" Type="http://schemas.openxmlformats.org/officeDocument/2006/relationships/vmlDrawing" Target="../drawings/vmlDrawing4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1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3.xml"/><Relationship Id="rId1" Type="http://schemas.openxmlformats.org/officeDocument/2006/relationships/vmlDrawing" Target="../drawings/vmlDrawing4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2.bin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vmlDrawing" Target="../drawings/vmlDrawing4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3.bin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5.xml"/><Relationship Id="rId1" Type="http://schemas.openxmlformats.org/officeDocument/2006/relationships/vmlDrawing" Target="../drawings/vmlDrawing4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4.bin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6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5.bin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7.xml"/><Relationship Id="rId1" Type="http://schemas.openxmlformats.org/officeDocument/2006/relationships/vmlDrawing" Target="../drawings/vmlDrawing4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6.bin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8.xml"/><Relationship Id="rId1" Type="http://schemas.openxmlformats.org/officeDocument/2006/relationships/vmlDrawing" Target="../drawings/vmlDrawing4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7.bin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9.xml"/><Relationship Id="rId1" Type="http://schemas.openxmlformats.org/officeDocument/2006/relationships/vmlDrawing" Target="../drawings/vmlDrawing4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8.bin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0.xml"/><Relationship Id="rId1" Type="http://schemas.openxmlformats.org/officeDocument/2006/relationships/vmlDrawing" Target="../drawings/vmlDrawing4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9.bin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1.xml"/><Relationship Id="rId1" Type="http://schemas.openxmlformats.org/officeDocument/2006/relationships/vmlDrawing" Target="../drawings/vmlDrawing5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0.bin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2.xml"/><Relationship Id="rId1" Type="http://schemas.openxmlformats.org/officeDocument/2006/relationships/vmlDrawing" Target="../drawings/vmlDrawing5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1.bin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3.xml"/><Relationship Id="rId1" Type="http://schemas.openxmlformats.org/officeDocument/2006/relationships/vmlDrawing" Target="../drawings/vmlDrawing5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2.bin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4.xml"/><Relationship Id="rId1" Type="http://schemas.openxmlformats.org/officeDocument/2006/relationships/vmlDrawing" Target="../drawings/vmlDrawing5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3.bin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5.xml"/><Relationship Id="rId1" Type="http://schemas.openxmlformats.org/officeDocument/2006/relationships/vmlDrawing" Target="../drawings/vmlDrawing5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4.bin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6.xml"/><Relationship Id="rId1" Type="http://schemas.openxmlformats.org/officeDocument/2006/relationships/vmlDrawing" Target="../drawings/vmlDrawing5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5.bin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7.xml"/><Relationship Id="rId1" Type="http://schemas.openxmlformats.org/officeDocument/2006/relationships/vmlDrawing" Target="../drawings/vmlDrawing5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6.bin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8.xml"/><Relationship Id="rId1" Type="http://schemas.openxmlformats.org/officeDocument/2006/relationships/vmlDrawing" Target="../drawings/vmlDrawing5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7.bin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9.xml"/><Relationship Id="rId1" Type="http://schemas.openxmlformats.org/officeDocument/2006/relationships/vmlDrawing" Target="../drawings/vmlDrawing5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8.bin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0.xml"/><Relationship Id="rId1" Type="http://schemas.openxmlformats.org/officeDocument/2006/relationships/vmlDrawing" Target="../drawings/vmlDrawing5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9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8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.bin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1.xml"/><Relationship Id="rId1" Type="http://schemas.openxmlformats.org/officeDocument/2006/relationships/vmlDrawing" Target="../drawings/vmlDrawing6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0.bin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2.xml"/><Relationship Id="rId1" Type="http://schemas.openxmlformats.org/officeDocument/2006/relationships/vmlDrawing" Target="../drawings/vmlDrawing6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1.bin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9.svg"/><Relationship Id="rId2" Type="http://schemas.openxmlformats.org/officeDocument/2006/relationships/tags" Target="../tags/tag63.xml"/><Relationship Id="rId1" Type="http://schemas.openxmlformats.org/officeDocument/2006/relationships/vmlDrawing" Target="../drawings/vmlDrawing62.vml"/><Relationship Id="rId6" Type="http://schemas.openxmlformats.org/officeDocument/2006/relationships/image" Target="../media/image21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2.bin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4.xml"/><Relationship Id="rId1" Type="http://schemas.openxmlformats.org/officeDocument/2006/relationships/vmlDrawing" Target="../drawings/vmlDrawing6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3.bin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5.xml"/><Relationship Id="rId1" Type="http://schemas.openxmlformats.org/officeDocument/2006/relationships/vmlDrawing" Target="../drawings/vmlDrawing6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4.bin"/></Relationships>
</file>

<file path=ppt/slideLayouts/_rels/slideLayout65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tags" Target="../tags/tag82.xml"/><Relationship Id="rId3" Type="http://schemas.openxmlformats.org/officeDocument/2006/relationships/tags" Target="../tags/tag67.xml"/><Relationship Id="rId21" Type="http://schemas.openxmlformats.org/officeDocument/2006/relationships/image" Target="../media/image1.emf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" Type="http://schemas.openxmlformats.org/officeDocument/2006/relationships/tags" Target="../tags/tag66.xml"/><Relationship Id="rId16" Type="http://schemas.openxmlformats.org/officeDocument/2006/relationships/tags" Target="../tags/tag80.xml"/><Relationship Id="rId20" Type="http://schemas.openxmlformats.org/officeDocument/2006/relationships/oleObject" Target="../embeddings/oleObject65.bin"/><Relationship Id="rId1" Type="http://schemas.openxmlformats.org/officeDocument/2006/relationships/vmlDrawing" Target="../drawings/vmlDrawing65.v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tags" Target="../tags/tag79.xml"/><Relationship Id="rId10" Type="http://schemas.openxmlformats.org/officeDocument/2006/relationships/tags" Target="../tags/tag74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9.svg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9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oleObject" Target="../embeddings/oleObject8.bin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2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9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0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xmlns="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sp>
        <p:nvSpPr>
          <p:cNvPr id="11" name="Marcador de texto 7">
            <a:extLst>
              <a:ext uri="{FF2B5EF4-FFF2-40B4-BE49-F238E27FC236}">
                <a16:creationId xmlns:a16="http://schemas.microsoft.com/office/drawing/2014/main" xmlns="" id="{7158EF60-E659-4F3D-DDFF-B4430EFEAE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84699" y="2291214"/>
            <a:ext cx="874223" cy="2519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Fecha</a:t>
            </a:r>
            <a:endParaRPr lang="es-CL" dirty="0"/>
          </a:p>
        </p:txBody>
      </p:sp>
      <p:pic>
        <p:nvPicPr>
          <p:cNvPr id="9" name="Gráfico 2">
            <a:extLst>
              <a:ext uri="{FF2B5EF4-FFF2-40B4-BE49-F238E27FC236}">
                <a16:creationId xmlns:a16="http://schemas.microsoft.com/office/drawing/2014/main" xmlns="" id="{8066F590-0543-6B5C-7B40-D3EBC4B416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203960" y="2543116"/>
            <a:ext cx="3712564" cy="153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16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ill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7D61C88C-2C0C-7B1D-6536-0F4590425B1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64297" y="4868685"/>
            <a:ext cx="5863856" cy="35628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20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F8BF8D9D-FA7C-CE9E-07AE-288D7938C1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64296" y="1989315"/>
            <a:ext cx="7792024" cy="23468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6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</a:t>
            </a:r>
            <a:br>
              <a:rPr lang="es-ES" dirty="0"/>
            </a:br>
            <a:r>
              <a:rPr lang="es-ES" dirty="0"/>
              <a:t>60 puntos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269E2A7-5379-587D-1CF3-26750B56C6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10811069" y="5477069"/>
            <a:ext cx="1380931" cy="1380931"/>
          </a:xfrm>
          <a:prstGeom prst="rect">
            <a:avLst/>
          </a:prstGeom>
        </p:spPr>
      </p:pic>
      <p:pic>
        <p:nvPicPr>
          <p:cNvPr id="6" name="Gráfico 1">
            <a:extLst>
              <a:ext uri="{FF2B5EF4-FFF2-40B4-BE49-F238E27FC236}">
                <a16:creationId xmlns:a16="http://schemas.microsoft.com/office/drawing/2014/main" xmlns="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815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:a16="http://schemas.microsoft.com/office/drawing/2014/main" xmlns="" id="{01FF962A-1313-2AFA-B1E2-6B5A9591AD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512763"/>
            <a:ext cx="11341100" cy="56530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88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importante Arial Regular - 88 puntos máximo 5 líneas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:a16="http://schemas.microsoft.com/office/drawing/2014/main" xmlns="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7" name="Marcador de pie de página 2">
            <a:extLst>
              <a:ext uri="{FF2B5EF4-FFF2-40B4-BE49-F238E27FC236}">
                <a16:creationId xmlns:a16="http://schemas.microsoft.com/office/drawing/2014/main" xmlns="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8" name="Gráfico 2">
            <a:extLst>
              <a:ext uri="{FF2B5EF4-FFF2-40B4-BE49-F238E27FC236}">
                <a16:creationId xmlns:a16="http://schemas.microsoft.com/office/drawing/2014/main" xmlns="" id="{A64637E1-155F-2BEB-4A13-EFCF598D097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42913" y="5658759"/>
            <a:ext cx="1225207" cy="5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95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3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1">
            <a:extLst>
              <a:ext uri="{FF2B5EF4-FFF2-40B4-BE49-F238E27FC236}">
                <a16:creationId xmlns:a16="http://schemas.microsoft.com/office/drawing/2014/main" xmlns="" id="{817A15A5-B715-CEBF-D3E2-601769F1BD85}"/>
              </a:ext>
            </a:extLst>
          </p:cNvPr>
          <p:cNvSpPr/>
          <p:nvPr userDrawn="1"/>
        </p:nvSpPr>
        <p:spPr>
          <a:xfrm>
            <a:off x="425451" y="602669"/>
            <a:ext cx="11341099" cy="5652663"/>
          </a:xfrm>
          <a:prstGeom prst="round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xmlns="" id="{2893AAB8-CDEC-DF57-25D7-289B58ACCA0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0800000">
            <a:off x="10393704" y="4883056"/>
            <a:ext cx="1380931" cy="1380931"/>
          </a:xfrm>
          <a:prstGeom prst="rect">
            <a:avLst/>
          </a:prstGeom>
        </p:spPr>
      </p:pic>
      <p:sp>
        <p:nvSpPr>
          <p:cNvPr id="6" name="Marcador de texto 7">
            <a:extLst>
              <a:ext uri="{FF2B5EF4-FFF2-40B4-BE49-F238E27FC236}">
                <a16:creationId xmlns:a16="http://schemas.microsoft.com/office/drawing/2014/main" xmlns="" id="{FA4EA27C-2903-E664-A909-96FA2D6C63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19236" y="1033743"/>
            <a:ext cx="9953528" cy="479051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5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“Frase entre comillas” </a:t>
            </a:r>
          </a:p>
          <a:p>
            <a:pPr lvl="0"/>
            <a:r>
              <a:rPr lang="es-ES" dirty="0"/>
              <a:t>Arial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:a16="http://schemas.microsoft.com/office/drawing/2014/main" xmlns="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1" name="Marcador de pie de página 2">
            <a:extLst>
              <a:ext uri="{FF2B5EF4-FFF2-40B4-BE49-F238E27FC236}">
                <a16:creationId xmlns:a16="http://schemas.microsoft.com/office/drawing/2014/main" xmlns="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12" name="Gráfico 1">
            <a:extLst>
              <a:ext uri="{FF2B5EF4-FFF2-40B4-BE49-F238E27FC236}">
                <a16:creationId xmlns:a16="http://schemas.microsoft.com/office/drawing/2014/main" xmlns="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121041" y="5297738"/>
            <a:ext cx="1246475" cy="51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724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xmlns="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4">
            <a:extLst>
              <a:ext uri="{FF2B5EF4-FFF2-40B4-BE49-F238E27FC236}">
                <a16:creationId xmlns:a16="http://schemas.microsoft.com/office/drawing/2014/main" xmlns="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994078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8" name="Marcador de texto 4">
            <a:extLst>
              <a:ext uri="{FF2B5EF4-FFF2-40B4-BE49-F238E27FC236}">
                <a16:creationId xmlns:a16="http://schemas.microsoft.com/office/drawing/2014/main" xmlns="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2156520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9" name="Marcador de texto 4">
            <a:extLst>
              <a:ext uri="{FF2B5EF4-FFF2-40B4-BE49-F238E27FC236}">
                <a16:creationId xmlns:a16="http://schemas.microsoft.com/office/drawing/2014/main" xmlns="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3373518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2" name="Marcador de texto 7">
            <a:extLst>
              <a:ext uri="{FF2B5EF4-FFF2-40B4-BE49-F238E27FC236}">
                <a16:creationId xmlns:a16="http://schemas.microsoft.com/office/drawing/2014/main" xmlns="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802632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xmlns="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593097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xmlns="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43393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7" name="Marcador de texto 4">
            <a:extLst>
              <a:ext uri="{FF2B5EF4-FFF2-40B4-BE49-F238E27FC236}">
                <a16:creationId xmlns:a16="http://schemas.microsoft.com/office/drawing/2014/main" xmlns="" id="{76E29E71-6799-27B0-061A-872A0608806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53874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8" name="Marcador de texto 4">
            <a:extLst>
              <a:ext uri="{FF2B5EF4-FFF2-40B4-BE49-F238E27FC236}">
                <a16:creationId xmlns:a16="http://schemas.microsoft.com/office/drawing/2014/main" xmlns="" id="{AE6DBC10-9368-CE05-8338-726B25AE038C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755743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xmlns="" id="{E2B3526A-E352-6B42-9A86-8AA9AFCEC941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7189780" y="6184857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30" name="Marcador de texto 7">
            <a:extLst>
              <a:ext uri="{FF2B5EF4-FFF2-40B4-BE49-F238E27FC236}">
                <a16:creationId xmlns:a16="http://schemas.microsoft.com/office/drawing/2014/main" xmlns="" id="{9A1A12C9-C268-CA49-8691-5A3A9581BC79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7189780" y="4975322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68568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714659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xmlns="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xmlns="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4">
            <a:extLst>
              <a:ext uri="{FF2B5EF4-FFF2-40B4-BE49-F238E27FC236}">
                <a16:creationId xmlns:a16="http://schemas.microsoft.com/office/drawing/2014/main" xmlns="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994078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8" name="Marcador de texto 4">
            <a:extLst>
              <a:ext uri="{FF2B5EF4-FFF2-40B4-BE49-F238E27FC236}">
                <a16:creationId xmlns:a16="http://schemas.microsoft.com/office/drawing/2014/main" xmlns="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2156520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9" name="Marcador de texto 4">
            <a:extLst>
              <a:ext uri="{FF2B5EF4-FFF2-40B4-BE49-F238E27FC236}">
                <a16:creationId xmlns:a16="http://schemas.microsoft.com/office/drawing/2014/main" xmlns="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3373518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2" name="Marcador de texto 7">
            <a:extLst>
              <a:ext uri="{FF2B5EF4-FFF2-40B4-BE49-F238E27FC236}">
                <a16:creationId xmlns:a16="http://schemas.microsoft.com/office/drawing/2014/main" xmlns="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802632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xmlns="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593097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xmlns="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43393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7" name="Marcador de texto 4">
            <a:extLst>
              <a:ext uri="{FF2B5EF4-FFF2-40B4-BE49-F238E27FC236}">
                <a16:creationId xmlns:a16="http://schemas.microsoft.com/office/drawing/2014/main" xmlns="" id="{76E29E71-6799-27B0-061A-872A0608806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53874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8" name="Marcador de texto 4">
            <a:extLst>
              <a:ext uri="{FF2B5EF4-FFF2-40B4-BE49-F238E27FC236}">
                <a16:creationId xmlns:a16="http://schemas.microsoft.com/office/drawing/2014/main" xmlns="" id="{AE6DBC10-9368-CE05-8338-726B25AE038C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755743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xmlns="" id="{E2B3526A-E352-6B42-9A86-8AA9AFCEC941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7189780" y="6184857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30" name="Marcador de texto 7">
            <a:extLst>
              <a:ext uri="{FF2B5EF4-FFF2-40B4-BE49-F238E27FC236}">
                <a16:creationId xmlns:a16="http://schemas.microsoft.com/office/drawing/2014/main" xmlns="" id="{9A1A12C9-C268-CA49-8691-5A3A9581BC79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7189780" y="4975322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81778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verde 5 punt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9936516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9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xmlns="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5" name="Picture 2">
            <a:extLst>
              <a:ext uri="{FF2B5EF4-FFF2-40B4-BE49-F238E27FC236}">
                <a16:creationId xmlns:a16="http://schemas.microsoft.com/office/drawing/2014/main" xmlns="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36" name="Título 1">
            <a:extLst>
              <a:ext uri="{FF2B5EF4-FFF2-40B4-BE49-F238E27FC236}">
                <a16:creationId xmlns:a16="http://schemas.microsoft.com/office/drawing/2014/main" xmlns="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4">
            <a:extLst>
              <a:ext uri="{FF2B5EF4-FFF2-40B4-BE49-F238E27FC236}">
                <a16:creationId xmlns:a16="http://schemas.microsoft.com/office/drawing/2014/main" xmlns="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8" name="Marcador de texto 4">
            <a:extLst>
              <a:ext uri="{FF2B5EF4-FFF2-40B4-BE49-F238E27FC236}">
                <a16:creationId xmlns:a16="http://schemas.microsoft.com/office/drawing/2014/main" xmlns="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9" name="Marcador de texto 4">
            <a:extLst>
              <a:ext uri="{FF2B5EF4-FFF2-40B4-BE49-F238E27FC236}">
                <a16:creationId xmlns:a16="http://schemas.microsoft.com/office/drawing/2014/main" xmlns="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0" name="Marcador de texto 4">
            <a:extLst>
              <a:ext uri="{FF2B5EF4-FFF2-40B4-BE49-F238E27FC236}">
                <a16:creationId xmlns:a16="http://schemas.microsoft.com/office/drawing/2014/main" xmlns="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1" name="Marcador de texto 4">
            <a:extLst>
              <a:ext uri="{FF2B5EF4-FFF2-40B4-BE49-F238E27FC236}">
                <a16:creationId xmlns:a16="http://schemas.microsoft.com/office/drawing/2014/main" xmlns="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2" name="Marcador de texto 7">
            <a:extLst>
              <a:ext uri="{FF2B5EF4-FFF2-40B4-BE49-F238E27FC236}">
                <a16:creationId xmlns:a16="http://schemas.microsoft.com/office/drawing/2014/main" xmlns="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3" name="Marcador de texto 7">
            <a:extLst>
              <a:ext uri="{FF2B5EF4-FFF2-40B4-BE49-F238E27FC236}">
                <a16:creationId xmlns:a16="http://schemas.microsoft.com/office/drawing/2014/main" xmlns="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4" name="Marcador de texto 7">
            <a:extLst>
              <a:ext uri="{FF2B5EF4-FFF2-40B4-BE49-F238E27FC236}">
                <a16:creationId xmlns:a16="http://schemas.microsoft.com/office/drawing/2014/main" xmlns="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5" name="Marcador de texto 7">
            <a:extLst>
              <a:ext uri="{FF2B5EF4-FFF2-40B4-BE49-F238E27FC236}">
                <a16:creationId xmlns:a16="http://schemas.microsoft.com/office/drawing/2014/main" xmlns="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xmlns="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pic>
        <p:nvPicPr>
          <p:cNvPr id="47" name="Gráfico 1">
            <a:extLst>
              <a:ext uri="{FF2B5EF4-FFF2-40B4-BE49-F238E27FC236}">
                <a16:creationId xmlns:a16="http://schemas.microsoft.com/office/drawing/2014/main" xmlns="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5640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xmlns="" id="{BB82F20E-2D17-F38A-E34B-C654A253B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170" y="2297968"/>
            <a:ext cx="9048001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:a16="http://schemas.microsoft.com/office/drawing/2014/main" xmlns="" id="{16ADD03A-1395-6E97-679C-D7F51E2F28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577" y="230078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xmlns="" id="{505AF208-B13D-E587-055E-30DBBBD554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6170" y="3478700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1">
            <a:extLst>
              <a:ext uri="{FF2B5EF4-FFF2-40B4-BE49-F238E27FC236}">
                <a16:creationId xmlns:a16="http://schemas.microsoft.com/office/drawing/2014/main" xmlns="" id="{D1EACBFF-A7F4-1FA2-E28A-77A7403DB7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577" y="348151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xmlns="" id="{C6622F28-6A8D-F61E-FDF3-E171FFB2B2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170" y="4668305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:a16="http://schemas.microsoft.com/office/drawing/2014/main" xmlns="" id="{02AAB428-3DBD-D653-E8E7-6AB9615EBB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577" y="467111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60466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8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xmlns="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6172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xmlns="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8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xmlns="" id="{E4764955-B8B9-8384-1CF7-BDF09A3E2E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6172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xmlns="" id="{F806080E-3DB9-A6B3-2C07-40814D52BC1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xmlns="" id="{B3685CC4-E913-26E7-F486-8BBD6FF9375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6172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6" name="Marcador de texto 31">
            <a:extLst>
              <a:ext uri="{FF2B5EF4-FFF2-40B4-BE49-F238E27FC236}">
                <a16:creationId xmlns:a16="http://schemas.microsoft.com/office/drawing/2014/main" xmlns="" id="{1955BF48-41FA-1C54-8221-F81BF1A83D5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7578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xmlns="" id="{EEF4BC2E-0F75-7A4F-6313-4F8299C6301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26172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:a16="http://schemas.microsoft.com/office/drawing/2014/main" xmlns="" id="{465C0AA6-4DCA-EA3F-CA82-295E21E3378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7578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xmlns="" id="{FB0DDD56-88BD-DFDD-D2D3-4EF7EA591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018596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xmlns="" id="{FA0E4429-A960-3F59-7287-F08CAC4D75F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840002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:a16="http://schemas.microsoft.com/office/drawing/2014/main" xmlns="" id="{BBFAE26C-E8D3-3868-64CA-2FB139FA919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18596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xmlns="" id="{3A48C3C8-A660-1896-28E9-543E776D589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840002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xmlns="" id="{CC76659D-EA83-09B7-2000-43A1EDD3BD7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18596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xmlns="" id="{684E5F43-03F5-FA4D-0EA6-3E2A70CE880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840002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xmlns="" id="{8167DC47-DBB4-8851-D8DE-56EA4C485B6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18596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6" name="Marcador de texto 31">
            <a:extLst>
              <a:ext uri="{FF2B5EF4-FFF2-40B4-BE49-F238E27FC236}">
                <a16:creationId xmlns:a16="http://schemas.microsoft.com/office/drawing/2014/main" xmlns="" id="{0D2F8610-F42B-1483-8E0B-8C09023A600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840002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:a16="http://schemas.microsoft.com/office/drawing/2014/main" xmlns="" id="{C26E1CCB-40F5-C730-7CB1-0FD3E86B8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451338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hor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xmlns="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6842" y="1814254"/>
            <a:ext cx="8244000" cy="658800"/>
          </a:xfrm>
          <a:solidFill>
            <a:schemeClr val="tx2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  <a:br>
              <a:rPr lang="es-ES" dirty="0"/>
            </a:br>
            <a:endParaRPr lang="es-ES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xmlns="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5" y="1814254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:a16="http://schemas.microsoft.com/office/drawing/2014/main" xmlns="" id="{C26E1CCB-40F5-C730-7CB1-0FD3E86B82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7577" y="1303885"/>
            <a:ext cx="8422593" cy="253454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6" name="Conector recto 5"/>
          <p:cNvCxnSpPr/>
          <p:nvPr userDrawn="1"/>
        </p:nvCxnSpPr>
        <p:spPr>
          <a:xfrm flipV="1">
            <a:off x="447577" y="1553707"/>
            <a:ext cx="4528939" cy="1599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xmlns="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21257" y="1303885"/>
            <a:ext cx="2664000" cy="252000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xmlns="" id="{36C4881C-3E51-FC59-5883-24021D8BD314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121257" y="1814254"/>
            <a:ext cx="2662756" cy="658800"/>
          </a:xfrm>
          <a:solidFill>
            <a:schemeClr val="tx2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:a16="http://schemas.microsoft.com/office/drawing/2014/main" xmlns="" id="{36C4881C-3E51-FC59-5883-24021D8BD314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121257" y="2668930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xmlns="" id="{36C4881C-3E51-FC59-5883-24021D8BD31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9121257" y="3523606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:a16="http://schemas.microsoft.com/office/drawing/2014/main" xmlns="" id="{36C4881C-3E51-FC59-5883-24021D8BD314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121257" y="4378282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:a16="http://schemas.microsoft.com/office/drawing/2014/main" xmlns="" id="{36C4881C-3E51-FC59-5883-24021D8BD314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121257" y="5232958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xmlns="" id="{36C4881C-3E51-FC59-5883-24021D8BD314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26170" y="5232958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xmlns="" id="{C69072E1-6E04-CA54-BFB5-DCF1DA9436D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6903" y="523295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:a16="http://schemas.microsoft.com/office/drawing/2014/main" xmlns="" id="{36C4881C-3E51-FC59-5883-24021D8BD314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26170" y="4378282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xmlns="" id="{C69072E1-6E04-CA54-BFB5-DCF1DA9436D0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56903" y="437828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xmlns="" id="{36C4881C-3E51-FC59-5883-24021D8BD31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26170" y="3523606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xmlns="" id="{C69072E1-6E04-CA54-BFB5-DCF1DA9436D0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56903" y="3523606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xmlns="" id="{36C4881C-3E51-FC59-5883-24021D8BD314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2180" y="2668930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6" name="Marcador de texto 31">
            <a:extLst>
              <a:ext uri="{FF2B5EF4-FFF2-40B4-BE49-F238E27FC236}">
                <a16:creationId xmlns:a16="http://schemas.microsoft.com/office/drawing/2014/main" xmlns="" id="{C69072E1-6E04-CA54-BFB5-DCF1DA9436D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33586" y="266893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93412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xmlns="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81805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Marcador de texto 7">
            <a:extLst>
              <a:ext uri="{FF2B5EF4-FFF2-40B4-BE49-F238E27FC236}">
                <a16:creationId xmlns:a16="http://schemas.microsoft.com/office/drawing/2014/main" xmlns="" id="{BF82C2D2-470B-340E-2C53-AE2D841982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4" name="Marcador de texto 7">
            <a:extLst>
              <a:ext uri="{FF2B5EF4-FFF2-40B4-BE49-F238E27FC236}">
                <a16:creationId xmlns:a16="http://schemas.microsoft.com/office/drawing/2014/main" xmlns="" id="{871C39F7-EBC2-2D1D-3771-B165ED5021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pic>
        <p:nvPicPr>
          <p:cNvPr id="6" name="Gráfico 2">
            <a:extLst>
              <a:ext uri="{FF2B5EF4-FFF2-40B4-BE49-F238E27FC236}">
                <a16:creationId xmlns:a16="http://schemas.microsoft.com/office/drawing/2014/main" xmlns="" id="{8066F590-0543-6B5C-7B40-D3EBC4B416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203960" y="2543116"/>
            <a:ext cx="3712564" cy="153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561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- 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6870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730203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complet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xmlns="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282396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- Título y subtítul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162219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654265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complet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9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xmlns="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:a16="http://schemas.microsoft.com/office/drawing/2014/main" xmlns="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:a16="http://schemas.microsoft.com/office/drawing/2014/main" xmlns="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3">
            <a:extLst>
              <a:ext uri="{FF2B5EF4-FFF2-40B4-BE49-F238E27FC236}">
                <a16:creationId xmlns:a16="http://schemas.microsoft.com/office/drawing/2014/main" xmlns="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pic>
        <p:nvPicPr>
          <p:cNvPr id="31" name="Gráfico 1">
            <a:extLst>
              <a:ext uri="{FF2B5EF4-FFF2-40B4-BE49-F238E27FC236}">
                <a16:creationId xmlns:a16="http://schemas.microsoft.com/office/drawing/2014/main" xmlns="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8801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Título y sub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3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xmlns="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:a16="http://schemas.microsoft.com/office/drawing/2014/main" xmlns="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:a16="http://schemas.microsoft.com/office/drawing/2014/main" xmlns="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30" name="Gráfico 1">
            <a:extLst>
              <a:ext uri="{FF2B5EF4-FFF2-40B4-BE49-F238E27FC236}">
                <a16:creationId xmlns:a16="http://schemas.microsoft.com/office/drawing/2014/main" xmlns="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7052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7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xmlns="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ítulo 9">
            <a:extLst>
              <a:ext uri="{FF2B5EF4-FFF2-40B4-BE49-F238E27FC236}">
                <a16:creationId xmlns:a16="http://schemas.microsoft.com/office/drawing/2014/main" xmlns="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31" name="Gráfico 1">
            <a:extLst>
              <a:ext uri="{FF2B5EF4-FFF2-40B4-BE49-F238E27FC236}">
                <a16:creationId xmlns:a16="http://schemas.microsoft.com/office/drawing/2014/main" xmlns="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1119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xmlns="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122549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093184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xmlns="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33427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arcador de posición de imagen 3">
            <a:extLst>
              <a:ext uri="{FF2B5EF4-FFF2-40B4-BE49-F238E27FC236}">
                <a16:creationId xmlns:a16="http://schemas.microsoft.com/office/drawing/2014/main" xmlns="" id="{602734B2-65B4-284E-AF5A-74CF40B7669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3174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Clic al centro para incorporar una imagen</a:t>
            </a:r>
          </a:p>
        </p:txBody>
      </p:sp>
      <p:sp>
        <p:nvSpPr>
          <p:cNvPr id="5" name="Marcador de texto 7">
            <a:extLst>
              <a:ext uri="{FF2B5EF4-FFF2-40B4-BE49-F238E27FC236}">
                <a16:creationId xmlns:a16="http://schemas.microsoft.com/office/drawing/2014/main" xmlns="" id="{73577CB4-5A03-9E4B-AB3D-120C9169EF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3" y="5177790"/>
            <a:ext cx="4260960" cy="1205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_tradnl" dirty="0"/>
              <a:t>Título presentación Máximo 3 líneas   </a:t>
            </a:r>
            <a:br>
              <a:rPr lang="es-ES_tradnl" dirty="0"/>
            </a:br>
            <a:r>
              <a:rPr lang="es-ES_tradnl" dirty="0"/>
              <a:t>Arial Bold - 30 puntos 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xmlns="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993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xmlns="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942426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xmlns="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065491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3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4904744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7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xmlns="" id="{0B42D332-2844-E942-96BC-37A626E30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74F55793-A0F5-0E78-02E7-EF2CF719E974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1" name="Marcador de texto 7">
            <a:extLst>
              <a:ext uri="{FF2B5EF4-FFF2-40B4-BE49-F238E27FC236}">
                <a16:creationId xmlns:a16="http://schemas.microsoft.com/office/drawing/2014/main" xmlns="" id="{60D2818D-89F2-5146-96F4-FE5CC94A3B6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49262" y="1905774"/>
            <a:ext cx="753896" cy="5661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14" name="Marcador de texto 7">
            <a:extLst>
              <a:ext uri="{FF2B5EF4-FFF2-40B4-BE49-F238E27FC236}">
                <a16:creationId xmlns:a16="http://schemas.microsoft.com/office/drawing/2014/main" xmlns="" id="{130CF308-4F12-CF40-8431-48ED26F5E46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3942" y="2161664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3" name="Marcador de texto 7">
            <a:extLst>
              <a:ext uri="{FF2B5EF4-FFF2-40B4-BE49-F238E27FC236}">
                <a16:creationId xmlns:a16="http://schemas.microsoft.com/office/drawing/2014/main" xmlns="" id="{9381C1C0-80DF-6749-9C03-56994A4072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389754" y="2169127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54" name="Marcador de texto 7">
            <a:extLst>
              <a:ext uri="{FF2B5EF4-FFF2-40B4-BE49-F238E27FC236}">
                <a16:creationId xmlns:a16="http://schemas.microsoft.com/office/drawing/2014/main" xmlns="" id="{89620A1F-682C-3E4E-85BD-1A4E04D84C0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389752" y="1733847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xmlns="" id="{7BB34F7A-9153-7E41-8706-B75E12C61FA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389754" y="374075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xmlns="" id="{D350E885-470E-4544-9B96-6265ACDD38B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389752" y="330547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82" name="Marcador de texto 7">
            <a:extLst>
              <a:ext uri="{FF2B5EF4-FFF2-40B4-BE49-F238E27FC236}">
                <a16:creationId xmlns:a16="http://schemas.microsoft.com/office/drawing/2014/main" xmlns="" id="{B22EF754-D625-F14C-8B51-B265491331F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2389754" y="531341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83" name="Marcador de texto 7">
            <a:extLst>
              <a:ext uri="{FF2B5EF4-FFF2-40B4-BE49-F238E27FC236}">
                <a16:creationId xmlns:a16="http://schemas.microsoft.com/office/drawing/2014/main" xmlns="" id="{977B32BB-9DE9-AE4E-B3F6-BC2F0A206886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389752" y="487813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6" name="Marcador de texto 7">
            <a:extLst>
              <a:ext uri="{FF2B5EF4-FFF2-40B4-BE49-F238E27FC236}">
                <a16:creationId xmlns:a16="http://schemas.microsoft.com/office/drawing/2014/main" xmlns="" id="{B8030460-AF27-ED61-6BCA-022178D8FF3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49262" y="3493942"/>
            <a:ext cx="753896" cy="5698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4" name="Marcador de texto 7">
            <a:extLst>
              <a:ext uri="{FF2B5EF4-FFF2-40B4-BE49-F238E27FC236}">
                <a16:creationId xmlns:a16="http://schemas.microsoft.com/office/drawing/2014/main" xmlns="" id="{4F09BDE9-1F52-40C2-BD9E-64B76A330DF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23942" y="3749832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15" name="Marcador de texto 7">
            <a:extLst>
              <a:ext uri="{FF2B5EF4-FFF2-40B4-BE49-F238E27FC236}">
                <a16:creationId xmlns:a16="http://schemas.microsoft.com/office/drawing/2014/main" xmlns="" id="{212DCDD1-366D-9A68-3E55-CEB914F9AD7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49262" y="5046017"/>
            <a:ext cx="753896" cy="5782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6" name="Marcador de texto 7">
            <a:extLst>
              <a:ext uri="{FF2B5EF4-FFF2-40B4-BE49-F238E27FC236}">
                <a16:creationId xmlns:a16="http://schemas.microsoft.com/office/drawing/2014/main" xmlns="" id="{5D8DABCA-3E6E-6521-D458-854891BF1192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23942" y="5301906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xmlns="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xmlns="" id="{53258BAC-810B-C764-8E58-DB47E4CB5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xmlns="" id="{42ECFC8D-9E4C-1277-A15B-B59DBD28B8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200025" indent="-200025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xmlns="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7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26" name="Gráfico 7">
            <a:extLst>
              <a:ext uri="{FF2B5EF4-FFF2-40B4-BE49-F238E27FC236}">
                <a16:creationId xmlns:a16="http://schemas.microsoft.com/office/drawing/2014/main" xmlns="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6572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80">
          <p15:clr>
            <a:srgbClr val="FBAE40"/>
          </p15:clr>
        </p15:guide>
        <p15:guide id="3" orient="horz" pos="1094">
          <p15:clr>
            <a:srgbClr val="FBAE40"/>
          </p15:clr>
        </p15:guide>
        <p15:guide id="4" orient="horz" pos="2546">
          <p15:clr>
            <a:srgbClr val="FBAE40"/>
          </p15:clr>
        </p15:guide>
        <p15:guide id="5" orient="horz" pos="3816">
          <p15:clr>
            <a:srgbClr val="FBAE40"/>
          </p15:clr>
        </p15:guide>
        <p15:guide id="6" pos="150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AF724E63-9886-C6FB-1FC3-6B75A6CCCA11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>
              <a:solidFill>
                <a:schemeClr val="tx1"/>
              </a:solidFill>
            </a:endParaRPr>
          </a:p>
        </p:txBody>
      </p:sp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xmlns="" id="{F257A930-1B12-7B4A-B402-734BCB48BA0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6593873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1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:a16="http://schemas.microsoft.com/office/drawing/2014/main" xmlns="" id="{F257A930-1B12-7B4A-B402-734BCB48BA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arcador de texto 7">
            <a:extLst>
              <a:ext uri="{FF2B5EF4-FFF2-40B4-BE49-F238E27FC236}">
                <a16:creationId xmlns:a16="http://schemas.microsoft.com/office/drawing/2014/main" xmlns="" id="{B26859F0-E9CF-BDA5-2D2F-7DBFF3416B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xmlns="" id="{D94985E1-B3DE-0AEA-1F1D-3854914292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192088" indent="-192088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9" name="Título 8">
            <a:extLst>
              <a:ext uri="{FF2B5EF4-FFF2-40B4-BE49-F238E27FC236}">
                <a16:creationId xmlns:a16="http://schemas.microsoft.com/office/drawing/2014/main" xmlns="" id="{E4945A70-3CC1-30BE-FEDB-E46736A59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7" name="Subtítulo 2">
            <a:extLst>
              <a:ext uri="{FF2B5EF4-FFF2-40B4-BE49-F238E27FC236}">
                <a16:creationId xmlns:a16="http://schemas.microsoft.com/office/drawing/2014/main" xmlns="" id="{4515C2E5-FAF0-EA40-6643-F8742AD31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14" name="Gráfico 7">
            <a:extLst>
              <a:ext uri="{FF2B5EF4-FFF2-40B4-BE49-F238E27FC236}">
                <a16:creationId xmlns:a16="http://schemas.microsoft.com/office/drawing/2014/main" xmlns="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767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612">
          <p15:clr>
            <a:srgbClr val="FBAE40"/>
          </p15:clr>
        </p15:guide>
        <p15:guide id="2" orient="horz" pos="422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4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5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ítulo 4">
            <a:extLst>
              <a:ext uri="{FF2B5EF4-FFF2-40B4-BE49-F238E27FC236}">
                <a16:creationId xmlns:a16="http://schemas.microsoft.com/office/drawing/2014/main" xmlns="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xmlns="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xmlns="" id="{CF985600-E7D8-9E44-82E9-F97AD68006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05184" y="1667640"/>
            <a:ext cx="3614815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xmlns="" id="{06EBF3F5-82CF-3447-9CBB-BB0F933A65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8812" y="1840571"/>
            <a:ext cx="1292129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xmlns="" id="{918C4B25-4DE6-4C44-8031-9999A5B2D42B}"/>
              </a:ext>
            </a:extLst>
          </p:cNvPr>
          <p:cNvCxnSpPr/>
          <p:nvPr userDrawn="1"/>
        </p:nvCxnSpPr>
        <p:spPr>
          <a:xfrm>
            <a:off x="3599624" y="1622497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Marcador de texto 7">
            <a:extLst>
              <a:ext uri="{FF2B5EF4-FFF2-40B4-BE49-F238E27FC236}">
                <a16:creationId xmlns:a16="http://schemas.microsoft.com/office/drawing/2014/main" xmlns="" id="{E88A7927-DC3B-3544-BD64-28D716E9E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5184" y="2877804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xmlns="" id="{F1AE937D-E749-AB49-A58B-96D93517F8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8812" y="3050735"/>
            <a:ext cx="128812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xmlns="" id="{82B8DDEA-E931-994F-86BA-42BAB21F35DB}"/>
              </a:ext>
            </a:extLst>
          </p:cNvPr>
          <p:cNvCxnSpPr/>
          <p:nvPr userDrawn="1"/>
        </p:nvCxnSpPr>
        <p:spPr>
          <a:xfrm>
            <a:off x="3599624" y="2836620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Marcador de texto 7">
            <a:extLst>
              <a:ext uri="{FF2B5EF4-FFF2-40B4-BE49-F238E27FC236}">
                <a16:creationId xmlns:a16="http://schemas.microsoft.com/office/drawing/2014/main" xmlns="" id="{32B82F2E-C60E-4F49-9E04-817DE4A46A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05184" y="4087968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2" name="Marcador de texto 7">
            <a:extLst>
              <a:ext uri="{FF2B5EF4-FFF2-40B4-BE49-F238E27FC236}">
                <a16:creationId xmlns:a16="http://schemas.microsoft.com/office/drawing/2014/main" xmlns="" id="{53ACC097-9A1C-3241-80E5-4FA2DBCD5E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28812" y="4260899"/>
            <a:ext cx="128811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xmlns="" id="{25F53A69-89D3-734D-9B06-56318A2B5E6E}"/>
              </a:ext>
            </a:extLst>
          </p:cNvPr>
          <p:cNvCxnSpPr/>
          <p:nvPr userDrawn="1"/>
        </p:nvCxnSpPr>
        <p:spPr>
          <a:xfrm>
            <a:off x="3599624" y="4050743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" name="Marcador de texto 7">
            <a:extLst>
              <a:ext uri="{FF2B5EF4-FFF2-40B4-BE49-F238E27FC236}">
                <a16:creationId xmlns:a16="http://schemas.microsoft.com/office/drawing/2014/main" xmlns="" id="{E5228B0D-DF98-794A-B213-566DD6D0005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05184" y="5298133"/>
            <a:ext cx="3614811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5" name="Marcador de texto 7">
            <a:extLst>
              <a:ext uri="{FF2B5EF4-FFF2-40B4-BE49-F238E27FC236}">
                <a16:creationId xmlns:a16="http://schemas.microsoft.com/office/drawing/2014/main" xmlns="" id="{12AA98F3-ECF0-0846-98CE-48B524FC174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28812" y="5471064"/>
            <a:ext cx="128810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xmlns="" id="{A420EF3B-A9EA-F74A-AFB4-B01AC7830323}"/>
              </a:ext>
            </a:extLst>
          </p:cNvPr>
          <p:cNvCxnSpPr/>
          <p:nvPr userDrawn="1"/>
        </p:nvCxnSpPr>
        <p:spPr>
          <a:xfrm>
            <a:off x="3599624" y="5264866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Marcador de posición de imagen 2">
            <a:extLst>
              <a:ext uri="{FF2B5EF4-FFF2-40B4-BE49-F238E27FC236}">
                <a16:creationId xmlns:a16="http://schemas.microsoft.com/office/drawing/2014/main" xmlns="" id="{8FCD531C-778A-2E4A-9ABA-A34D4648680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404225" y="1667640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8" name="Marcador de posición de imagen 2">
            <a:extLst>
              <a:ext uri="{FF2B5EF4-FFF2-40B4-BE49-F238E27FC236}">
                <a16:creationId xmlns:a16="http://schemas.microsoft.com/office/drawing/2014/main" xmlns="" id="{E1719074-B64D-B840-B12F-779CE3A91C3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404225" y="3930697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9" name="Marcador de posición de imagen 3">
            <a:extLst>
              <a:ext uri="{FF2B5EF4-FFF2-40B4-BE49-F238E27FC236}">
                <a16:creationId xmlns:a16="http://schemas.microsoft.com/office/drawing/2014/main" xmlns="" id="{BF352FCF-2840-F641-B261-0E6B39E92845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804509" y="1723883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0" name="Marcador de posición de imagen 3">
            <a:extLst>
              <a:ext uri="{FF2B5EF4-FFF2-40B4-BE49-F238E27FC236}">
                <a16:creationId xmlns:a16="http://schemas.microsoft.com/office/drawing/2014/main" xmlns="" id="{FC5D998E-8878-364C-B535-4672C2DA176D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804509" y="2931491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1" name="Marcador de posición de imagen 3">
            <a:extLst>
              <a:ext uri="{FF2B5EF4-FFF2-40B4-BE49-F238E27FC236}">
                <a16:creationId xmlns:a16="http://schemas.microsoft.com/office/drawing/2014/main" xmlns="" id="{7BE1B078-7F8B-5649-8CC2-046FD74D82BE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804509" y="4139099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2" name="Marcador de posición de imagen 3">
            <a:extLst>
              <a:ext uri="{FF2B5EF4-FFF2-40B4-BE49-F238E27FC236}">
                <a16:creationId xmlns:a16="http://schemas.microsoft.com/office/drawing/2014/main" xmlns="" id="{7C49BCC0-4D4D-EB4A-8268-F60F518F5523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804509" y="5346707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5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97834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280">
          <p15:clr>
            <a:srgbClr val="FBAE40"/>
          </p15:clr>
        </p15:guide>
        <p15:guide id="2" orient="horz" pos="1094">
          <p15:clr>
            <a:srgbClr val="FBAE40"/>
          </p15:clr>
        </p15:guide>
        <p15:guide id="3" orient="horz" pos="2546">
          <p15:clr>
            <a:srgbClr val="FBAE40"/>
          </p15:clr>
        </p15:guide>
        <p15:guide id="4" orient="horz" pos="3816">
          <p15:clr>
            <a:srgbClr val="FBAE40"/>
          </p15:clr>
        </p15:guide>
        <p15:guide id="5" pos="150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fot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xmlns="" id="{4CC8A321-110D-F84C-BC3A-3F4DCCDAB0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5240662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9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xmlns="" id="{4CC8A321-110D-F84C-BC3A-3F4DCCDAB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Marcador de texto 4">
            <a:extLst>
              <a:ext uri="{FF2B5EF4-FFF2-40B4-BE49-F238E27FC236}">
                <a16:creationId xmlns:a16="http://schemas.microsoft.com/office/drawing/2014/main" xmlns="" id="{9440AD7B-097E-C24C-A4EE-30C53E3EC6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626227" y="976313"/>
            <a:ext cx="9078851" cy="67447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95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Nº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5AD2C0A8-B6B2-0419-0AFF-3341208219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7551" y="427088"/>
            <a:ext cx="2138711" cy="2394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Nº</a:t>
            </a:r>
            <a:r>
              <a:rPr lang="es-ES" dirty="0"/>
              <a:t> - Título del capítulo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81C8C9F4-8EE4-DE3A-A006-90BC9A669AB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14400" y="2150888"/>
            <a:ext cx="10326029" cy="39153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</a:t>
            </a:r>
            <a:br>
              <a:rPr lang="es-ES" dirty="0"/>
            </a:br>
            <a:r>
              <a:rPr lang="es-ES" dirty="0"/>
              <a:t>Arial - 40 puntos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xmlns="" id="{92EF5749-03D5-7EB9-B918-BCA03C16099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4400" y="1260300"/>
            <a:ext cx="10326029" cy="5238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- 40 puntos</a:t>
            </a:r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8663741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6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89">
          <p15:clr>
            <a:srgbClr val="FBAE40"/>
          </p15:clr>
        </p15:guide>
        <p15:guide id="4" pos="7061">
          <p15:clr>
            <a:srgbClr val="FBAE40"/>
          </p15:clr>
        </p15:guide>
        <p15:guide id="5" orient="horz" pos="1553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Marcador de texto 7">
            <a:extLst>
              <a:ext uri="{FF2B5EF4-FFF2-40B4-BE49-F238E27FC236}">
                <a16:creationId xmlns:a16="http://schemas.microsoft.com/office/drawing/2014/main" xmlns="" id="{8DAFB3E8-F17D-0145-B3D7-D9F9A58CEAC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27441" y="4040828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2B020FD0-C3CF-079E-6BA3-397032E5E582}"/>
              </a:ext>
            </a:extLst>
          </p:cNvPr>
          <p:cNvSpPr/>
          <p:nvPr userDrawn="1"/>
        </p:nvSpPr>
        <p:spPr>
          <a:xfrm>
            <a:off x="424889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Marcador de texto 7">
            <a:extLst>
              <a:ext uri="{FF2B5EF4-FFF2-40B4-BE49-F238E27FC236}">
                <a16:creationId xmlns:a16="http://schemas.microsoft.com/office/drawing/2014/main" xmlns="" id="{6BF8A88C-2650-B342-AC6A-0910D46C63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39857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6" name="Marcador de texto 7">
            <a:extLst>
              <a:ext uri="{FF2B5EF4-FFF2-40B4-BE49-F238E27FC236}">
                <a16:creationId xmlns:a16="http://schemas.microsoft.com/office/drawing/2014/main" xmlns="" id="{8FBF1655-AF76-F945-B38F-FE31E3035D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39857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67" name="Marcador de texto 7">
            <a:extLst>
              <a:ext uri="{FF2B5EF4-FFF2-40B4-BE49-F238E27FC236}">
                <a16:creationId xmlns:a16="http://schemas.microsoft.com/office/drawing/2014/main" xmlns="" id="{D09FBF73-0F86-334D-A640-40FA6422E5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39858" y="4554724"/>
            <a:ext cx="2186318" cy="2525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7CC29913-6DCC-A9CB-3E1A-E21B16DDC623}"/>
              </a:ext>
            </a:extLst>
          </p:cNvPr>
          <p:cNvSpPr/>
          <p:nvPr userDrawn="1"/>
        </p:nvSpPr>
        <p:spPr>
          <a:xfrm>
            <a:off x="3301555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0" name="Marcador de texto 7">
            <a:extLst>
              <a:ext uri="{FF2B5EF4-FFF2-40B4-BE49-F238E27FC236}">
                <a16:creationId xmlns:a16="http://schemas.microsoft.com/office/drawing/2014/main" xmlns="" id="{69AEA284-6214-104E-8E27-8BB480AF74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60903" y="2951931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71" name="Marcador de texto 7">
            <a:extLst>
              <a:ext uri="{FF2B5EF4-FFF2-40B4-BE49-F238E27FC236}">
                <a16:creationId xmlns:a16="http://schemas.microsoft.com/office/drawing/2014/main" xmlns="" id="{38C79E41-A17D-4B48-8B91-1215DC2A1A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60903" y="3510797"/>
            <a:ext cx="2186318" cy="2620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xmlns="" id="{A6585990-3747-324F-0060-32ED55A50EE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306535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43F9EBD2-4C4B-C461-9E65-263C12994DD9}"/>
              </a:ext>
            </a:extLst>
          </p:cNvPr>
          <p:cNvSpPr/>
          <p:nvPr userDrawn="1"/>
        </p:nvSpPr>
        <p:spPr>
          <a:xfrm>
            <a:off x="6144759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4B761308-A9E1-9890-CCD4-F0057B7603E2}"/>
              </a:ext>
            </a:extLst>
          </p:cNvPr>
          <p:cNvSpPr/>
          <p:nvPr userDrawn="1"/>
        </p:nvSpPr>
        <p:spPr>
          <a:xfrm>
            <a:off x="9004691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xmlns="" id="{E6767AED-37F8-A841-8040-0EEB3BC4FF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2066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xmlns="" id="{55E7DFFB-09B1-2241-828E-6853EF3F21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12066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0" name="Marcador de texto 7">
            <a:extLst>
              <a:ext uri="{FF2B5EF4-FFF2-40B4-BE49-F238E27FC236}">
                <a16:creationId xmlns:a16="http://schemas.microsoft.com/office/drawing/2014/main" xmlns="" id="{A458015D-8739-2F48-BD8C-5FAB6F2778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12067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2" name="Marcador de texto 7">
            <a:extLst>
              <a:ext uri="{FF2B5EF4-FFF2-40B4-BE49-F238E27FC236}">
                <a16:creationId xmlns:a16="http://schemas.microsoft.com/office/drawing/2014/main" xmlns="" id="{37B63F82-511B-904F-AE58-F9D3280955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38394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3" name="Marcador de texto 7">
            <a:extLst>
              <a:ext uri="{FF2B5EF4-FFF2-40B4-BE49-F238E27FC236}">
                <a16:creationId xmlns:a16="http://schemas.microsoft.com/office/drawing/2014/main" xmlns="" id="{1B33BBFE-9406-CE41-ACA3-CFE95C7448A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38394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4" name="Marcador de texto 7">
            <a:extLst>
              <a:ext uri="{FF2B5EF4-FFF2-40B4-BE49-F238E27FC236}">
                <a16:creationId xmlns:a16="http://schemas.microsoft.com/office/drawing/2014/main" xmlns="" id="{C874917F-D4AC-584B-91E6-BD1A3D307C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38394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xmlns="" id="{17A72492-A9F9-DCA1-C950-ACF0B0856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xmlns="" id="{4502BE2A-23D2-E8AA-094B-85304AE07A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978792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8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xmlns="" id="{B94836DB-A449-5E5A-4EA3-690CF44CFB7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947533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5D79035D-CD47-D3EF-FE97-9B573CA0A9DF}"/>
              </a:ext>
            </a:extLst>
          </p:cNvPr>
          <p:cNvSpPr/>
          <p:nvPr userDrawn="1"/>
        </p:nvSpPr>
        <p:spPr>
          <a:xfrm>
            <a:off x="6144759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3A1423AA-21DD-48FC-14CD-A10E4C9A4369}"/>
              </a:ext>
            </a:extLst>
          </p:cNvPr>
          <p:cNvSpPr/>
          <p:nvPr userDrawn="1"/>
        </p:nvSpPr>
        <p:spPr>
          <a:xfrm>
            <a:off x="9004691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xmlns="" id="{E7F2AD97-4318-2D62-02D4-CC56D2EBE040}"/>
              </a:ext>
            </a:extLst>
          </p:cNvPr>
          <p:cNvSpPr/>
          <p:nvPr userDrawn="1"/>
        </p:nvSpPr>
        <p:spPr>
          <a:xfrm>
            <a:off x="424895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xmlns="" id="{3C6D1DD5-4CE5-A48F-7E97-F261817DB98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Marcador de texto 7">
            <a:extLst>
              <a:ext uri="{FF2B5EF4-FFF2-40B4-BE49-F238E27FC236}">
                <a16:creationId xmlns:a16="http://schemas.microsoft.com/office/drawing/2014/main" xmlns="" id="{F57E9CCB-4FEF-3B4C-BB29-A871DC96C8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6284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xmlns="" id="{D012B9D1-835B-7745-97E3-74B7D8ED94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6284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0EA17AB2-535B-3E41-9012-14AE4DF3B69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76275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3" name="Marcador de texto 7">
            <a:extLst>
              <a:ext uri="{FF2B5EF4-FFF2-40B4-BE49-F238E27FC236}">
                <a16:creationId xmlns:a16="http://schemas.microsoft.com/office/drawing/2014/main" xmlns="" id="{0DCF0A1D-0E92-3E4E-AE6C-06E920D6E6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13002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4" name="Marcador de texto 7">
            <a:extLst>
              <a:ext uri="{FF2B5EF4-FFF2-40B4-BE49-F238E27FC236}">
                <a16:creationId xmlns:a16="http://schemas.microsoft.com/office/drawing/2014/main" xmlns="" id="{6C423F7D-EEBF-3A44-B527-08BE6EB1B0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13002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5" name="Marcador de posición de imagen 2">
            <a:extLst>
              <a:ext uri="{FF2B5EF4-FFF2-40B4-BE49-F238E27FC236}">
                <a16:creationId xmlns:a16="http://schemas.microsoft.com/office/drawing/2014/main" xmlns="" id="{93186F0C-C7B9-764C-B99E-96FA0437C4CE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512993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7" name="Marcador de texto 7">
            <a:extLst>
              <a:ext uri="{FF2B5EF4-FFF2-40B4-BE49-F238E27FC236}">
                <a16:creationId xmlns:a16="http://schemas.microsoft.com/office/drawing/2014/main" xmlns="" id="{B61C247D-37DA-1141-B436-E9CA5E4D9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80893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8" name="Marcador de texto 7">
            <a:extLst>
              <a:ext uri="{FF2B5EF4-FFF2-40B4-BE49-F238E27FC236}">
                <a16:creationId xmlns:a16="http://schemas.microsoft.com/office/drawing/2014/main" xmlns="" id="{BBA61BC9-7FB0-9C4F-B8DC-AC4C5F1DD8D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80893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4" name="Marcador de posición de imagen 2">
            <a:extLst>
              <a:ext uri="{FF2B5EF4-FFF2-40B4-BE49-F238E27FC236}">
                <a16:creationId xmlns:a16="http://schemas.microsoft.com/office/drawing/2014/main" xmlns="" id="{57D13356-69C7-2542-A744-E65AE47B81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380884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xmlns="" id="{31421233-7F3D-574E-9B40-A3D57BE496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07220" y="2870424"/>
            <a:ext cx="2336791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47" name="Marcador de texto 7">
            <a:extLst>
              <a:ext uri="{FF2B5EF4-FFF2-40B4-BE49-F238E27FC236}">
                <a16:creationId xmlns:a16="http://schemas.microsoft.com/office/drawing/2014/main" xmlns="" id="{B2A73391-D262-9140-B309-BB12AA19FA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07221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8" name="Marcador de posición de imagen 2">
            <a:extLst>
              <a:ext uri="{FF2B5EF4-FFF2-40B4-BE49-F238E27FC236}">
                <a16:creationId xmlns:a16="http://schemas.microsoft.com/office/drawing/2014/main" xmlns="" id="{45275E7E-6C59-1249-AD15-26DA1036953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07212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778E4AE-1610-C062-F7EC-A41B30388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xmlns="" id="{B31A843B-023E-04B5-0A32-E5F49E45D4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933302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7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  <p15:guide id="7" orient="horz" pos="667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tivos 3 punto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xmlns="" id="{8C5653FB-0B55-DF49-89A0-7BB644B8BB0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1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978333C-7507-9031-20FB-A4008EE623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916" y="747271"/>
            <a:ext cx="3733124" cy="1284729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 Arial</a:t>
            </a:r>
            <a:br>
              <a:rPr lang="es-ES" dirty="0"/>
            </a:br>
            <a:r>
              <a:rPr lang="es-ES" dirty="0"/>
              <a:t>40 puntos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C4D46A67-F299-766E-9BB6-1ADEC7FB26E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359129" y="2897348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AAF2811A-08D5-387F-FDB1-55A4B69B06C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359127" y="3429000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EB39A987-683D-9D36-91F6-E2CFA93EF42C}"/>
              </a:ext>
            </a:extLst>
          </p:cNvPr>
          <p:cNvCxnSpPr>
            <a:cxnSpLocks/>
          </p:cNvCxnSpPr>
          <p:nvPr userDrawn="1"/>
        </p:nvCxnSpPr>
        <p:spPr>
          <a:xfrm>
            <a:off x="6359127" y="4794422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arcador de texto 7">
            <a:extLst>
              <a:ext uri="{FF2B5EF4-FFF2-40B4-BE49-F238E27FC236}">
                <a16:creationId xmlns:a16="http://schemas.microsoft.com/office/drawing/2014/main" xmlns="" id="{CC11910E-7802-190C-8172-59CD358D125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359129" y="747272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xmlns="" id="{7DA5667F-22FC-3BA9-6888-7B08F0BABC55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359127" y="1278924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xmlns="" id="{80F45604-88D7-0389-F6F0-4F7F3717C6B4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359129" y="5121564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7" name="Marcador de texto 7">
            <a:extLst>
              <a:ext uri="{FF2B5EF4-FFF2-40B4-BE49-F238E27FC236}">
                <a16:creationId xmlns:a16="http://schemas.microsoft.com/office/drawing/2014/main" xmlns="" id="{FA076D8B-DCE0-E493-F1BC-D55FBC50384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59127" y="5653216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9D20BB05-D91B-DA0A-EC81-79B99DB4AB72}"/>
              </a:ext>
            </a:extLst>
          </p:cNvPr>
          <p:cNvCxnSpPr>
            <a:cxnSpLocks/>
          </p:cNvCxnSpPr>
          <p:nvPr userDrawn="1"/>
        </p:nvCxnSpPr>
        <p:spPr>
          <a:xfrm>
            <a:off x="6359127" y="2626955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616429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7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997">
          <p15:clr>
            <a:srgbClr val="FBAE40"/>
          </p15:clr>
        </p15:guide>
        <p15:guide id="4" orient="horz" pos="3550">
          <p15:clr>
            <a:srgbClr val="FBAE40"/>
          </p15:clr>
        </p15:guide>
        <p15:guide id="5" orient="horz" pos="1207">
          <p15:clr>
            <a:srgbClr val="FBAE40"/>
          </p15:clr>
        </p15:guide>
        <p15:guide id="6" orient="horz" pos="2160">
          <p15:clr>
            <a:srgbClr val="FBAE40"/>
          </p15:clr>
        </p15:guide>
        <p15:guide id="7" orient="horz" pos="1139">
          <p15:clr>
            <a:srgbClr val="FBAE40"/>
          </p15:clr>
        </p15:guide>
        <p15:guide id="8" orient="horz" pos="1915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xmlns="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cxnSp>
        <p:nvCxnSpPr>
          <p:cNvPr id="46" name="28 Conector recto">
            <a:extLst>
              <a:ext uri="{FF2B5EF4-FFF2-40B4-BE49-F238E27FC236}">
                <a16:creationId xmlns:a16="http://schemas.microsoft.com/office/drawing/2014/main" xmlns="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Marcador de texto 49">
            <a:extLst>
              <a:ext uri="{FF2B5EF4-FFF2-40B4-BE49-F238E27FC236}">
                <a16:creationId xmlns:a16="http://schemas.microsoft.com/office/drawing/2014/main" xmlns="" id="{65C59AB4-EB1B-910E-6161-60B72778EA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27807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:a16="http://schemas.microsoft.com/office/drawing/2014/main" xmlns="" id="{4CEB7449-A855-A744-2297-5979CA0163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27807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:a16="http://schemas.microsoft.com/office/drawing/2014/main" xmlns="" id="{B66DFA7E-7D5B-0238-9B03-786291CC29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7807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:a16="http://schemas.microsoft.com/office/drawing/2014/main" xmlns="" id="{8D23CBBE-52F5-9B12-B294-878C4299DA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6198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:a16="http://schemas.microsoft.com/office/drawing/2014/main" xmlns="" id="{764CEE0A-8B73-3992-6679-F38F1F1DE93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89416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:a16="http://schemas.microsoft.com/office/drawing/2014/main" xmlns="" id="{F9B072E7-2728-AC8E-B295-70399B4A33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89416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:a16="http://schemas.microsoft.com/office/drawing/2014/main" xmlns="" id="{3A25178A-DBEE-DFC4-D7BB-76092A7813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89416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gráfico 69">
            <a:extLst>
              <a:ext uri="{FF2B5EF4-FFF2-40B4-BE49-F238E27FC236}">
                <a16:creationId xmlns:a16="http://schemas.microsoft.com/office/drawing/2014/main" xmlns="" id="{AD4783C1-4989-01EE-0D03-80854F12E165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07543" y="3423652"/>
            <a:ext cx="2390660" cy="955675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xmlns="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:a16="http://schemas.microsoft.com/office/drawing/2014/main" xmlns="" id="{227F04DF-FF13-1B7B-6980-D1476CA904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59961" y="1557338"/>
            <a:ext cx="2674800" cy="4602056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" name="Marcador de texto 49">
            <a:extLst>
              <a:ext uri="{FF2B5EF4-FFF2-40B4-BE49-F238E27FC236}">
                <a16:creationId xmlns:a16="http://schemas.microsoft.com/office/drawing/2014/main" xmlns="" id="{575D903E-9997-F823-2239-6D56BF5AF4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66198" y="4628667"/>
            <a:ext cx="287997" cy="225206"/>
          </a:xfrm>
          <a:solidFill>
            <a:schemeClr val="bg2"/>
          </a:solidFill>
          <a:ln>
            <a:noFill/>
          </a:ln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3" name="Marcador de texto 49">
            <a:extLst>
              <a:ext uri="{FF2B5EF4-FFF2-40B4-BE49-F238E27FC236}">
                <a16:creationId xmlns:a16="http://schemas.microsoft.com/office/drawing/2014/main" xmlns="" id="{5A2286CE-A375-62A1-4841-BAF1DF07D6E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66198" y="494826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4" name="Marcador de texto 49">
            <a:extLst>
              <a:ext uri="{FF2B5EF4-FFF2-40B4-BE49-F238E27FC236}">
                <a16:creationId xmlns:a16="http://schemas.microsoft.com/office/drawing/2014/main" xmlns="" id="{486C3E63-6CDB-A6E3-D4BD-5C80CB4D560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5538" y="4628667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" name="Marcador de texto 49">
            <a:extLst>
              <a:ext uri="{FF2B5EF4-FFF2-40B4-BE49-F238E27FC236}">
                <a16:creationId xmlns:a16="http://schemas.microsoft.com/office/drawing/2014/main" xmlns="" id="{5C8D17A8-879B-2B22-CC0A-63E09D60494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15538" y="4948264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8923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0002812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847905" y="6307024"/>
            <a:ext cx="1039662" cy="50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/>
              <a:t>Fecha</a:t>
            </a:r>
            <a:endParaRPr lang="es-CL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xmlns="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321" y="1881407"/>
            <a:ext cx="9656127" cy="30951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6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</a:t>
            </a:r>
          </a:p>
          <a:p>
            <a:pPr lvl="0"/>
            <a:r>
              <a:rPr lang="es-ES" dirty="0"/>
              <a:t>Arial Bold - 60 puntos</a:t>
            </a:r>
            <a:endParaRPr lang="es-CL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xmlns="" id="{DFB54729-0CF1-4AB4-9937-C811A0CD9DD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232900" y="1"/>
            <a:ext cx="2959100" cy="2959100"/>
          </a:xfrm>
          <a:prstGeom prst="rect">
            <a:avLst/>
          </a:prstGeom>
        </p:spPr>
      </p:pic>
      <p:pic>
        <p:nvPicPr>
          <p:cNvPr id="9" name="Gráfico 3">
            <a:extLst>
              <a:ext uri="{FF2B5EF4-FFF2-40B4-BE49-F238E27FC236}">
                <a16:creationId xmlns:a16="http://schemas.microsoft.com/office/drawing/2014/main" xmlns="" id="{A9074783-5EE3-1AC8-78B3-3BBE53D6D9B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47321" y="386737"/>
            <a:ext cx="1922822" cy="79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53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xmlns="" id="{54260D41-C7E4-30CE-4873-5F856A836A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6143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:a16="http://schemas.microsoft.com/office/drawing/2014/main" xmlns="" id="{270DEEBE-1143-EA9A-3500-A5C7B5DA4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61717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xmlns="" id="{EF76D1EF-4B7A-1EF1-D0B5-EC99EEDF28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4195" y="2096444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xmlns="" id="{CEBB605A-2901-A563-041E-CD22DC6509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57514" y="3208541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xmlns="" id="{A0EBDC63-CF68-9C5C-1FE0-979E86DC66C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78920" y="32113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xmlns="" id="{DFB45C69-9237-7502-2F0E-6C4965F7706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54195" y="3690620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xmlns="" id="{E7AFF7E1-CE70-256E-B1FD-367171882CA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857514" y="4889858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xmlns="" id="{5B730CF1-E63F-93AF-0411-16DD50A5BB9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78920" y="489267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xmlns="" id="{709655F6-925F-1171-7427-F6BB0CE1115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154195" y="5371937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xmlns="" id="{42E1B947-66E3-6C9A-AD76-1071AA9F3B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1304925"/>
            <a:ext cx="2010487" cy="4860925"/>
          </a:xfr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123469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xmlns="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:a16="http://schemas.microsoft.com/office/drawing/2014/main" xmlns="" id="{D3FED2ED-68EA-2514-B9F2-137CE0FBEF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724070"/>
            <a:ext cx="1964755" cy="842149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xmlns="" id="{FC417ABA-4D17-F30A-3CED-EF43519DF6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50003" y="1724071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:a16="http://schemas.microsoft.com/office/drawing/2014/main" xmlns="" id="{1E6897B5-047B-7914-25A0-1BB2AC3CEF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50003" y="2225517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xmlns="" id="{D8C02170-A848-14DC-6890-D9BB4C8D3D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8" y="2815451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xmlns="" id="{2B1D595A-2D1E-C8E8-7298-219AF32DE9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50003" y="2815452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:a16="http://schemas.microsoft.com/office/drawing/2014/main" xmlns="" id="{44B13F70-4330-4D83-AFC6-7BE57EFD86A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50003" y="3316898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xmlns="" id="{F58EA09C-FF04-D370-6DC3-6F54C2578A4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7578" y="3936328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:a16="http://schemas.microsoft.com/office/drawing/2014/main" xmlns="" id="{89E1D36B-B1C8-B29F-41B3-BADA1606726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50003" y="3936329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xmlns="" id="{3C9E6747-A8D8-BCEB-C54E-F8B5C0BFAB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50003" y="4437775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:a16="http://schemas.microsoft.com/office/drawing/2014/main" xmlns="" id="{4E817DF5-9FAF-CD74-138D-074948AD1EA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7578" y="5027709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xmlns="" id="{0F1C697D-41E0-C8E2-8472-73A20CD23D4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50003" y="5027710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xmlns="" id="{3335E92C-B5CE-9004-644D-DFC87A2FB46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50003" y="5529156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49">
            <a:extLst>
              <a:ext uri="{FF2B5EF4-FFF2-40B4-BE49-F238E27FC236}">
                <a16:creationId xmlns:a16="http://schemas.microsoft.com/office/drawing/2014/main" xmlns="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64754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xmlns="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50003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5990150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8" name="Marcador de texto 49">
            <a:extLst>
              <a:ext uri="{FF2B5EF4-FFF2-40B4-BE49-F238E27FC236}">
                <a16:creationId xmlns:a16="http://schemas.microsoft.com/office/drawing/2014/main" xmlns="" id="{E05734F2-CED4-8924-A343-49E26EF86A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9" y="167627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xmlns="" id="{8FC76D54-EED4-75EA-2F7D-11A14BC405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7579" y="246629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:a16="http://schemas.microsoft.com/office/drawing/2014/main" xmlns="" id="{3505BCEB-9E33-3B35-0374-A3B0CF96007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7579" y="325894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:a16="http://schemas.microsoft.com/office/drawing/2014/main" xmlns="" id="{288C4292-B6DD-013E-3D47-0F7C2ED05AA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7579" y="404896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xmlns="" id="{67352EFF-57E4-1068-B717-A2AE8FDBC1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9" y="4838983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:a16="http://schemas.microsoft.com/office/drawing/2014/main" xmlns="" id="{EDC46FD0-0231-1AF6-74CB-0E80FEFC7A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7579" y="5628999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49">
            <a:extLst>
              <a:ext uri="{FF2B5EF4-FFF2-40B4-BE49-F238E27FC236}">
                <a16:creationId xmlns:a16="http://schemas.microsoft.com/office/drawing/2014/main" xmlns="" id="{E87D6ED8-C300-9A48-0B0F-EE18C324D39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62582" y="246805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:a16="http://schemas.microsoft.com/office/drawing/2014/main" xmlns="" id="{2BE26540-2188-2C21-582F-F962681DFC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62582" y="167891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xmlns="" id="{C61D23D2-F540-A494-1982-6F9C066B71E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62582" y="404633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xmlns="" id="{3D7B4374-5F06-4775-3250-01DEA4323E4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62582" y="325719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49">
            <a:extLst>
              <a:ext uri="{FF2B5EF4-FFF2-40B4-BE49-F238E27FC236}">
                <a16:creationId xmlns:a16="http://schemas.microsoft.com/office/drawing/2014/main" xmlns="" id="{0D26AE7A-DFD2-9007-3969-9D0341D277A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62582" y="562461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1" name="Marcador de texto 49">
            <a:extLst>
              <a:ext uri="{FF2B5EF4-FFF2-40B4-BE49-F238E27FC236}">
                <a16:creationId xmlns:a16="http://schemas.microsoft.com/office/drawing/2014/main" xmlns="" id="{F59C4BB5-8F40-671F-252D-24802B0798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62582" y="483547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xmlns="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9985818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:a16="http://schemas.microsoft.com/office/drawing/2014/main" xmlns="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42913" y="1548251"/>
            <a:ext cx="80157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:a16="http://schemas.microsoft.com/office/drawing/2014/main" xmlns="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47674" y="1772089"/>
            <a:ext cx="8015605" cy="4393762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153" name="Marcador de texto 49">
            <a:extLst>
              <a:ext uri="{FF2B5EF4-FFF2-40B4-BE49-F238E27FC236}">
                <a16:creationId xmlns:a16="http://schemas.microsoft.com/office/drawing/2014/main" xmlns="" id="{84A0D9FB-A827-29B3-A8AF-CC075A07AF4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51025" y="185649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5" name="Marcador de texto 49">
            <a:extLst>
              <a:ext uri="{FF2B5EF4-FFF2-40B4-BE49-F238E27FC236}">
                <a16:creationId xmlns:a16="http://schemas.microsoft.com/office/drawing/2014/main" xmlns="" id="{E0BFBE7D-4676-C06D-3A55-782C4BFBC1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4442" y="185648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58" name="Marcador de texto 49">
            <a:extLst>
              <a:ext uri="{FF2B5EF4-FFF2-40B4-BE49-F238E27FC236}">
                <a16:creationId xmlns:a16="http://schemas.microsoft.com/office/drawing/2014/main" xmlns="" id="{63E4258C-2A54-8DE0-E85D-413FC8B848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51025" y="276073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9" name="Marcador de texto 49">
            <a:extLst>
              <a:ext uri="{FF2B5EF4-FFF2-40B4-BE49-F238E27FC236}">
                <a16:creationId xmlns:a16="http://schemas.microsoft.com/office/drawing/2014/main" xmlns="" id="{B71F0879-DDEA-DED9-DDCF-BB39B74B6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44442" y="276072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0" name="Marcador de texto 49">
            <a:extLst>
              <a:ext uri="{FF2B5EF4-FFF2-40B4-BE49-F238E27FC236}">
                <a16:creationId xmlns:a16="http://schemas.microsoft.com/office/drawing/2014/main" xmlns="" id="{D5AA7D63-3309-0336-ECE6-AD0D41559AB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51025" y="365481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1" name="Marcador de texto 49">
            <a:extLst>
              <a:ext uri="{FF2B5EF4-FFF2-40B4-BE49-F238E27FC236}">
                <a16:creationId xmlns:a16="http://schemas.microsoft.com/office/drawing/2014/main" xmlns="" id="{4F9B9F28-3436-E9BC-C3EC-87DCACB6D85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144442" y="365480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2" name="Marcador de texto 49">
            <a:extLst>
              <a:ext uri="{FF2B5EF4-FFF2-40B4-BE49-F238E27FC236}">
                <a16:creationId xmlns:a16="http://schemas.microsoft.com/office/drawing/2014/main" xmlns="" id="{0E1592C8-6918-D2CB-A559-D07AAE05468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51025" y="455905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3" name="Marcador de texto 49">
            <a:extLst>
              <a:ext uri="{FF2B5EF4-FFF2-40B4-BE49-F238E27FC236}">
                <a16:creationId xmlns:a16="http://schemas.microsoft.com/office/drawing/2014/main" xmlns="" id="{63B870C0-B543-BA7F-A686-1E756AEAFDD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144442" y="455904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:a16="http://schemas.microsoft.com/office/drawing/2014/main" xmlns="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3" name="28 Conector recto">
            <a:extLst>
              <a:ext uri="{FF2B5EF4-FFF2-40B4-BE49-F238E27FC236}">
                <a16:creationId xmlns:a16="http://schemas.microsoft.com/office/drawing/2014/main" xmlns="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xmlns="" id="{E92E4CC6-CD15-8A63-0189-506371F9044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095505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:a16="http://schemas.microsoft.com/office/drawing/2014/main" xmlns="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32753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:a16="http://schemas.microsoft.com/office/drawing/2014/main" xmlns="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32719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9" name="Marcador de texto 49">
            <a:extLst>
              <a:ext uri="{FF2B5EF4-FFF2-40B4-BE49-F238E27FC236}">
                <a16:creationId xmlns:a16="http://schemas.microsoft.com/office/drawing/2014/main" xmlns="" id="{36C9AA89-70A9-96EF-08A2-1941754773F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2913" y="5647847"/>
            <a:ext cx="11328787" cy="470147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0" name="28 Conector recto">
            <a:extLst>
              <a:ext uri="{FF2B5EF4-FFF2-40B4-BE49-F238E27FC236}">
                <a16:creationId xmlns:a16="http://schemas.microsoft.com/office/drawing/2014/main" xmlns="" id="{D1AAE0B0-B1C7-7622-B4F0-C30A227DC181}"/>
              </a:ext>
            </a:extLst>
          </p:cNvPr>
          <p:cNvCxnSpPr>
            <a:cxnSpLocks/>
          </p:cNvCxnSpPr>
          <p:nvPr userDrawn="1"/>
        </p:nvCxnSpPr>
        <p:spPr>
          <a:xfrm>
            <a:off x="6590672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arcador de gráfico 150">
            <a:extLst>
              <a:ext uri="{FF2B5EF4-FFF2-40B4-BE49-F238E27FC236}">
                <a16:creationId xmlns:a16="http://schemas.microsoft.com/office/drawing/2014/main" xmlns="" id="{36CEC36F-5B5E-A05B-2DEC-D3CE91C8A6D4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6601875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:a16="http://schemas.microsoft.com/office/drawing/2014/main" xmlns="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:a16="http://schemas.microsoft.com/office/drawing/2014/main" xmlns="" id="{A2C8F08A-5581-007E-062D-4AE64E25E91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91300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799879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xmlns="" id="{44BA7B2D-169E-09F6-14BA-09E44D14D9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1480" y="1722909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6" name="Marcador de texto 31">
            <a:extLst>
              <a:ext uri="{FF2B5EF4-FFF2-40B4-BE49-F238E27FC236}">
                <a16:creationId xmlns:a16="http://schemas.microsoft.com/office/drawing/2014/main" xmlns="" id="{C4827CB1-5EFF-9B5B-992A-EC194F6BEB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2887" y="199265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xmlns="" id="{4CD7CCD0-1E82-0F5E-6B7E-DADD1ACFA3A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871480" y="2853618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xmlns="" id="{21B01A52-5DC3-F441-4910-6ED91E6343A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92887" y="3123359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xmlns="" id="{39D00571-CBCE-1055-7B0C-D0ADE391B2E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871480" y="4003992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1" name="Marcador de texto 31">
            <a:extLst>
              <a:ext uri="{FF2B5EF4-FFF2-40B4-BE49-F238E27FC236}">
                <a16:creationId xmlns:a16="http://schemas.microsoft.com/office/drawing/2014/main" xmlns="" id="{4AA8B7D6-A2BC-ECA8-5D7A-A7EB93B1677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92887" y="427373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xmlns="" id="{E8B7423C-1808-9B07-6A30-59653C8D7A4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71480" y="5134701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xmlns="" id="{4B45B11D-EF15-BFF9-9BC0-E2669B1D155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92887" y="540444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xmlns="" id="{7A429157-FE10-D61D-F2FC-B70E632F37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2913" y="1722909"/>
            <a:ext cx="2104510" cy="4308045"/>
          </a:xfrm>
          <a:solidFill>
            <a:schemeClr val="tx2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xmlns="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2106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:a16="http://schemas.microsoft.com/office/drawing/2014/main" xmlns="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71480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430657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xmlns="" id="{7D00A3F0-1DBD-1D33-8E5F-B66DB97D8FD7}"/>
              </a:ext>
            </a:extLst>
          </p:cNvPr>
          <p:cNvCxnSpPr>
            <a:cxnSpLocks/>
          </p:cNvCxnSpPr>
          <p:nvPr userDrawn="1"/>
        </p:nvCxnSpPr>
        <p:spPr>
          <a:xfrm>
            <a:off x="2349500" y="1557338"/>
            <a:ext cx="0" cy="2523770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xmlns="" id="{D8DA6DB9-6655-E31D-4DF8-A9BFB349B924}"/>
              </a:ext>
            </a:extLst>
          </p:cNvPr>
          <p:cNvCxnSpPr>
            <a:cxnSpLocks/>
          </p:cNvCxnSpPr>
          <p:nvPr userDrawn="1"/>
        </p:nvCxnSpPr>
        <p:spPr>
          <a:xfrm>
            <a:off x="2349500" y="4679941"/>
            <a:ext cx="0" cy="1260414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Marcador de texto 34">
            <a:extLst>
              <a:ext uri="{FF2B5EF4-FFF2-40B4-BE49-F238E27FC236}">
                <a16:creationId xmlns:a16="http://schemas.microsoft.com/office/drawing/2014/main" xmlns="" id="{462A4861-FA73-4F84-D33F-E36591B94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70376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:a16="http://schemas.microsoft.com/office/drawing/2014/main" xmlns="" id="{2A9F2B1D-23F6-CA0E-3516-72F6643F7F5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70657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:a16="http://schemas.microsoft.com/office/drawing/2014/main" xmlns="" id="{FF397842-E966-0BAD-2099-3A4A04BD1E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57514" y="232021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:a16="http://schemas.microsoft.com/office/drawing/2014/main" xmlns="" id="{9E378365-C358-1A5A-6210-FED06EA7A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78920" y="232302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:a16="http://schemas.microsoft.com/office/drawing/2014/main" xmlns="" id="{E2C5DC06-7BB7-7232-58C7-444D3E8837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57514" y="295721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:a16="http://schemas.microsoft.com/office/drawing/2014/main" xmlns="" id="{D88F5D89-C7C9-442F-44A9-A2BA3065808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78920" y="296002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xmlns="" id="{5D97D7C2-0F0D-4275-E1C0-DFE6973AA64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57514" y="35736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:a16="http://schemas.microsoft.com/office/drawing/2014/main" xmlns="" id="{C6743988-3135-9B1B-A7E1-84F9AF68356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78920" y="357647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:a16="http://schemas.microsoft.com/office/drawing/2014/main" xmlns="" id="{986A27C1-4385-EA36-2391-6E1C2590542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857514" y="480062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xmlns="" id="{9303CB70-6710-7652-6862-92FD3CEF4A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78920" y="480343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xmlns="" id="{619B6F0C-A526-9A80-52DE-21AA36F46C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14" y="541707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xmlns="" id="{69225B97-AB96-0666-B527-D3A15A469BD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78920" y="541988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:a16="http://schemas.microsoft.com/office/drawing/2014/main" xmlns="" id="{CAAA8765-51D3-525E-5399-D9BA69DF784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0017" y="1557338"/>
            <a:ext cx="1345910" cy="2523769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xmlns="" id="{493F1595-E2C2-7DB1-B57D-E491A3A3301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017" y="4679941"/>
            <a:ext cx="1345910" cy="126041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884379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gráfico 66">
            <a:extLst>
              <a:ext uri="{FF2B5EF4-FFF2-40B4-BE49-F238E27FC236}">
                <a16:creationId xmlns:a16="http://schemas.microsoft.com/office/drawing/2014/main" xmlns="" id="{0E2BF5F4-28AA-C091-A2C9-41CCD7F2E667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436563" y="4906393"/>
            <a:ext cx="11347450" cy="1259457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xmlns="" id="{2D6AB44C-BE20-6AE1-2BD7-60136A0F324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xmlns="" id="{78626F12-8EE4-627F-3D9C-5D9BC9F5982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xmlns="" id="{704B6EFA-6E90-AFBD-907A-64E68F61631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500053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xmlns="" id="{232DAC00-2C77-A7D9-FE90-2C560289885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500053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:a16="http://schemas.microsoft.com/office/drawing/2014/main" xmlns="" id="{443983D0-B2F0-8BE2-4CB2-B508E32E48B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1504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:a16="http://schemas.microsoft.com/office/drawing/2014/main" xmlns="" id="{43DC84FC-1150-EEA1-3070-A9BDBE38B7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1504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xmlns="" id="{777C99C0-74E7-64A1-F61D-14048912DB6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00053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xmlns="" id="{C6759ADA-6F64-71AA-E09A-F518715539B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500053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xmlns="" id="{8E6886E5-E7E4-6B6E-3F9A-E4EA0BAE70B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273852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:a16="http://schemas.microsoft.com/office/drawing/2014/main" xmlns="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3" name="Marcador de texto 49">
            <a:extLst>
              <a:ext uri="{FF2B5EF4-FFF2-40B4-BE49-F238E27FC236}">
                <a16:creationId xmlns:a16="http://schemas.microsoft.com/office/drawing/2014/main" xmlns="" id="{8E6886E5-E7E4-6B6E-3F9A-E4EA0BAE70B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332401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xmlns="" id="{A2C8F08A-5581-007E-062D-4AE64E25E91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500053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487966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xmlns="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xmlns="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xmlns="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xmlns="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31" name="Rectángulo 30">
            <a:extLst>
              <a:ext uri="{FF2B5EF4-FFF2-40B4-BE49-F238E27FC236}">
                <a16:creationId xmlns:a16="http://schemas.microsoft.com/office/drawing/2014/main" xmlns="" id="{A2C2BDA4-4AE0-D380-9B6E-2721E0E64383}"/>
              </a:ext>
            </a:extLst>
          </p:cNvPr>
          <p:cNvSpPr/>
          <p:nvPr userDrawn="1"/>
        </p:nvSpPr>
        <p:spPr>
          <a:xfrm rot="18900000">
            <a:off x="5690209" y="3341110"/>
            <a:ext cx="811583" cy="811583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2000" tIns="72000" rIns="72000" bIns="72000" numCol="1" spcCol="38100" rtlCol="0" anchor="t">
            <a:no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s-CL" sz="1200" dirty="0"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79" name="28 Conector recto">
            <a:extLst>
              <a:ext uri="{FF2B5EF4-FFF2-40B4-BE49-F238E27FC236}">
                <a16:creationId xmlns:a16="http://schemas.microsoft.com/office/drawing/2014/main" xmlns="" id="{0D000B62-F354-CAEE-1F1C-6FBC32674F4E}"/>
              </a:ext>
            </a:extLst>
          </p:cNvPr>
          <p:cNvCxnSpPr>
            <a:cxnSpLocks/>
          </p:cNvCxnSpPr>
          <p:nvPr userDrawn="1"/>
        </p:nvCxnSpPr>
        <p:spPr>
          <a:xfrm>
            <a:off x="447578" y="1558466"/>
            <a:ext cx="4345482" cy="15658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28 Conector recto">
            <a:extLst>
              <a:ext uri="{FF2B5EF4-FFF2-40B4-BE49-F238E27FC236}">
                <a16:creationId xmlns:a16="http://schemas.microsoft.com/office/drawing/2014/main" xmlns="" id="{A67A4031-DCB4-A538-9A3C-872B6968584F}"/>
              </a:ext>
            </a:extLst>
          </p:cNvPr>
          <p:cNvCxnSpPr>
            <a:cxnSpLocks/>
          </p:cNvCxnSpPr>
          <p:nvPr userDrawn="1"/>
        </p:nvCxnSpPr>
        <p:spPr>
          <a:xfrm>
            <a:off x="6825064" y="1558466"/>
            <a:ext cx="4345200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Marcador de texto 49">
            <a:extLst>
              <a:ext uri="{FF2B5EF4-FFF2-40B4-BE49-F238E27FC236}">
                <a16:creationId xmlns:a16="http://schemas.microsoft.com/office/drawing/2014/main" xmlns="" id="{52D1196A-4A45-E52C-7BAB-0724D78212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13303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7" name="Marcador de posición de imagen 86">
            <a:extLst>
              <a:ext uri="{FF2B5EF4-FFF2-40B4-BE49-F238E27FC236}">
                <a16:creationId xmlns:a16="http://schemas.microsoft.com/office/drawing/2014/main" xmlns="" id="{EE707A6C-8AB7-6A75-AAC1-B4485A2861D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47578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88" name="Marcador de texto 49">
            <a:extLst>
              <a:ext uri="{FF2B5EF4-FFF2-40B4-BE49-F238E27FC236}">
                <a16:creationId xmlns:a16="http://schemas.microsoft.com/office/drawing/2014/main" xmlns="" id="{E7E07ECC-09A2-20EC-0208-82A7D76B10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990789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9" name="Marcador de posición de imagen 86">
            <a:extLst>
              <a:ext uri="{FF2B5EF4-FFF2-40B4-BE49-F238E27FC236}">
                <a16:creationId xmlns:a16="http://schemas.microsoft.com/office/drawing/2014/main" xmlns="" id="{A025E4CC-CB3B-1A01-4C7E-17CAD9B0D19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825064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0" name="Marcador de texto 49">
            <a:extLst>
              <a:ext uri="{FF2B5EF4-FFF2-40B4-BE49-F238E27FC236}">
                <a16:creationId xmlns:a16="http://schemas.microsoft.com/office/drawing/2014/main" xmlns="" id="{2A5F4B21-3C07-6B23-DA88-F0A5E64080D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13303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1" name="Marcador de posición de imagen 86">
            <a:extLst>
              <a:ext uri="{FF2B5EF4-FFF2-40B4-BE49-F238E27FC236}">
                <a16:creationId xmlns:a16="http://schemas.microsoft.com/office/drawing/2014/main" xmlns="" id="{D0AB1B78-BEF5-7D3E-137F-DA0C8CB03F7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47578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2" name="Marcador de texto 49">
            <a:extLst>
              <a:ext uri="{FF2B5EF4-FFF2-40B4-BE49-F238E27FC236}">
                <a16:creationId xmlns:a16="http://schemas.microsoft.com/office/drawing/2014/main" xmlns="" id="{BA5ED855-5F65-8BA9-99B2-4DC819774C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90789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3" name="Marcador de posición de imagen 86">
            <a:extLst>
              <a:ext uri="{FF2B5EF4-FFF2-40B4-BE49-F238E27FC236}">
                <a16:creationId xmlns:a16="http://schemas.microsoft.com/office/drawing/2014/main" xmlns="" id="{80FC252A-E9F2-DDBC-BC5F-AF376C2822A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825064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4" name="Marcador de texto 49">
            <a:extLst>
              <a:ext uri="{FF2B5EF4-FFF2-40B4-BE49-F238E27FC236}">
                <a16:creationId xmlns:a16="http://schemas.microsoft.com/office/drawing/2014/main" xmlns="" id="{58DE00A0-CCCF-C046-C374-906C947B02A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13303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5" name="Marcador de posición de imagen 86">
            <a:extLst>
              <a:ext uri="{FF2B5EF4-FFF2-40B4-BE49-F238E27FC236}">
                <a16:creationId xmlns:a16="http://schemas.microsoft.com/office/drawing/2014/main" xmlns="" id="{A3585362-2AF5-F97A-545B-5D455F197F5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47578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6" name="Marcador de texto 49">
            <a:extLst>
              <a:ext uri="{FF2B5EF4-FFF2-40B4-BE49-F238E27FC236}">
                <a16:creationId xmlns:a16="http://schemas.microsoft.com/office/drawing/2014/main" xmlns="" id="{FE81C58E-4242-A183-B6DD-08972C2E30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90789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7" name="Marcador de posición de imagen 86">
            <a:extLst>
              <a:ext uri="{FF2B5EF4-FFF2-40B4-BE49-F238E27FC236}">
                <a16:creationId xmlns:a16="http://schemas.microsoft.com/office/drawing/2014/main" xmlns="" id="{22DCB027-9E5E-6FB3-1D97-72B05289323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825064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9" name="Marcador de texto 49">
            <a:extLst>
              <a:ext uri="{FF2B5EF4-FFF2-40B4-BE49-F238E27FC236}">
                <a16:creationId xmlns:a16="http://schemas.microsoft.com/office/drawing/2014/main" xmlns="" id="{74CB5E10-8F3F-6D86-5DFF-F5B4A6A5F6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7578" y="5844507"/>
            <a:ext cx="5074546" cy="205305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0" name="Marcador de texto 49">
            <a:extLst>
              <a:ext uri="{FF2B5EF4-FFF2-40B4-BE49-F238E27FC236}">
                <a16:creationId xmlns:a16="http://schemas.microsoft.com/office/drawing/2014/main" xmlns="" id="{BCA3F8A5-5D73-29B6-C481-E2EC7BD4CC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25063" y="5844507"/>
            <a:ext cx="4410667" cy="223536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49">
            <a:extLst>
              <a:ext uri="{FF2B5EF4-FFF2-40B4-BE49-F238E27FC236}">
                <a16:creationId xmlns:a16="http://schemas.microsoft.com/office/drawing/2014/main" xmlns="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43452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xmlns="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25062" y="1328808"/>
            <a:ext cx="4345200" cy="245316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5046329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9" name="Marcador de tabla 18">
            <a:extLst>
              <a:ext uri="{FF2B5EF4-FFF2-40B4-BE49-F238E27FC236}">
                <a16:creationId xmlns:a16="http://schemas.microsoft.com/office/drawing/2014/main" xmlns="" id="{1D28B62C-983E-6B64-C51E-4075858BEE02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7675" y="3257934"/>
            <a:ext cx="11314113" cy="290791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:a16="http://schemas.microsoft.com/office/drawing/2014/main" xmlns="" id="{90DA9BC0-A64A-6ECE-0C7F-2284D779AC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2913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:a16="http://schemas.microsoft.com/office/drawing/2014/main" xmlns="" id="{49492AD4-DE20-0966-0185-5B714FD6569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723733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:a16="http://schemas.microsoft.com/office/drawing/2014/main" xmlns="" id="{39A80EFD-C525-2E33-D67E-BF82215F79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183910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xmlns="" id="{E0C36208-1CA8-0AF6-C192-788E2E2AA74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05638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:a16="http://schemas.microsoft.com/office/drawing/2014/main" xmlns="" id="{8958A367-7109-C383-DA0E-B6409FFF70D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86458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xmlns="" id="{66BE90DE-B32A-628F-0F45-46C5CE4F7DA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046635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:a16="http://schemas.microsoft.com/office/drawing/2014/main" xmlns="" id="{98A85428-6F8E-9072-22E5-8A132B6C5DE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68364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3" name="Marcador de texto 31">
            <a:extLst>
              <a:ext uri="{FF2B5EF4-FFF2-40B4-BE49-F238E27FC236}">
                <a16:creationId xmlns:a16="http://schemas.microsoft.com/office/drawing/2014/main" xmlns="" id="{AE0E2CDA-1B5A-580E-D0C0-E37297A7AC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9184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:a16="http://schemas.microsoft.com/office/drawing/2014/main" xmlns="" id="{A8324AF2-4451-61C2-DE34-08C724D6C31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909361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71059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9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arcador de texto 7">
            <a:extLst>
              <a:ext uri="{FF2B5EF4-FFF2-40B4-BE49-F238E27FC236}">
                <a16:creationId xmlns:a16="http://schemas.microsoft.com/office/drawing/2014/main" xmlns="" id="{9FAA23D5-B1A8-589C-8ED5-F341FFFEA56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99300" y="4046751"/>
            <a:ext cx="397982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marL="0" marR="0" lvl="0" indent="0" algn="l" defTabSz="1218406" eaLnBrk="1" fontAlgn="auto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s-ES" dirty="0"/>
              <a:t>Subtítulo</a:t>
            </a:r>
            <a:r>
              <a:rPr lang="es-CL" dirty="0"/>
              <a:t> Arial 15</a:t>
            </a:r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0B08D841-0276-33C3-3666-53CC67862A7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9299" y="2413732"/>
            <a:ext cx="397982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portada </a:t>
            </a:r>
            <a:br>
              <a:rPr lang="es-ES" dirty="0"/>
            </a:br>
            <a:r>
              <a:rPr lang="es-ES" dirty="0"/>
              <a:t>máximo 3 líneas Arial Regular - 30 puntos</a:t>
            </a:r>
            <a:endParaRPr lang="es-CL" dirty="0"/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xmlns="" id="{98BA7C6B-DB5F-EE2E-B534-7324B6BC8C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" r="11749"/>
          <a:stretch/>
        </p:blipFill>
        <p:spPr>
          <a:xfrm>
            <a:off x="-1082076" y="-130002"/>
            <a:ext cx="8862495" cy="7495698"/>
          </a:xfrm>
          <a:prstGeom prst="rect">
            <a:avLst/>
          </a:prstGeom>
        </p:spPr>
      </p:pic>
      <p:pic>
        <p:nvPicPr>
          <p:cNvPr id="11" name="Gráfico 7">
            <a:extLst>
              <a:ext uri="{FF2B5EF4-FFF2-40B4-BE49-F238E27FC236}">
                <a16:creationId xmlns:a16="http://schemas.microsoft.com/office/drawing/2014/main" xmlns="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949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58" name="Subtítulo 2">
            <a:extLst>
              <a:ext uri="{FF2B5EF4-FFF2-40B4-BE49-F238E27FC236}">
                <a16:creationId xmlns:a16="http://schemas.microsoft.com/office/drawing/2014/main" xmlns="" id="{95C4CA68-C0A6-1A75-A75A-69111116DE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59" name="Marcador de texto 49">
            <a:extLst>
              <a:ext uri="{FF2B5EF4-FFF2-40B4-BE49-F238E27FC236}">
                <a16:creationId xmlns:a16="http://schemas.microsoft.com/office/drawing/2014/main" xmlns="" id="{4B345620-5EB8-5D07-CDF4-2196916D4F9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924132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0" name="Marcador de texto 49">
            <a:extLst>
              <a:ext uri="{FF2B5EF4-FFF2-40B4-BE49-F238E27FC236}">
                <a16:creationId xmlns:a16="http://schemas.microsoft.com/office/drawing/2014/main" xmlns="" id="{4805B092-F4B5-8A89-7913-16D55E80CF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14624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:a16="http://schemas.microsoft.com/office/drawing/2014/main" xmlns="" id="{9CD34FC7-F684-369E-267D-FE6FA317E6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905117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:a16="http://schemas.microsoft.com/office/drawing/2014/main" xmlns="" id="{F963A36C-AF12-414B-E941-50890D8D9D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24132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:a16="http://schemas.microsoft.com/office/drawing/2014/main" xmlns="" id="{A493A69E-F006-CBC4-14BA-1B7D411F6A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14624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:a16="http://schemas.microsoft.com/office/drawing/2014/main" xmlns="" id="{922125E0-E5BD-3E30-0F8B-A00802030FC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05117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:a16="http://schemas.microsoft.com/office/drawing/2014/main" xmlns="" id="{C17793B2-03BD-08AE-128B-E51718FDDB2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924132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:a16="http://schemas.microsoft.com/office/drawing/2014/main" xmlns="" id="{453D821D-AC55-5A01-BBA3-97EADB2FDE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914624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xmlns="" id="{ECB52E0A-92A8-5EF1-625C-1E2B5354F9F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905117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xmlns="" id="{3F01CCC4-52EE-22C2-9D44-6BFE579745D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924132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xmlns="" id="{9CEB0C03-2BB4-30A2-067F-7C2D1E93597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914624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xmlns="" id="{C3E77618-4325-F5FE-499C-45BD5160D61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905117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xmlns="" id="{CE272B85-9159-FA71-78A8-21B9FE10300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16200000" flipH="1">
            <a:off x="5068797" y="2355407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:a16="http://schemas.microsoft.com/office/drawing/2014/main" xmlns="" id="{11D99E9E-817C-6D7E-A2BE-89DD822D161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 rot="16200000" flipH="1">
            <a:off x="5068798" y="3727008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:a16="http://schemas.microsoft.com/office/drawing/2014/main" xmlns="" id="{00F65F61-D1F6-1F4E-575A-A425488713D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rot="16200000" flipH="1">
            <a:off x="5068799" y="510924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xmlns="" id="{636F64CA-18E8-BF09-DD60-E08C4128683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766802" y="2196364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xmlns="" id="{A3BA2335-2FFB-08E3-1335-E3252122AB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766802" y="3556813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xmlns="" id="{DE00BC1C-834A-9980-3BCA-F908E7F0CF4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766802" y="4906111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posición de imagen 86">
            <a:extLst>
              <a:ext uri="{FF2B5EF4-FFF2-40B4-BE49-F238E27FC236}">
                <a16:creationId xmlns:a16="http://schemas.microsoft.com/office/drawing/2014/main" xmlns="" id="{64DAE33A-150D-57A3-70D3-CD27D0B3952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2330078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8" name="Marcador de posición de imagen 86">
            <a:extLst>
              <a:ext uri="{FF2B5EF4-FFF2-40B4-BE49-F238E27FC236}">
                <a16:creationId xmlns:a16="http://schemas.microsoft.com/office/drawing/2014/main" xmlns="" id="{ECCD658C-2175-3803-0038-475F5236EF34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494108" y="3701680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9" name="Marcador de posición de imagen 86">
            <a:extLst>
              <a:ext uri="{FF2B5EF4-FFF2-40B4-BE49-F238E27FC236}">
                <a16:creationId xmlns:a16="http://schemas.microsoft.com/office/drawing/2014/main" xmlns="" id="{92A05F97-2D3F-CDB4-311A-DC950928EBF3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94108" y="5062645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520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:a16="http://schemas.microsoft.com/office/drawing/2014/main" xmlns="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xmlns="" id="{1EDF05D4-9A65-EF9A-522C-6318F25B04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1852612"/>
            <a:ext cx="11121820" cy="1097208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xmlns="" id="{9EC0A742-FAE7-EB7C-074F-338B3CA3D6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3270847"/>
            <a:ext cx="11121820" cy="23429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xmlns="" id="{A38F46DD-F13F-9EA0-4D70-156B93AB0A4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504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49">
            <a:extLst>
              <a:ext uri="{FF2B5EF4-FFF2-40B4-BE49-F238E27FC236}">
                <a16:creationId xmlns:a16="http://schemas.microsoft.com/office/drawing/2014/main" xmlns="" id="{B2B6EF5F-B4EB-6934-ECD5-C2A36A84A8C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79680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:a16="http://schemas.microsoft.com/office/drawing/2014/main" xmlns="" id="{C8100423-846E-4126-FB92-9B3114D416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15109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xmlns="" id="{051DCBF7-6C95-9680-0904-0D5E5E38057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538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xmlns="" id="{007F1483-B57C-B30C-EE92-81E42BC2D55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862715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34">
            <a:extLst>
              <a:ext uri="{FF2B5EF4-FFF2-40B4-BE49-F238E27FC236}">
                <a16:creationId xmlns:a16="http://schemas.microsoft.com/office/drawing/2014/main" xmlns="" id="{6FB6EE8B-F2BD-25A3-0B74-0CB25E3DEA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9680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:a16="http://schemas.microsoft.com/office/drawing/2014/main" xmlns="" id="{9262D7D3-F97F-8E58-4966-FA70380552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1397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xmlns="" id="{24420A78-BBAD-C2C0-9FC0-AA634D4B5C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423306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xmlns="" id="{5D79030A-41CF-6F08-1065-47605D0AAAA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51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xmlns="" id="{9462DC54-CBF9-6B45-2B2C-2148284DB57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65968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1">
            <a:extLst>
              <a:ext uri="{FF2B5EF4-FFF2-40B4-BE49-F238E27FC236}">
                <a16:creationId xmlns:a16="http://schemas.microsoft.com/office/drawing/2014/main" xmlns="" id="{A658DC09-3F35-A814-365C-D35FDB5313B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 rot="5400000">
            <a:off x="187877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xmlns="" id="{4C77BC8D-3998-BB26-47BA-C708BD55605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0538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1">
            <a:extLst>
              <a:ext uri="{FF2B5EF4-FFF2-40B4-BE49-F238E27FC236}">
                <a16:creationId xmlns:a16="http://schemas.microsoft.com/office/drawing/2014/main" xmlns="" id="{274D0C8D-1C32-F531-C87A-BA0BED3441C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72255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8" name="Marcador de texto 31">
            <a:extLst>
              <a:ext uri="{FF2B5EF4-FFF2-40B4-BE49-F238E27FC236}">
                <a16:creationId xmlns:a16="http://schemas.microsoft.com/office/drawing/2014/main" xmlns="" id="{1819C0FF-910E-6355-8D27-D63208863DB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5400000">
            <a:off x="8941646" y="3883308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:a16="http://schemas.microsoft.com/office/drawing/2014/main" xmlns="" id="{09D34F02-4612-0DA0-8199-D17D8013314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15109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1">
            <a:extLst>
              <a:ext uri="{FF2B5EF4-FFF2-40B4-BE49-F238E27FC236}">
                <a16:creationId xmlns:a16="http://schemas.microsoft.com/office/drawing/2014/main" xmlns="" id="{C3946606-FE5E-4257-2A70-3B1EE8D3D68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6826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1" name="Marcador de texto 31">
            <a:extLst>
              <a:ext uri="{FF2B5EF4-FFF2-40B4-BE49-F238E27FC236}">
                <a16:creationId xmlns:a16="http://schemas.microsoft.com/office/drawing/2014/main" xmlns="" id="{7A1297C7-876A-2CAE-B2A0-78ACA462B8A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658735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:a16="http://schemas.microsoft.com/office/drawing/2014/main" xmlns="" id="{FD04A436-8FFE-C6D0-880E-D7B4CB3783C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85967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3" name="Marcador de texto 31">
            <a:extLst>
              <a:ext uri="{FF2B5EF4-FFF2-40B4-BE49-F238E27FC236}">
                <a16:creationId xmlns:a16="http://schemas.microsoft.com/office/drawing/2014/main" xmlns="" id="{EBEBCBEE-CE4C-981A-D59E-FF13E67B62F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07684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4" name="Marcador de texto 31">
            <a:extLst>
              <a:ext uri="{FF2B5EF4-FFF2-40B4-BE49-F238E27FC236}">
                <a16:creationId xmlns:a16="http://schemas.microsoft.com/office/drawing/2014/main" xmlns="" id="{7D3423CD-D5FE-E127-9746-BA101CE3EBA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11295936" y="388330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0727425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:a16="http://schemas.microsoft.com/office/drawing/2014/main" xmlns="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xmlns="" id="{741D0EF4-A454-9693-96B3-EB35A488F9ED}"/>
              </a:ext>
            </a:extLst>
          </p:cNvPr>
          <p:cNvCxnSpPr>
            <a:cxnSpLocks/>
          </p:cNvCxnSpPr>
          <p:nvPr userDrawn="1"/>
        </p:nvCxnSpPr>
        <p:spPr>
          <a:xfrm>
            <a:off x="425229" y="4618032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>
            <a:extLst>
              <a:ext uri="{FF2B5EF4-FFF2-40B4-BE49-F238E27FC236}">
                <a16:creationId xmlns:a16="http://schemas.microsoft.com/office/drawing/2014/main" xmlns="" id="{80C8DCC1-8E32-D573-93B5-E5E71C01DC3E}"/>
              </a:ext>
            </a:extLst>
          </p:cNvPr>
          <p:cNvCxnSpPr>
            <a:cxnSpLocks/>
          </p:cNvCxnSpPr>
          <p:nvPr userDrawn="1"/>
        </p:nvCxnSpPr>
        <p:spPr>
          <a:xfrm>
            <a:off x="425229" y="2841684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Marcador de texto 49">
            <a:extLst>
              <a:ext uri="{FF2B5EF4-FFF2-40B4-BE49-F238E27FC236}">
                <a16:creationId xmlns:a16="http://schemas.microsoft.com/office/drawing/2014/main" xmlns="" id="{6DEDFD75-191B-5433-8A93-041B19A766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845031"/>
            <a:ext cx="1096842" cy="687850"/>
          </a:xfrm>
          <a:noFill/>
        </p:spPr>
        <p:txBody>
          <a:bodyPr lIns="0" tIns="0" rIns="0" bIns="0" anchor="ctr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9" name="Marcador de texto 49">
            <a:extLst>
              <a:ext uri="{FF2B5EF4-FFF2-40B4-BE49-F238E27FC236}">
                <a16:creationId xmlns:a16="http://schemas.microsoft.com/office/drawing/2014/main" xmlns="" id="{AB8400E2-DEE0-612A-CAEF-BF0BD01222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3043549"/>
            <a:ext cx="1096842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1" name="Marcador de texto 49">
            <a:extLst>
              <a:ext uri="{FF2B5EF4-FFF2-40B4-BE49-F238E27FC236}">
                <a16:creationId xmlns:a16="http://schemas.microsoft.com/office/drawing/2014/main" xmlns="" id="{18175F41-C149-7CEE-9D6D-8988CF54016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39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2" name="Marcador de texto 49">
            <a:extLst>
              <a:ext uri="{FF2B5EF4-FFF2-40B4-BE49-F238E27FC236}">
                <a16:creationId xmlns:a16="http://schemas.microsoft.com/office/drawing/2014/main" xmlns="" id="{F76222A7-5D3E-DF79-FEE5-C43F157EE2D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837846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3" name="Marcador de texto 49">
            <a:extLst>
              <a:ext uri="{FF2B5EF4-FFF2-40B4-BE49-F238E27FC236}">
                <a16:creationId xmlns:a16="http://schemas.microsoft.com/office/drawing/2014/main" xmlns="" id="{8822C92A-57F0-6DC8-D633-18326136469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851704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4" name="Marcador de texto 49">
            <a:extLst>
              <a:ext uri="{FF2B5EF4-FFF2-40B4-BE49-F238E27FC236}">
                <a16:creationId xmlns:a16="http://schemas.microsoft.com/office/drawing/2014/main" xmlns="" id="{9CF0A07A-A25B-18DD-F296-D1EE050CFD9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865561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5" name="Marcador de texto 49">
            <a:extLst>
              <a:ext uri="{FF2B5EF4-FFF2-40B4-BE49-F238E27FC236}">
                <a16:creationId xmlns:a16="http://schemas.microsoft.com/office/drawing/2014/main" xmlns="" id="{7E086824-B1E6-863B-115B-992F9552FFE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9011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6" name="Marcador de texto 49">
            <a:extLst>
              <a:ext uri="{FF2B5EF4-FFF2-40B4-BE49-F238E27FC236}">
                <a16:creationId xmlns:a16="http://schemas.microsoft.com/office/drawing/2014/main" xmlns="" id="{02F58401-D79F-01A9-8535-47C943032A8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1504" y="4807033"/>
            <a:ext cx="1096842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7" name="Marcador de texto 49">
            <a:extLst>
              <a:ext uri="{FF2B5EF4-FFF2-40B4-BE49-F238E27FC236}">
                <a16:creationId xmlns:a16="http://schemas.microsoft.com/office/drawing/2014/main" xmlns="" id="{BB5BE137-48E8-1B34-B29C-90826849C2A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8239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8" name="Marcador de texto 49">
            <a:extLst>
              <a:ext uri="{FF2B5EF4-FFF2-40B4-BE49-F238E27FC236}">
                <a16:creationId xmlns:a16="http://schemas.microsoft.com/office/drawing/2014/main" xmlns="" id="{5DB61E90-DA8C-3626-BA68-7880929F288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837846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9" name="Marcador de texto 49">
            <a:extLst>
              <a:ext uri="{FF2B5EF4-FFF2-40B4-BE49-F238E27FC236}">
                <a16:creationId xmlns:a16="http://schemas.microsoft.com/office/drawing/2014/main" xmlns="" id="{F09B4558-4E22-C2A5-6537-FC8F84644E3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851704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0" name="Marcador de texto 49">
            <a:extLst>
              <a:ext uri="{FF2B5EF4-FFF2-40B4-BE49-F238E27FC236}">
                <a16:creationId xmlns:a16="http://schemas.microsoft.com/office/drawing/2014/main" xmlns="" id="{36225E52-2698-D4B6-3679-8FB9D9442C1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865561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1" name="Marcador de texto 49">
            <a:extLst>
              <a:ext uri="{FF2B5EF4-FFF2-40B4-BE49-F238E27FC236}">
                <a16:creationId xmlns:a16="http://schemas.microsoft.com/office/drawing/2014/main" xmlns="" id="{26DBC50C-7CB2-01A8-CAEF-7D0E5C74280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9011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2" name="Marcador de texto 34">
            <a:extLst>
              <a:ext uri="{FF2B5EF4-FFF2-40B4-BE49-F238E27FC236}">
                <a16:creationId xmlns:a16="http://schemas.microsoft.com/office/drawing/2014/main" xmlns="" id="{3DE6E347-945C-C2AE-C158-BA8B93A5FD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823989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3" name="Marcador de texto 31">
            <a:extLst>
              <a:ext uri="{FF2B5EF4-FFF2-40B4-BE49-F238E27FC236}">
                <a16:creationId xmlns:a16="http://schemas.microsoft.com/office/drawing/2014/main" xmlns="" id="{1BFDB0B7-74AE-DC00-197F-C769BF64E8F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933770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4" name="Marcador de texto 31">
            <a:extLst>
              <a:ext uri="{FF2B5EF4-FFF2-40B4-BE49-F238E27FC236}">
                <a16:creationId xmlns:a16="http://schemas.microsoft.com/office/drawing/2014/main" xmlns="" id="{B2C4A5B3-98BC-57C2-4B20-F7099DF6057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3153432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5" name="Marcador de texto 34">
            <a:extLst>
              <a:ext uri="{FF2B5EF4-FFF2-40B4-BE49-F238E27FC236}">
                <a16:creationId xmlns:a16="http://schemas.microsoft.com/office/drawing/2014/main" xmlns="" id="{92D4A22C-6CE5-67A8-FB57-62A98037607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8160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6" name="Marcador de texto 31">
            <a:extLst>
              <a:ext uri="{FF2B5EF4-FFF2-40B4-BE49-F238E27FC236}">
                <a16:creationId xmlns:a16="http://schemas.microsoft.com/office/drawing/2014/main" xmlns="" id="{2E1D369B-431A-7907-C56E-0BE3BBCD82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925856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7" name="Marcador de texto 31">
            <a:extLst>
              <a:ext uri="{FF2B5EF4-FFF2-40B4-BE49-F238E27FC236}">
                <a16:creationId xmlns:a16="http://schemas.microsoft.com/office/drawing/2014/main" xmlns="" id="{23925C27-FA09-DD20-1A3E-88FFFE8273B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51455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8" name="Marcador de texto 34">
            <a:extLst>
              <a:ext uri="{FF2B5EF4-FFF2-40B4-BE49-F238E27FC236}">
                <a16:creationId xmlns:a16="http://schemas.microsoft.com/office/drawing/2014/main" xmlns="" id="{D387286E-BBC4-9111-6EC3-C3420C800D3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819047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9" name="Marcador de texto 31">
            <a:extLst>
              <a:ext uri="{FF2B5EF4-FFF2-40B4-BE49-F238E27FC236}">
                <a16:creationId xmlns:a16="http://schemas.microsoft.com/office/drawing/2014/main" xmlns="" id="{F7A2A1AE-E2EB-7946-69A3-D5C46BFABD7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928828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0" name="Marcador de texto 31">
            <a:extLst>
              <a:ext uri="{FF2B5EF4-FFF2-40B4-BE49-F238E27FC236}">
                <a16:creationId xmlns:a16="http://schemas.microsoft.com/office/drawing/2014/main" xmlns="" id="{B63A5D2F-E6C6-B236-E1D7-20E9C7A0F23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5400000">
            <a:off x="7148490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1" name="Marcador de texto 34">
            <a:extLst>
              <a:ext uri="{FF2B5EF4-FFF2-40B4-BE49-F238E27FC236}">
                <a16:creationId xmlns:a16="http://schemas.microsoft.com/office/drawing/2014/main" xmlns="" id="{F8776F97-031B-D906-567B-1FEC6389BA3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32903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2" name="Marcador de texto 31">
            <a:extLst>
              <a:ext uri="{FF2B5EF4-FFF2-40B4-BE49-F238E27FC236}">
                <a16:creationId xmlns:a16="http://schemas.microsoft.com/office/drawing/2014/main" xmlns="" id="{DCE77E0A-009F-F055-2F05-D80E447A19D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43257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3" name="Marcador de texto 31">
            <a:extLst>
              <a:ext uri="{FF2B5EF4-FFF2-40B4-BE49-F238E27FC236}">
                <a16:creationId xmlns:a16="http://schemas.microsoft.com/office/drawing/2014/main" xmlns="" id="{5F20345A-92C5-AFDD-249F-C08C7D84176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 rot="5400000">
            <a:off x="9162346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4" name="Marcador de texto 34">
            <a:extLst>
              <a:ext uri="{FF2B5EF4-FFF2-40B4-BE49-F238E27FC236}">
                <a16:creationId xmlns:a16="http://schemas.microsoft.com/office/drawing/2014/main" xmlns="" id="{8A7DA05E-4214-ACB7-84DC-15C4785A7A4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8358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5" name="Marcador de texto 31">
            <a:extLst>
              <a:ext uri="{FF2B5EF4-FFF2-40B4-BE49-F238E27FC236}">
                <a16:creationId xmlns:a16="http://schemas.microsoft.com/office/drawing/2014/main" xmlns="" id="{62D4C8C1-655D-5077-0810-BC666D85D4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0946229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6" name="Marcador de texto 31">
            <a:extLst>
              <a:ext uri="{FF2B5EF4-FFF2-40B4-BE49-F238E27FC236}">
                <a16:creationId xmlns:a16="http://schemas.microsoft.com/office/drawing/2014/main" xmlns="" id="{D8DFB641-0A4A-DCF0-FC96-1FF7FE7F0EB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 rot="5400000">
            <a:off x="111653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8"/>
          </p:nvPr>
        </p:nvSpPr>
        <p:spPr>
          <a:xfrm>
            <a:off x="447578" y="6474653"/>
            <a:ext cx="10953109" cy="230929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9"/>
          </p:nvPr>
        </p:nvSpPr>
        <p:spPr>
          <a:xfrm>
            <a:off x="11531291" y="6474653"/>
            <a:ext cx="505443" cy="230643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165593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xmlns="" id="{F162C46A-EB3F-E283-D131-1B176D3AB4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36876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xmlns="" id="{49B80D32-540E-A261-3ADE-337D04EFD8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7697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:a16="http://schemas.microsoft.com/office/drawing/2014/main" xmlns="" id="{4D04E93A-2C50-CA1F-90EA-535EBCF0DF7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936786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xmlns="" id="{BAEAC7EB-CCF4-6C6F-9130-7D71F9BD1F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2099" y="4661646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xmlns="" id="{69FE249E-7CAF-4E68-6AB6-9804F3E95DB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92920" y="466164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:a16="http://schemas.microsoft.com/office/drawing/2014/main" xmlns="" id="{67EE1666-B41B-F631-1A25-92C3EA6BFA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112009" y="485467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:a16="http://schemas.microsoft.com/office/drawing/2014/main" xmlns="" id="{A276AAEB-DA7E-0822-2CAE-BD4D7070CC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0927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3" name="Marcador de texto 31">
            <a:extLst>
              <a:ext uri="{FF2B5EF4-FFF2-40B4-BE49-F238E27FC236}">
                <a16:creationId xmlns:a16="http://schemas.microsoft.com/office/drawing/2014/main" xmlns="" id="{881092B3-20CA-6BAA-11D5-39D54F5BDBF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71748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xmlns="" id="{688E8E11-810D-B5B0-6299-9F9115CC7B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290837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xmlns="" id="{FAC35482-00C4-F640-57CD-526E34538AA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36876" y="5588936"/>
            <a:ext cx="297615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xmlns="" id="{81589E2B-9A3E-A855-C8AF-E853D9B168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44844" y="5588936"/>
            <a:ext cx="2976156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4">
            <a:extLst>
              <a:ext uri="{FF2B5EF4-FFF2-40B4-BE49-F238E27FC236}">
                <a16:creationId xmlns:a16="http://schemas.microsoft.com/office/drawing/2014/main" xmlns="" id="{58FC6E15-AE2A-4DA3-EADF-0B746863D28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790927" y="5588936"/>
            <a:ext cx="295919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:a16="http://schemas.microsoft.com/office/drawing/2014/main" xmlns="" id="{F871EF77-8DB0-CA2F-8BA4-EC9D9D0B0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448835" y="1922990"/>
            <a:ext cx="9318249" cy="417939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:a16="http://schemas.microsoft.com/office/drawing/2014/main" xmlns="" id="{283204EB-EAE7-D50F-8B14-F8D51CE3134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580501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4">
            <a:extLst>
              <a:ext uri="{FF2B5EF4-FFF2-40B4-BE49-F238E27FC236}">
                <a16:creationId xmlns:a16="http://schemas.microsoft.com/office/drawing/2014/main" xmlns="" id="{D65558B2-1DC6-3BBE-B1E6-7EFA3CE768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72073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1" name="Marcador de texto 34">
            <a:extLst>
              <a:ext uri="{FF2B5EF4-FFF2-40B4-BE49-F238E27FC236}">
                <a16:creationId xmlns:a16="http://schemas.microsoft.com/office/drawing/2014/main" xmlns="" id="{3322CD55-1838-1ACA-38BA-AC01739E07A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78621" y="3539799"/>
            <a:ext cx="1371503" cy="388859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:a16="http://schemas.microsoft.com/office/drawing/2014/main" xmlns="" id="{0C7E0143-F97B-09C1-0E30-9BD10400136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36876" y="2641872"/>
            <a:ext cx="7796334" cy="613398"/>
          </a:xfrm>
          <a:prstGeom prst="rightArrow">
            <a:avLst/>
          </a:prstGeom>
          <a:solidFill>
            <a:schemeClr val="accent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63" name="Marcador de texto 34">
            <a:extLst>
              <a:ext uri="{FF2B5EF4-FFF2-40B4-BE49-F238E27FC236}">
                <a16:creationId xmlns:a16="http://schemas.microsoft.com/office/drawing/2014/main" xmlns="" id="{3E4DBB49-9D25-DE09-9E4A-2DAE8E1E7A0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378622" y="2641872"/>
            <a:ext cx="1371503" cy="613398"/>
          </a:xfrm>
          <a:solidFill>
            <a:schemeClr val="bg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4" name="Marcador de texto 34">
            <a:extLst>
              <a:ext uri="{FF2B5EF4-FFF2-40B4-BE49-F238E27FC236}">
                <a16:creationId xmlns:a16="http://schemas.microsoft.com/office/drawing/2014/main" xmlns="" id="{BFCA4B76-BD30-D4B5-C126-462C604CF96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580501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5" name="Marcador de texto 34">
            <a:extLst>
              <a:ext uri="{FF2B5EF4-FFF2-40B4-BE49-F238E27FC236}">
                <a16:creationId xmlns:a16="http://schemas.microsoft.com/office/drawing/2014/main" xmlns="" id="{F2184743-3E10-8525-DE53-CEB10B65A2F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72074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6" name="Subtítulo 2">
            <a:extLst>
              <a:ext uri="{FF2B5EF4-FFF2-40B4-BE49-F238E27FC236}">
                <a16:creationId xmlns:a16="http://schemas.microsoft.com/office/drawing/2014/main" xmlns="" id="{EDCCE3DE-5A7F-0117-89A4-A4393144FC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313608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279158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xmlns="" id="{E81575AC-964D-E794-7E38-5110B68A775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25462" y="1696120"/>
            <a:ext cx="5502970" cy="515610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xmlns="" id="{5A63DF06-8316-83A5-163A-08A9C84D53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5462" y="136177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Objetivo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:a16="http://schemas.microsoft.com/office/drawing/2014/main" xmlns="" id="{433133BE-E33A-0B77-8AE2-25B7D3CBF02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0" y="1696120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Duración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:a16="http://schemas.microsoft.com/office/drawing/2014/main" xmlns="" id="{B247C828-CA1E-3F9C-F927-F2E42BA6B44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6000" y="203046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Participantes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xmlns="" id="{CC09F42F-73F8-DFB4-560F-237A3D1F888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096000" y="136177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Frecuencia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:a16="http://schemas.microsoft.com/office/drawing/2014/main" xmlns="" id="{E92AAD2B-E687-633B-2225-A0601160586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94804" y="1361775"/>
            <a:ext cx="2710633" cy="849955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Líder</a:t>
            </a:r>
          </a:p>
        </p:txBody>
      </p:sp>
      <p:sp>
        <p:nvSpPr>
          <p:cNvPr id="37" name="Marcador de texto 49">
            <a:extLst>
              <a:ext uri="{FF2B5EF4-FFF2-40B4-BE49-F238E27FC236}">
                <a16:creationId xmlns:a16="http://schemas.microsoft.com/office/drawing/2014/main" xmlns="" id="{AE29ABEF-7AB4-9593-17DD-B2B67EFC2D7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25462" y="243885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Agenda y duración por etapa</a:t>
            </a:r>
          </a:p>
        </p:txBody>
      </p:sp>
      <p:sp>
        <p:nvSpPr>
          <p:cNvPr id="38" name="Marcador de texto 49">
            <a:extLst>
              <a:ext uri="{FF2B5EF4-FFF2-40B4-BE49-F238E27FC236}">
                <a16:creationId xmlns:a16="http://schemas.microsoft.com/office/drawing/2014/main" xmlns="" id="{899ED789-E645-BEA5-8FEE-837ADC96C09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94804" y="2438855"/>
            <a:ext cx="27106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Indicadores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xmlns="" id="{2A6CB2EF-27AC-B479-3196-3D810B34D30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25461" y="2687642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xmlns="" id="{965978E4-55FB-BE3D-25C5-D93B9DCB8F4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095176" y="2687642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xmlns="" id="{CB52D36A-4093-1C8A-F1BD-054DDDB577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25461" y="3106565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xmlns="" id="{0AB725A0-1F45-73D7-9EC1-5F3527CA721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095176" y="3106565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xmlns="" id="{E3F36536-2A28-2B0C-8496-BE8BB76A40E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25461" y="352548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xmlns="" id="{43289912-11B2-8EA3-7CC4-07AA98B6056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095176" y="352548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xmlns="" id="{C8FD01A3-3768-9195-2B0C-D38B2B34DFE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5461" y="3944411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xmlns="" id="{55ECA377-42F7-7F35-7790-444D1B69A5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95176" y="3944411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xmlns="" id="{E7E85910-4A77-2B27-C50E-E49B498A0F8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25461" y="4363334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xmlns="" id="{E1ACBA34-3873-FADE-1F27-7C8456EDA21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95176" y="4363334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xmlns="" id="{15620AB1-5D15-0A05-6C0F-8FB72EC005B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25461" y="478225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:a16="http://schemas.microsoft.com/office/drawing/2014/main" xmlns="" id="{293A632D-3DCB-7FD7-EC19-B63C296F507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095176" y="478225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xmlns="" id="{9C92B7BA-D20C-3D45-F82B-47079682268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25462" y="5639963"/>
            <a:ext cx="5502970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xmlns="" id="{C9A3D3F6-31A3-0192-98CD-4276D77B2771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25462" y="5347177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Dinámica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xmlns="" id="{CBD2281B-279A-3EBA-F8C1-B5BAB5D77DE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160718" y="5639963"/>
            <a:ext cx="2680333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xmlns="" id="{8371708A-0114-987C-1E8E-F5106A10ADA5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160718" y="5347177"/>
            <a:ext cx="26803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Otros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:a16="http://schemas.microsoft.com/office/drawing/2014/main" xmlns="" id="{5BCD5769-175E-5C60-81A0-7E59BDCC833B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994804" y="2687642"/>
            <a:ext cx="2710633" cy="347820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555758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3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xmlns="" id="{B3B31F29-9F84-2F11-9BB4-865CA8872CB6}"/>
              </a:ext>
            </a:extLst>
          </p:cNvPr>
          <p:cNvGrpSpPr/>
          <p:nvPr userDrawn="1"/>
        </p:nvGrpSpPr>
        <p:grpSpPr>
          <a:xfrm>
            <a:off x="4089231" y="1864544"/>
            <a:ext cx="4013538" cy="4014138"/>
            <a:chOff x="4663382" y="2709506"/>
            <a:chExt cx="2882916" cy="2888389"/>
          </a:xfrm>
          <a:solidFill>
            <a:schemeClr val="accent1"/>
          </a:solidFill>
        </p:grpSpPr>
        <p:sp>
          <p:nvSpPr>
            <p:cNvPr id="31" name="73 Circular">
              <a:extLst>
                <a:ext uri="{FF2B5EF4-FFF2-40B4-BE49-F238E27FC236}">
                  <a16:creationId xmlns:a16="http://schemas.microsoft.com/office/drawing/2014/main" xmlns="" id="{8AA7C80A-C828-D84B-3316-D07108D41BFA}"/>
                </a:ext>
              </a:extLst>
            </p:cNvPr>
            <p:cNvSpPr/>
            <p:nvPr/>
          </p:nvSpPr>
          <p:spPr bwMode="auto">
            <a:xfrm>
              <a:off x="4663382" y="2717895"/>
              <a:ext cx="2880000" cy="2880000"/>
            </a:xfrm>
            <a:prstGeom prst="pie">
              <a:avLst>
                <a:gd name="adj1" fmla="val 10056162"/>
                <a:gd name="adj2" fmla="val 16190355"/>
              </a:avLst>
            </a:prstGeom>
            <a:grpFill/>
            <a:ln w="571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eaLnBrk="0">
                <a:lnSpc>
                  <a:spcPct val="100000"/>
                </a:lnSpc>
                <a:spcBef>
                  <a:spcPts val="0"/>
                </a:spcBef>
                <a:defRPr/>
              </a:pPr>
              <a:endParaRPr lang="es-CL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xmlns="" id="{D65AFB14-68CF-C19E-A6CC-09EC2BE057D0}"/>
                </a:ext>
              </a:extLst>
            </p:cNvPr>
            <p:cNvGrpSpPr/>
            <p:nvPr/>
          </p:nvGrpSpPr>
          <p:grpSpPr>
            <a:xfrm>
              <a:off x="4666298" y="2709506"/>
              <a:ext cx="2880000" cy="2886942"/>
              <a:chOff x="4666298" y="2709506"/>
              <a:chExt cx="2880000" cy="2886942"/>
            </a:xfrm>
            <a:grpFill/>
          </p:grpSpPr>
          <p:sp>
            <p:nvSpPr>
              <p:cNvPr id="33" name="68 Circular">
                <a:extLst>
                  <a:ext uri="{FF2B5EF4-FFF2-40B4-BE49-F238E27FC236}">
                    <a16:creationId xmlns:a16="http://schemas.microsoft.com/office/drawing/2014/main" xmlns="" id="{34D39FA0-5A91-8F9B-386A-892D13E044D6}"/>
                  </a:ext>
                </a:extLst>
              </p:cNvPr>
              <p:cNvSpPr/>
              <p:nvPr/>
            </p:nvSpPr>
            <p:spPr bwMode="auto">
              <a:xfrm>
                <a:off x="4666298" y="2709506"/>
                <a:ext cx="2880000" cy="2880000"/>
              </a:xfrm>
              <a:prstGeom prst="pie">
                <a:avLst>
                  <a:gd name="adj1" fmla="val 770312"/>
                  <a:gd name="adj2" fmla="val 10081535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65 Circular">
                <a:extLst>
                  <a:ext uri="{FF2B5EF4-FFF2-40B4-BE49-F238E27FC236}">
                    <a16:creationId xmlns:a16="http://schemas.microsoft.com/office/drawing/2014/main" xmlns="" id="{B2DBC8B2-E293-DABC-AFE5-6E145E020FA3}"/>
                  </a:ext>
                </a:extLst>
              </p:cNvPr>
              <p:cNvSpPr/>
              <p:nvPr/>
            </p:nvSpPr>
            <p:spPr bwMode="auto">
              <a:xfrm>
                <a:off x="4666298" y="2716448"/>
                <a:ext cx="2880000" cy="2880000"/>
              </a:xfrm>
              <a:prstGeom prst="pie">
                <a:avLst>
                  <a:gd name="adj1" fmla="val 16185162"/>
                  <a:gd name="adj2" fmla="val 795482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" name="Oval 10">
            <a:extLst>
              <a:ext uri="{FF2B5EF4-FFF2-40B4-BE49-F238E27FC236}">
                <a16:creationId xmlns:a16="http://schemas.microsoft.com/office/drawing/2014/main" xmlns="" id="{F8C3F79B-5F43-9430-21CA-B76EF1301F6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405354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xmlns="" id="{97EA9A67-3D8B-DE06-91E1-A7281C8F59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29169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xmlns="" id="{278D51D4-BD9D-3610-690E-C4345F0E65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78951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xmlns="" id="{C705CD57-E64E-FA84-EA2F-BC54EE37A90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29056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xmlns="" id="{8E6F8833-B8EA-42B0-12E5-822EE2B6F46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96402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xmlns="" id="{7E883DC9-18D7-6D65-6F60-A9CC233F7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494919" y="496627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8" name="Marcador de texto 34">
            <a:extLst>
              <a:ext uri="{FF2B5EF4-FFF2-40B4-BE49-F238E27FC236}">
                <a16:creationId xmlns:a16="http://schemas.microsoft.com/office/drawing/2014/main" xmlns="" id="{6EE53560-5993-205A-EA7B-5770917A454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494919" y="3844060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:a16="http://schemas.microsoft.com/office/drawing/2014/main" xmlns="" id="{458ECCD6-DC7F-D4C1-271D-9FDCA96C6A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17406" y="566037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xmlns="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xmlns="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xmlns="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241518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68 Circular">
            <a:extLst>
              <a:ext uri="{FF2B5EF4-FFF2-40B4-BE49-F238E27FC236}">
                <a16:creationId xmlns:a16="http://schemas.microsoft.com/office/drawing/2014/main" xmlns="" id="{CAF0171C-7DA9-DB33-6052-1608904CE8F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273156"/>
              <a:gd name="adj2" fmla="val 753741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73 Circular">
            <a:extLst>
              <a:ext uri="{FF2B5EF4-FFF2-40B4-BE49-F238E27FC236}">
                <a16:creationId xmlns:a16="http://schemas.microsoft.com/office/drawing/2014/main" xmlns="" id="{130EE012-5E76-D4E5-967A-D7380FB98AF1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0119161"/>
              <a:gd name="adj2" fmla="val 1614974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14" name="64 Circular">
            <a:extLst>
              <a:ext uri="{FF2B5EF4-FFF2-40B4-BE49-F238E27FC236}">
                <a16:creationId xmlns:a16="http://schemas.microsoft.com/office/drawing/2014/main" xmlns="" id="{5FEFC6FA-F65A-3626-20F1-A36BE42A6316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20506516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68 Circular">
            <a:extLst>
              <a:ext uri="{FF2B5EF4-FFF2-40B4-BE49-F238E27FC236}">
                <a16:creationId xmlns:a16="http://schemas.microsoft.com/office/drawing/2014/main" xmlns="" id="{AF07483E-0115-3203-49F7-8CA91FC3C24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190103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65 Circular">
            <a:extLst>
              <a:ext uri="{FF2B5EF4-FFF2-40B4-BE49-F238E27FC236}">
                <a16:creationId xmlns:a16="http://schemas.microsoft.com/office/drawing/2014/main" xmlns="" id="{4990A491-7E33-B559-DEFF-BD9B721F6D6A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6185162"/>
              <a:gd name="adj2" fmla="val 20510267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171460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xmlns="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529056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xmlns="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305758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:a16="http://schemas.microsoft.com/office/drawing/2014/main" xmlns="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xmlns="" id="{C705CD57-E64E-FA84-EA2F-BC54EE37A903}"/>
              </a:ext>
            </a:extLst>
          </p:cNvPr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4704708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xmlns="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4919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Oval 10">
            <a:extLst>
              <a:ext uri="{FF2B5EF4-FFF2-40B4-BE49-F238E27FC236}">
                <a16:creationId xmlns:a16="http://schemas.microsoft.com/office/drawing/2014/main" xmlns="" id="{215A63A4-B20F-14C1-47DE-DE42F389E748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xmlns="" id="{456F7253-3CD7-EF81-AB66-660DECF690CC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4919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xmlns="" id="{680CA95C-F6E8-8389-C799-88FD0A1D7B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062789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:a16="http://schemas.microsoft.com/office/drawing/2014/main" xmlns="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92393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xmlns="" id="{6FC714C9-8337-40ED-849E-DACDDB06F6F8}"/>
              </a:ext>
            </a:extLst>
          </p:cNvPr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6242562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xmlns="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30993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xmlns="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2895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 userDrawn="1"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:a16="http://schemas.microsoft.com/office/drawing/2014/main" xmlns="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xmlns="" id="{C8C34860-EFF7-CFD9-C7D1-BA2401A084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4" name="Marcador de texto 34">
            <a:extLst>
              <a:ext uri="{FF2B5EF4-FFF2-40B4-BE49-F238E27FC236}">
                <a16:creationId xmlns:a16="http://schemas.microsoft.com/office/drawing/2014/main" xmlns="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xmlns="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xmlns="" id="{93A10BBE-E8E2-D140-F85E-AE27E4BC3BE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734177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6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4 Circular">
            <a:extLst>
              <a:ext uri="{FF2B5EF4-FFF2-40B4-BE49-F238E27FC236}">
                <a16:creationId xmlns:a16="http://schemas.microsoft.com/office/drawing/2014/main" xmlns="" id="{01840219-6BE9-C1C6-5F61-501684EDA617}"/>
              </a:ext>
            </a:extLst>
          </p:cNvPr>
          <p:cNvSpPr/>
          <p:nvPr userDrawn="1"/>
        </p:nvSpPr>
        <p:spPr bwMode="auto">
          <a:xfrm>
            <a:off x="4062864" y="1858292"/>
            <a:ext cx="4080002" cy="4004519"/>
          </a:xfrm>
          <a:prstGeom prst="pie">
            <a:avLst>
              <a:gd name="adj1" fmla="val 21485870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68 Circular">
            <a:extLst>
              <a:ext uri="{FF2B5EF4-FFF2-40B4-BE49-F238E27FC236}">
                <a16:creationId xmlns:a16="http://schemas.microsoft.com/office/drawing/2014/main" xmlns="" id="{F1398410-6963-4010-5138-8F888E554D1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10847340"/>
              <a:gd name="adj2" fmla="val 14054134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73 Circular">
            <a:extLst>
              <a:ext uri="{FF2B5EF4-FFF2-40B4-BE49-F238E27FC236}">
                <a16:creationId xmlns:a16="http://schemas.microsoft.com/office/drawing/2014/main" xmlns="" id="{8D1CFCE6-7954-53DA-D9AF-0EEA8DAE6D87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3964920"/>
              <a:gd name="adj2" fmla="val 1818736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7" name="64 Circular">
            <a:extLst>
              <a:ext uri="{FF2B5EF4-FFF2-40B4-BE49-F238E27FC236}">
                <a16:creationId xmlns:a16="http://schemas.microsoft.com/office/drawing/2014/main" xmlns="" id="{038FEDC7-7BF4-398F-F309-50959F10AABF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165229"/>
              <a:gd name="adj2" fmla="val 7621398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68 Circular">
            <a:extLst>
              <a:ext uri="{FF2B5EF4-FFF2-40B4-BE49-F238E27FC236}">
                <a16:creationId xmlns:a16="http://schemas.microsoft.com/office/drawing/2014/main" xmlns="" id="{63141943-F01C-489B-5C00-83DE2F523AC7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081558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65 Circular">
            <a:extLst>
              <a:ext uri="{FF2B5EF4-FFF2-40B4-BE49-F238E27FC236}">
                <a16:creationId xmlns:a16="http://schemas.microsoft.com/office/drawing/2014/main" xmlns="" id="{E1E58FCA-9675-9F10-947C-E0309EB8FEC2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8202714"/>
              <a:gd name="adj2" fmla="val 2146815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521857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xmlns="" id="{26473813-2D17-8739-5DED-8C699BE07458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:a16="http://schemas.microsoft.com/office/drawing/2014/main" xmlns="" id="{8D2ACCD1-3753-9BC7-99EC-FBE1D7872A18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xmlns="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126279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xmlns="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707021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:a16="http://schemas.microsoft.com/office/drawing/2014/main" xmlns="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xmlns="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3685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xmlns="" id="{680CA95C-F6E8-8389-C799-88FD0A1D7B11}"/>
              </a:ext>
            </a:extLst>
          </p:cNvPr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4126279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:a16="http://schemas.microsoft.com/office/drawing/2014/main" xmlns="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07021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xmlns="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29759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xmlns="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1661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:a16="http://schemas.microsoft.com/office/drawing/2014/main" xmlns="" id="{93A10BBE-E8E2-D140-F85E-AE27E4BC3BED}"/>
              </a:ext>
            </a:extLst>
          </p:cNvPr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xmlns="" id="{C8C34860-EFF7-CFD9-C7D1-BA2401A084A9}"/>
              </a:ext>
            </a:extLst>
          </p:cNvPr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0" name="Marcador de texto 34">
            <a:extLst>
              <a:ext uri="{FF2B5EF4-FFF2-40B4-BE49-F238E27FC236}">
                <a16:creationId xmlns:a16="http://schemas.microsoft.com/office/drawing/2014/main" xmlns="" id="{3655D843-2854-5FEE-22E9-8695D748BB46}"/>
              </a:ext>
            </a:extLst>
          </p:cNvPr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3" name="Marcador de texto 34">
            <a:extLst>
              <a:ext uri="{FF2B5EF4-FFF2-40B4-BE49-F238E27FC236}">
                <a16:creationId xmlns:a16="http://schemas.microsoft.com/office/drawing/2014/main" xmlns="" id="{4757DA26-F42F-2A75-B6F0-ED2A7FDD316F}"/>
              </a:ext>
            </a:extLst>
          </p:cNvPr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442913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Oval 10">
            <a:extLst>
              <a:ext uri="{FF2B5EF4-FFF2-40B4-BE49-F238E27FC236}">
                <a16:creationId xmlns:a16="http://schemas.microsoft.com/office/drawing/2014/main" xmlns="" id="{DCB6549C-342C-814F-C82F-AA79B267D7D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5778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xmlns="" id="{35788F25-7620-B666-95D7-C89386BD3857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3685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xmlns="" id="{45960488-14AD-AE4E-69D8-19DBD4359525}"/>
              </a:ext>
            </a:extLst>
          </p:cNvPr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5917406" y="16917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:a16="http://schemas.microsoft.com/office/drawing/2014/main" xmlns="" id="{E9FFC526-2056-5717-28DE-70A7881791D3}"/>
              </a:ext>
            </a:extLst>
          </p:cNvPr>
          <p:cNvSpPr>
            <a:spLocks noGrp="1"/>
          </p:cNvSpPr>
          <p:nvPr userDrawn="1">
            <p:ph type="body" sz="quarter" idx="51" hasCustomPrompt="1"/>
          </p:nvPr>
        </p:nvSpPr>
        <p:spPr>
          <a:xfrm>
            <a:off x="4329759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:a16="http://schemas.microsoft.com/office/drawing/2014/main" xmlns="" id="{2551CF0C-1FCF-BBA6-6ECA-78F404805DC3}"/>
              </a:ext>
            </a:extLst>
          </p:cNvPr>
          <p:cNvSpPr>
            <a:spLocks noGrp="1"/>
          </p:cNvSpPr>
          <p:nvPr userDrawn="1">
            <p:ph type="body" sz="quarter" idx="52" hasCustomPrompt="1"/>
          </p:nvPr>
        </p:nvSpPr>
        <p:spPr>
          <a:xfrm>
            <a:off x="6691661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:a16="http://schemas.microsoft.com/office/drawing/2014/main" xmlns="" id="{CDE6333E-4444-1C3D-0934-E80757237CE1}"/>
              </a:ext>
            </a:extLst>
          </p:cNvPr>
          <p:cNvSpPr>
            <a:spLocks noGrp="1"/>
          </p:cNvSpPr>
          <p:nvPr userDrawn="1">
            <p:ph type="body" sz="quarter" idx="53" hasCustomPrompt="1"/>
          </p:nvPr>
        </p:nvSpPr>
        <p:spPr>
          <a:xfrm>
            <a:off x="5493685" y="2521625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10" name="Marcador de número de diapositiva 9"/>
          <p:cNvSpPr>
            <a:spLocks noGrp="1"/>
          </p:cNvSpPr>
          <p:nvPr userDrawn="1"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924299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84" name="Marcador de texto 34">
            <a:extLst>
              <a:ext uri="{FF2B5EF4-FFF2-40B4-BE49-F238E27FC236}">
                <a16:creationId xmlns:a16="http://schemas.microsoft.com/office/drawing/2014/main" xmlns="" id="{E3EB779C-B84A-5210-6215-9E8CCB20FBC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75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:a16="http://schemas.microsoft.com/office/drawing/2014/main" xmlns="" id="{318312FA-F729-D325-632B-8AADDA428B1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978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6" name="Marcador de texto 34">
            <a:extLst>
              <a:ext uri="{FF2B5EF4-FFF2-40B4-BE49-F238E27FC236}">
                <a16:creationId xmlns:a16="http://schemas.microsoft.com/office/drawing/2014/main" xmlns="" id="{4929FB42-473D-4732-A25C-6A0885CAB42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357033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7" name="Marcador de texto 31">
            <a:extLst>
              <a:ext uri="{FF2B5EF4-FFF2-40B4-BE49-F238E27FC236}">
                <a16:creationId xmlns:a16="http://schemas.microsoft.com/office/drawing/2014/main" xmlns="" id="{E94272B6-0EA7-74AE-A428-D5479E9D53E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007313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8" name="Marcador de texto 34">
            <a:extLst>
              <a:ext uri="{FF2B5EF4-FFF2-40B4-BE49-F238E27FC236}">
                <a16:creationId xmlns:a16="http://schemas.microsoft.com/office/drawing/2014/main" xmlns="" id="{8705252F-4C82-D3FC-981D-21803E92246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24925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9" name="Marcador de texto 31">
            <a:extLst>
              <a:ext uri="{FF2B5EF4-FFF2-40B4-BE49-F238E27FC236}">
                <a16:creationId xmlns:a16="http://schemas.microsoft.com/office/drawing/2014/main" xmlns="" id="{08CBAFB7-88DC-C0A5-1819-FA9F0E2578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75205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90" name="Marcador de texto 34">
            <a:extLst>
              <a:ext uri="{FF2B5EF4-FFF2-40B4-BE49-F238E27FC236}">
                <a16:creationId xmlns:a16="http://schemas.microsoft.com/office/drawing/2014/main" xmlns="" id="{7113DBF5-8DF1-E7B0-269C-B3FBC41359E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343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91" name="Marcador de texto 31">
            <a:extLst>
              <a:ext uri="{FF2B5EF4-FFF2-40B4-BE49-F238E27FC236}">
                <a16:creationId xmlns:a16="http://schemas.microsoft.com/office/drawing/2014/main" xmlns="" id="{BA50ADE4-3B87-FB77-ECF0-C00278DC47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7846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251382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xmlns="" id="{6D1BD107-9DD2-34F6-5DB9-4AE55D45438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102395" y="155733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xmlns="" id="{852F6569-C635-4AE1-B058-A0E8F7662E6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55733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xmlns="" id="{07DA537F-1AF8-929F-0DDE-75406EB1BB2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717438" y="3164913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:a16="http://schemas.microsoft.com/office/drawing/2014/main" xmlns="" id="{BD0C1EB3-E50D-92F7-9BEB-1B453A27F1C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062621" y="316510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:a16="http://schemas.microsoft.com/office/drawing/2014/main" xmlns="" id="{F98FD673-D178-BE4A-3D33-C09DCB5F3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46883" y="477248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:a16="http://schemas.microsoft.com/office/drawing/2014/main" xmlns="" id="{5CE5BD6A-3103-B0B5-922C-94C2C20C94C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2066" y="4772877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01328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5 con 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6E2DA3E9-55EC-34EB-6661-D855024744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" y="811342"/>
            <a:ext cx="3974593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</a:t>
            </a:r>
            <a:br>
              <a:rPr lang="es-ES" dirty="0"/>
            </a:br>
            <a:r>
              <a:rPr lang="es-ES" dirty="0"/>
              <a:t>Máximo 3 líneas Arial - 36 puntos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04BBC7BC-8DF5-7A55-6DE5-FF82D71ABD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599" y="2747718"/>
            <a:ext cx="3496235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2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 Arial - 24 puntos</a:t>
            </a:r>
            <a:endParaRPr lang="es-CL" dirty="0"/>
          </a:p>
        </p:txBody>
      </p:sp>
      <p:sp>
        <p:nvSpPr>
          <p:cNvPr id="11" name="Marcador de medios 2">
            <a:extLst>
              <a:ext uri="{FF2B5EF4-FFF2-40B4-BE49-F238E27FC236}">
                <a16:creationId xmlns:a16="http://schemas.microsoft.com/office/drawing/2014/main" xmlns="" id="{EB2F4E9D-D8AF-7CE1-E65D-298040BE1DF2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4805080" y="0"/>
            <a:ext cx="7386919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s-CL" dirty="0"/>
              <a:t>Doble clic para incorporar un video</a:t>
            </a:r>
          </a:p>
        </p:txBody>
      </p:sp>
      <p:pic>
        <p:nvPicPr>
          <p:cNvPr id="9" name="Gráfico 7">
            <a:extLst>
              <a:ext uri="{FF2B5EF4-FFF2-40B4-BE49-F238E27FC236}">
                <a16:creationId xmlns:a16="http://schemas.microsoft.com/office/drawing/2014/main" xmlns="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42913" y="5946684"/>
            <a:ext cx="1223790" cy="50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1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6584">
          <p15:clr>
            <a:srgbClr val="FBAE40"/>
          </p15:clr>
        </p15:guide>
        <p15:guide id="2" pos="3597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ínea de tiem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4" name="Marcador de texto 34">
            <a:extLst>
              <a:ext uri="{FF2B5EF4-FFF2-40B4-BE49-F238E27FC236}">
                <a16:creationId xmlns:a16="http://schemas.microsoft.com/office/drawing/2014/main" xmlns="" id="{1F4DD714-404D-F451-2C40-C6184723D66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5975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xmlns="" id="{25B0AD76-B137-02A4-07E5-122F377922C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47972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6" name="Marcador de texto 34">
            <a:extLst>
              <a:ext uri="{FF2B5EF4-FFF2-40B4-BE49-F238E27FC236}">
                <a16:creationId xmlns:a16="http://schemas.microsoft.com/office/drawing/2014/main" xmlns="" id="{B96DC186-85C0-38DC-08CE-92744A94E02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059969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xmlns="" id="{40E7975B-93A3-82E4-7C5F-AE17B9E022C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371966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:a16="http://schemas.microsoft.com/office/drawing/2014/main" xmlns="" id="{C22D84BC-5F79-C766-96AC-202CAF00BB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83963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9" name="Marcador de texto 49">
            <a:extLst>
              <a:ext uri="{FF2B5EF4-FFF2-40B4-BE49-F238E27FC236}">
                <a16:creationId xmlns:a16="http://schemas.microsoft.com/office/drawing/2014/main" xmlns="" id="{9D9856A9-4A47-DE98-0A3E-417E9C02C7D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4028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xmlns="" id="{A83B9382-DE72-C65F-60C3-5CFD388674E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068442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xmlns="" id="{1958E19B-E1EC-4AC1-B917-EC7B1CCD0D8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76986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xmlns="" id="{55BDC762-466B-D545-7C3D-B7E0F08D93C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51173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xmlns="" id="{28F54150-1083-DA95-A448-CB39A207511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761235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xmlns="" id="{88B882DD-CAC4-D272-177A-C4334BD9016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402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xmlns="" id="{E6930F88-7465-93A0-9C40-8BDBD911A10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6550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xmlns="" id="{A5FE6BE7-BB70-DB70-87EF-DE7FDFAB18E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676986" y="3821663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xmlns="" id="{56F5FD8D-690C-C02E-6D99-2727F64C6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9768" y="2755675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xmlns="" id="{90FDF2AD-7C27-E2B2-5648-D7158B4D61F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71248" y="2755675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xmlns="" id="{B4A7D195-C102-F7F4-9B29-0C62CEC5C9A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5975" y="1844616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xmlns="" id="{351C0F95-7835-B911-7CD7-B6E22072A27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flipH="1">
            <a:off x="2754254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:a16="http://schemas.microsoft.com/office/drawing/2014/main" xmlns="" id="{BC21A1D9-FA0E-57A2-CA6F-1AE6B295115C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072533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:a16="http://schemas.microsoft.com/office/drawing/2014/main" xmlns="" id="{4B3C630F-6F19-60C1-7223-E12A2F337C1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flipH="1">
            <a:off x="7390812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34">
            <a:extLst>
              <a:ext uri="{FF2B5EF4-FFF2-40B4-BE49-F238E27FC236}">
                <a16:creationId xmlns:a16="http://schemas.microsoft.com/office/drawing/2014/main" xmlns="" id="{EC0A0E51-4049-ED4C-3E66-7D4E1587F0C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709090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5" name="Marcador de texto 34">
            <a:extLst>
              <a:ext uri="{FF2B5EF4-FFF2-40B4-BE49-F238E27FC236}">
                <a16:creationId xmlns:a16="http://schemas.microsoft.com/office/drawing/2014/main" xmlns="" id="{BAAE7064-47DD-08BB-EDD5-6FF9EF5E8C9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4028" y="1692713"/>
            <a:ext cx="11329985" cy="318177"/>
          </a:xfrm>
          <a:prstGeom prst="rightArrow">
            <a:avLst/>
          </a:prstGeom>
          <a:solidFill>
            <a:schemeClr val="accent2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xmlns="" id="{74784AEC-0CB6-FB04-C4EA-1DA9016ADEC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44555" y="5621047"/>
            <a:ext cx="287997" cy="2252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xmlns="" id="{2D4F006D-923D-223D-5356-3172AF617FB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44555" y="594064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:a16="http://schemas.microsoft.com/office/drawing/2014/main" xmlns="" id="{65F8D072-821C-CD48-5168-97D110689B1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793895" y="5621047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9" name="Marcador de texto 49">
            <a:extLst>
              <a:ext uri="{FF2B5EF4-FFF2-40B4-BE49-F238E27FC236}">
                <a16:creationId xmlns:a16="http://schemas.microsoft.com/office/drawing/2014/main" xmlns="" id="{A0D8519B-380E-4C82-BF3E-327326C1025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93895" y="5940644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767712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:a16="http://schemas.microsoft.com/office/drawing/2014/main" xmlns="" id="{F4F6B9BA-24E9-5D5B-C793-058B61EF60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12204" y="1647712"/>
            <a:ext cx="4446000" cy="4446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5400"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:a16="http://schemas.microsoft.com/office/drawing/2014/main" xmlns="" id="{C408C058-A33C-DE29-A4BA-8F34D6D1D7A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576216" y="1589537"/>
            <a:ext cx="1224000" cy="122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:a16="http://schemas.microsoft.com/office/drawing/2014/main" xmlns="" id="{C4845896-B9E6-B145-475C-119B4CC164D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0" y="3265693"/>
            <a:ext cx="1224000" cy="122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4" name="Marcador de texto 31">
            <a:extLst>
              <a:ext uri="{FF2B5EF4-FFF2-40B4-BE49-F238E27FC236}">
                <a16:creationId xmlns:a16="http://schemas.microsoft.com/office/drawing/2014/main" xmlns="" id="{AA6D4207-CAB7-80F6-F0E4-4B1B7384F39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76216" y="4941850"/>
            <a:ext cx="1224000" cy="1224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xmlns="" id="{B795E8F0-235C-42B7-616B-E560D25BA5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31171" y="1880510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Marcador de texto 34">
            <a:extLst>
              <a:ext uri="{FF2B5EF4-FFF2-40B4-BE49-F238E27FC236}">
                <a16:creationId xmlns:a16="http://schemas.microsoft.com/office/drawing/2014/main" xmlns="" id="{7D571604-E0BE-DE6A-7F0A-F7A28C04B7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50955" y="3556666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xmlns="" id="{171BCFC5-40FE-A27D-30A3-454159999D0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031171" y="5232822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795500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065210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Gráfico 3">
            <a:extLst>
              <a:ext uri="{FF2B5EF4-FFF2-40B4-BE49-F238E27FC236}">
                <a16:creationId xmlns:a16="http://schemas.microsoft.com/office/drawing/2014/main" xmlns="" id="{DE8C5804-0487-8079-B88A-7DFFFFF6F81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953888" y="1818218"/>
            <a:ext cx="8284224" cy="273879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xmlns="" id="{78C8E64F-AC30-D2D0-7028-0E33E13B5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6" name="Marcador de texto 31">
            <a:extLst>
              <a:ext uri="{FF2B5EF4-FFF2-40B4-BE49-F238E27FC236}">
                <a16:creationId xmlns:a16="http://schemas.microsoft.com/office/drawing/2014/main" xmlns="" id="{0AD32CDB-1227-D0C7-505C-82845CC789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566944" y="1744031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7" name="Marcador de texto 31">
            <a:extLst>
              <a:ext uri="{FF2B5EF4-FFF2-40B4-BE49-F238E27FC236}">
                <a16:creationId xmlns:a16="http://schemas.microsoft.com/office/drawing/2014/main" xmlns="" id="{CC888898-535B-E024-B74B-14C4D8BA623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02277" y="388930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8" name="Marcador de texto 31">
            <a:extLst>
              <a:ext uri="{FF2B5EF4-FFF2-40B4-BE49-F238E27FC236}">
                <a16:creationId xmlns:a16="http://schemas.microsoft.com/office/drawing/2014/main" xmlns="" id="{FAE2C23C-8B34-CC07-905A-C99D6A540B8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630212" y="3889308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9" name="Marcador de texto 49">
            <a:extLst>
              <a:ext uri="{FF2B5EF4-FFF2-40B4-BE49-F238E27FC236}">
                <a16:creationId xmlns:a16="http://schemas.microsoft.com/office/drawing/2014/main" xmlns="" id="{3B2F53D3-2892-E394-A035-405645BA448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380871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xmlns="" id="{7425D436-3CC7-81AD-5C5D-83F222A17DA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70000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texto 49">
            <a:extLst>
              <a:ext uri="{FF2B5EF4-FFF2-40B4-BE49-F238E27FC236}">
                <a16:creationId xmlns:a16="http://schemas.microsoft.com/office/drawing/2014/main" xmlns="" id="{C44875E4-3B21-CD98-9350-148E637CBD1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729485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0" name="Marcador de texto 49">
            <a:extLst>
              <a:ext uri="{FF2B5EF4-FFF2-40B4-BE49-F238E27FC236}">
                <a16:creationId xmlns:a16="http://schemas.microsoft.com/office/drawing/2014/main" xmlns="" id="{D283CFB5-CC73-6C6A-D2D4-4525C702E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380871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xmlns="" id="{51E9C9EA-C5EF-6648-E9F0-18FCFAB171E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070000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xmlns="" id="{EC84790D-781E-2CF5-BDA8-B453AB6773C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729485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79984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:a16="http://schemas.microsoft.com/office/drawing/2014/main" xmlns="" id="{A4E4D986-E94C-7FD4-C5CF-1EBA6739AA0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07005" y="1557338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:a16="http://schemas.microsoft.com/office/drawing/2014/main" xmlns="" id="{126D0BE3-DB84-6691-B96D-7C2B3E46B45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915958" y="1557338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9" name="Marcador de posición de imagen 86">
            <a:extLst>
              <a:ext uri="{FF2B5EF4-FFF2-40B4-BE49-F238E27FC236}">
                <a16:creationId xmlns:a16="http://schemas.microsoft.com/office/drawing/2014/main" xmlns="" id="{8A7C46C9-1F5E-C1B4-18F9-45A30F6AE62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1559192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xmlns="" id="{7ECABA93-1390-2D67-73EF-70040420B24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607005" y="2789431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:a16="http://schemas.microsoft.com/office/drawing/2014/main" xmlns="" id="{B3373153-E85F-B310-EA98-E9D5B32E427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15958" y="2789431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2" name="Marcador de posición de imagen 86">
            <a:extLst>
              <a:ext uri="{FF2B5EF4-FFF2-40B4-BE49-F238E27FC236}">
                <a16:creationId xmlns:a16="http://schemas.microsoft.com/office/drawing/2014/main" xmlns="" id="{6B82B949-AD19-3848-4F9C-A26A59A12640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494108" y="2791285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3" name="Marcador de texto 49">
            <a:extLst>
              <a:ext uri="{FF2B5EF4-FFF2-40B4-BE49-F238E27FC236}">
                <a16:creationId xmlns:a16="http://schemas.microsoft.com/office/drawing/2014/main" xmlns="" id="{D826A53D-1111-5D35-28EE-7E4C19DA5F0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607005" y="4021524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xmlns="" id="{F43F043C-DB58-8E83-F537-FC0E09226B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915958" y="4021524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5" name="Marcador de posición de imagen 86">
            <a:extLst>
              <a:ext uri="{FF2B5EF4-FFF2-40B4-BE49-F238E27FC236}">
                <a16:creationId xmlns:a16="http://schemas.microsoft.com/office/drawing/2014/main" xmlns="" id="{715A5DD4-7AA5-1E4B-53C9-DF5726861BF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94108" y="4023378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6" name="Marcador de texto 49">
            <a:extLst>
              <a:ext uri="{FF2B5EF4-FFF2-40B4-BE49-F238E27FC236}">
                <a16:creationId xmlns:a16="http://schemas.microsoft.com/office/drawing/2014/main" xmlns="" id="{EF8FC757-8585-B948-A3AE-8A859783774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607005" y="5253617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7" name="Marcador de texto 49">
            <a:extLst>
              <a:ext uri="{FF2B5EF4-FFF2-40B4-BE49-F238E27FC236}">
                <a16:creationId xmlns:a16="http://schemas.microsoft.com/office/drawing/2014/main" xmlns="" id="{5C2B6A10-590C-BF6B-229A-D906DCDB8E4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915958" y="5253617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posición de imagen 86">
            <a:extLst>
              <a:ext uri="{FF2B5EF4-FFF2-40B4-BE49-F238E27FC236}">
                <a16:creationId xmlns:a16="http://schemas.microsoft.com/office/drawing/2014/main" xmlns="" id="{98505E1D-3652-8BCC-556E-7BE76B1807ED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494108" y="5255471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2428610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6" name="Marcador de texto 34">
            <a:extLst>
              <a:ext uri="{FF2B5EF4-FFF2-40B4-BE49-F238E27FC236}">
                <a16:creationId xmlns:a16="http://schemas.microsoft.com/office/drawing/2014/main" xmlns="" id="{D3872FAB-EA4D-B6F0-926C-C0C8E2973C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336544"/>
            <a:ext cx="5538345" cy="792000"/>
          </a:xfrm>
          <a:solidFill>
            <a:schemeClr val="accent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34">
            <a:extLst>
              <a:ext uri="{FF2B5EF4-FFF2-40B4-BE49-F238E27FC236}">
                <a16:creationId xmlns:a16="http://schemas.microsoft.com/office/drawing/2014/main" xmlns="" id="{BB1C435A-2AF8-6141-9D7E-7BED58F2D7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578" y="2257177"/>
            <a:ext cx="5538345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8" name="Marcador de texto 34">
            <a:extLst>
              <a:ext uri="{FF2B5EF4-FFF2-40B4-BE49-F238E27FC236}">
                <a16:creationId xmlns:a16="http://schemas.microsoft.com/office/drawing/2014/main" xmlns="" id="{DF7DAD86-D0CB-1A4D-2F4F-AA18F26A13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1" y="2257177"/>
            <a:ext cx="5648422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9" name="Marcador de texto 34">
            <a:extLst>
              <a:ext uri="{FF2B5EF4-FFF2-40B4-BE49-F238E27FC236}">
                <a16:creationId xmlns:a16="http://schemas.microsoft.com/office/drawing/2014/main" xmlns="" id="{FA2E44B1-578A-AE99-9FC5-8284E25921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1" y="4549625"/>
            <a:ext cx="5648422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:a16="http://schemas.microsoft.com/office/drawing/2014/main" xmlns="" id="{C71E9E98-22B1-EFA1-56BF-0F9E5F33D6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56207" y="4549625"/>
            <a:ext cx="3629716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1" name="Marcador de texto 34">
            <a:extLst>
              <a:ext uri="{FF2B5EF4-FFF2-40B4-BE49-F238E27FC236}">
                <a16:creationId xmlns:a16="http://schemas.microsoft.com/office/drawing/2014/main" xmlns="" id="{78F6F172-C151-F378-6D8A-CA7597979C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5488" y="4549625"/>
            <a:ext cx="1790641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:a16="http://schemas.microsoft.com/office/drawing/2014/main" xmlns="" id="{E57F485E-94AC-32C6-58B0-B508FA1FDE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1336544"/>
            <a:ext cx="2773399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xmlns="" id="{BF59992B-B8E6-235B-79BC-3A77F89E11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9339" y="1336544"/>
            <a:ext cx="2773400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705332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xmlns="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87402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9" name="Diapositiva de think-cell" r:id="rId20" imgW="395" imgH="396" progId="TCLayout.ActiveDocument.1">
                  <p:embed/>
                </p:oleObj>
              </mc:Choice>
              <mc:Fallback>
                <p:oleObj name="Diapositiva de think-cell" r:id="rId20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xmlns="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xmlns="" id="{AFA28392-D42B-F722-9584-719962085B5D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auto">
          <a:xfrm>
            <a:off x="443948" y="3855513"/>
            <a:ext cx="11340064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xmlns="" id="{AFA28392-D42B-F722-9584-719962085B5D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auto">
          <a:xfrm>
            <a:off x="443948" y="1557338"/>
            <a:ext cx="11341479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cxnSp>
        <p:nvCxnSpPr>
          <p:cNvPr id="59" name="Conector recto 58">
            <a:extLst>
              <a:ext uri="{FF2B5EF4-FFF2-40B4-BE49-F238E27FC236}">
                <a16:creationId xmlns:a16="http://schemas.microsoft.com/office/drawing/2014/main" xmlns="" id="{18795959-A4E8-8B11-BE59-2D0E42C4FD83}"/>
              </a:ext>
            </a:extLst>
          </p:cNvPr>
          <p:cNvCxnSpPr/>
          <p:nvPr userDrawn="1">
            <p:custDataLst>
              <p:tags r:id="rId5"/>
            </p:custDataLst>
          </p:nvPr>
        </p:nvCxnSpPr>
        <p:spPr bwMode="auto">
          <a:xfrm>
            <a:off x="6578531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ector recto 60">
            <a:extLst>
              <a:ext uri="{FF2B5EF4-FFF2-40B4-BE49-F238E27FC236}">
                <a16:creationId xmlns:a16="http://schemas.microsoft.com/office/drawing/2014/main" xmlns="" id="{8EED8BA4-EF73-3E41-3496-042093C3539F}"/>
              </a:ext>
            </a:extLst>
          </p:cNvPr>
          <p:cNvCxnSpPr/>
          <p:nvPr userDrawn="1">
            <p:custDataLst>
              <p:tags r:id="rId6"/>
            </p:custDataLst>
          </p:nvPr>
        </p:nvCxnSpPr>
        <p:spPr bwMode="auto">
          <a:xfrm>
            <a:off x="4533798" y="1342551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Conector recto 61">
            <a:extLst>
              <a:ext uri="{FF2B5EF4-FFF2-40B4-BE49-F238E27FC236}">
                <a16:creationId xmlns:a16="http://schemas.microsoft.com/office/drawing/2014/main" xmlns="" id="{6B2B4871-15BA-068E-D6C3-DC43A100EA9E}"/>
              </a:ext>
            </a:extLst>
          </p:cNvPr>
          <p:cNvCxnSpPr/>
          <p:nvPr userDrawn="1">
            <p:custDataLst>
              <p:tags r:id="rId7"/>
            </p:custDataLst>
          </p:nvPr>
        </p:nvCxnSpPr>
        <p:spPr bwMode="auto">
          <a:xfrm>
            <a:off x="8623264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Conector recto 63">
            <a:extLst>
              <a:ext uri="{FF2B5EF4-FFF2-40B4-BE49-F238E27FC236}">
                <a16:creationId xmlns:a16="http://schemas.microsoft.com/office/drawing/2014/main" xmlns="" id="{742D62C7-056E-A1FB-FAFD-D9E8B2D18178}"/>
              </a:ext>
            </a:extLst>
          </p:cNvPr>
          <p:cNvCxnSpPr/>
          <p:nvPr userDrawn="1">
            <p:custDataLst>
              <p:tags r:id="rId8"/>
            </p:custDataLst>
          </p:nvPr>
        </p:nvCxnSpPr>
        <p:spPr bwMode="auto">
          <a:xfrm>
            <a:off x="444331" y="1557518"/>
            <a:ext cx="0" cy="46080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ector recto 64">
            <a:extLst>
              <a:ext uri="{FF2B5EF4-FFF2-40B4-BE49-F238E27FC236}">
                <a16:creationId xmlns:a16="http://schemas.microsoft.com/office/drawing/2014/main" xmlns="" id="{828D9CCD-E121-A024-BAD5-6247DF8ED423}"/>
              </a:ext>
            </a:extLst>
          </p:cNvPr>
          <p:cNvCxnSpPr/>
          <p:nvPr userDrawn="1">
            <p:custDataLst>
              <p:tags r:id="rId9"/>
            </p:custDataLst>
          </p:nvPr>
        </p:nvCxnSpPr>
        <p:spPr bwMode="auto">
          <a:xfrm>
            <a:off x="2489064" y="1452418"/>
            <a:ext cx="1" cy="471413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xmlns="" id="{962C4893-076D-60A5-6E77-3630B92E13DD}"/>
              </a:ext>
            </a:extLst>
          </p:cNvPr>
          <p:cNvCxnSpPr/>
          <p:nvPr userDrawn="1">
            <p:custDataLst>
              <p:tags r:id="rId10"/>
            </p:custDataLst>
          </p:nvPr>
        </p:nvCxnSpPr>
        <p:spPr bwMode="auto">
          <a:xfrm>
            <a:off x="10667998" y="1345993"/>
            <a:ext cx="2" cy="48168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xmlns="" id="{A1233ACE-71E0-7B32-C169-3789258DF077}"/>
              </a:ext>
            </a:extLst>
          </p:cNvPr>
          <p:cNvCxnSpPr/>
          <p:nvPr userDrawn="1">
            <p:custDataLst>
              <p:tags r:id="rId11"/>
            </p:custDataLst>
          </p:nvPr>
        </p:nvCxnSpPr>
        <p:spPr bwMode="auto">
          <a:xfrm flipH="1">
            <a:off x="11784013" y="1557338"/>
            <a:ext cx="1413" cy="4608512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Conector recto 72">
            <a:extLst>
              <a:ext uri="{FF2B5EF4-FFF2-40B4-BE49-F238E27FC236}">
                <a16:creationId xmlns:a16="http://schemas.microsoft.com/office/drawing/2014/main" xmlns="" id="{13B33B83-0247-4E39-AA84-898C0D25F801}"/>
              </a:ext>
            </a:extLst>
          </p:cNvPr>
          <p:cNvCxnSpPr/>
          <p:nvPr userDrawn="1">
            <p:custDataLst>
              <p:tags r:id="rId12"/>
            </p:custDataLst>
          </p:nvPr>
        </p:nvCxnSpPr>
        <p:spPr bwMode="auto">
          <a:xfrm>
            <a:off x="444715" y="3855513"/>
            <a:ext cx="1123200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Conector recto 73">
            <a:extLst>
              <a:ext uri="{FF2B5EF4-FFF2-40B4-BE49-F238E27FC236}">
                <a16:creationId xmlns:a16="http://schemas.microsoft.com/office/drawing/2014/main" xmlns="" id="{9E752F60-3DAA-1726-F721-345BA060B7A7}"/>
              </a:ext>
            </a:extLst>
          </p:cNvPr>
          <p:cNvCxnSpPr/>
          <p:nvPr userDrawn="1">
            <p:custDataLst>
              <p:tags r:id="rId13"/>
            </p:custDataLst>
          </p:nvPr>
        </p:nvCxnSpPr>
        <p:spPr bwMode="auto">
          <a:xfrm>
            <a:off x="436545" y="6165850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Conector recto 74">
            <a:extLst>
              <a:ext uri="{FF2B5EF4-FFF2-40B4-BE49-F238E27FC236}">
                <a16:creationId xmlns:a16="http://schemas.microsoft.com/office/drawing/2014/main" xmlns="" id="{9097AA11-136E-FE5C-B2D9-9D24153B1592}"/>
              </a:ext>
            </a:extLst>
          </p:cNvPr>
          <p:cNvCxnSpPr/>
          <p:nvPr userDrawn="1">
            <p:custDataLst>
              <p:tags r:id="rId14"/>
            </p:custDataLst>
          </p:nvPr>
        </p:nvCxnSpPr>
        <p:spPr bwMode="auto">
          <a:xfrm>
            <a:off x="444331" y="1557338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xmlns="" id="{6C44EA9F-4BE5-4D63-ADEE-6AE9A99BC8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67996" y="1324044"/>
            <a:ext cx="1111061" cy="233294"/>
          </a:xfrm>
          <a:noFill/>
        </p:spPr>
        <p:txBody>
          <a:bodyPr anchor="ctr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6">
            <a:extLst>
              <a:ext uri="{FF2B5EF4-FFF2-40B4-BE49-F238E27FC236}">
                <a16:creationId xmlns:a16="http://schemas.microsoft.com/office/drawing/2014/main" xmlns="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5"/>
            </p:custDataLst>
          </p:nvPr>
        </p:nvSpPr>
        <p:spPr bwMode="auto">
          <a:xfrm>
            <a:off x="248906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8" name="Marcador de texto 6">
            <a:extLst>
              <a:ext uri="{FF2B5EF4-FFF2-40B4-BE49-F238E27FC236}">
                <a16:creationId xmlns:a16="http://schemas.microsoft.com/office/drawing/2014/main" xmlns="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6"/>
            </p:custDataLst>
          </p:nvPr>
        </p:nvSpPr>
        <p:spPr bwMode="auto">
          <a:xfrm>
            <a:off x="4534339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9" name="Marcador de texto 6">
            <a:extLst>
              <a:ext uri="{FF2B5EF4-FFF2-40B4-BE49-F238E27FC236}">
                <a16:creationId xmlns:a16="http://schemas.microsoft.com/office/drawing/2014/main" xmlns="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7"/>
            </p:custDataLst>
          </p:nvPr>
        </p:nvSpPr>
        <p:spPr bwMode="auto">
          <a:xfrm>
            <a:off x="657961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80" name="Marcador de texto 6">
            <a:extLst>
              <a:ext uri="{FF2B5EF4-FFF2-40B4-BE49-F238E27FC236}">
                <a16:creationId xmlns:a16="http://schemas.microsoft.com/office/drawing/2014/main" xmlns="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8"/>
            </p:custDataLst>
          </p:nvPr>
        </p:nvSpPr>
        <p:spPr bwMode="auto">
          <a:xfrm>
            <a:off x="8624886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20766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ierr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702954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áfico 1">
            <a:extLst>
              <a:ext uri="{FF2B5EF4-FFF2-40B4-BE49-F238E27FC236}">
                <a16:creationId xmlns:a16="http://schemas.microsoft.com/office/drawing/2014/main" xmlns="" id="{55A1FD02-61B9-9362-9931-2500DDF39A2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881331" y="2512390"/>
            <a:ext cx="4429338" cy="183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2295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Objeto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41084120"/>
              </p:ext>
            </p:extLst>
          </p:nvPr>
        </p:nvGraphicFramePr>
        <p:xfrm>
          <a:off x="1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Diapositiva de think-cell" r:id="rId4" imgW="270" imgH="270" progId="TCLayout.ActiveDocument.1">
                  <p:embed/>
                </p:oleObj>
              </mc:Choice>
              <mc:Fallback>
                <p:oleObj name="Diapositiva de think-cell" r:id="rId4" imgW="270" imgH="270" progId="TCLayout.ActiveDocument.1">
                  <p:embed/>
                  <p:pic>
                    <p:nvPicPr>
                      <p:cNvPr id="4" name="3 Objeto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211667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áfico 1">
            <a:extLst>
              <a:ext uri="{FF2B5EF4-FFF2-40B4-BE49-F238E27FC236}">
                <a16:creationId xmlns:a16="http://schemas.microsoft.com/office/drawing/2014/main" xmlns="" id="{0379CD50-C859-A3A9-6E4D-42577F12391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881338" y="2512391"/>
            <a:ext cx="4429324" cy="183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3255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xmlns="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xmlns="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:a16="http://schemas.microsoft.com/office/drawing/2014/main" xmlns="" id="{53813F30-C9BF-C3FA-97C6-539F7B586CD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6002" y="1325117"/>
            <a:ext cx="5340927" cy="3293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115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CL" dirty="0"/>
              <a:t>Texto</a:t>
            </a:r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xmlns="" id="{6FB70D57-6140-544B-66BD-B9086F39FEA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66002" y="4903909"/>
            <a:ext cx="2138711" cy="2394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www.achs.cl</a:t>
            </a:r>
            <a:endParaRPr lang="es-C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9B54E3A-1114-3FDB-72FE-1E2602E9D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6" t="-1005" r="24290" b="18450"/>
          <a:stretch/>
        </p:blipFill>
        <p:spPr>
          <a:xfrm>
            <a:off x="379957" y="696191"/>
            <a:ext cx="5954232" cy="6161809"/>
          </a:xfrm>
          <a:prstGeom prst="rect">
            <a:avLst/>
          </a:prstGeom>
        </p:spPr>
      </p:pic>
      <p:pic>
        <p:nvPicPr>
          <p:cNvPr id="8" name="Gráfico 2">
            <a:extLst>
              <a:ext uri="{FF2B5EF4-FFF2-40B4-BE49-F238E27FC236}">
                <a16:creationId xmlns:a16="http://schemas.microsoft.com/office/drawing/2014/main" xmlns="" id="{E3F7E20D-B774-856A-0346-DD0814DF82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866002" y="5428821"/>
            <a:ext cx="1225207" cy="5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11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9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34.xml"/><Relationship Id="rId34" Type="http://schemas.openxmlformats.org/officeDocument/2006/relationships/slideLayout" Target="../slideLayouts/slideLayout47.xml"/><Relationship Id="rId42" Type="http://schemas.openxmlformats.org/officeDocument/2006/relationships/slideLayout" Target="../slideLayouts/slideLayout55.xml"/><Relationship Id="rId47" Type="http://schemas.openxmlformats.org/officeDocument/2006/relationships/slideLayout" Target="../slideLayouts/slideLayout60.xml"/><Relationship Id="rId50" Type="http://schemas.openxmlformats.org/officeDocument/2006/relationships/slideLayout" Target="../slideLayouts/slideLayout63.xml"/><Relationship Id="rId55" Type="http://schemas.openxmlformats.org/officeDocument/2006/relationships/tags" Target="../tags/tag14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9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32" Type="http://schemas.openxmlformats.org/officeDocument/2006/relationships/slideLayout" Target="../slideLayouts/slideLayout45.xml"/><Relationship Id="rId37" Type="http://schemas.openxmlformats.org/officeDocument/2006/relationships/slideLayout" Target="../slideLayouts/slideLayout50.xml"/><Relationship Id="rId40" Type="http://schemas.openxmlformats.org/officeDocument/2006/relationships/slideLayout" Target="../slideLayouts/slideLayout53.xml"/><Relationship Id="rId45" Type="http://schemas.openxmlformats.org/officeDocument/2006/relationships/slideLayout" Target="../slideLayouts/slideLayout58.xml"/><Relationship Id="rId53" Type="http://schemas.openxmlformats.org/officeDocument/2006/relationships/theme" Target="../theme/theme2.xml"/><Relationship Id="rId58" Type="http://schemas.openxmlformats.org/officeDocument/2006/relationships/image" Target="../media/image4.png"/><Relationship Id="rId5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slideLayout" Target="../slideLayouts/slideLayout43.xml"/><Relationship Id="rId35" Type="http://schemas.openxmlformats.org/officeDocument/2006/relationships/slideLayout" Target="../slideLayouts/slideLayout48.xml"/><Relationship Id="rId43" Type="http://schemas.openxmlformats.org/officeDocument/2006/relationships/slideLayout" Target="../slideLayouts/slideLayout56.xml"/><Relationship Id="rId48" Type="http://schemas.openxmlformats.org/officeDocument/2006/relationships/slideLayout" Target="../slideLayouts/slideLayout61.xml"/><Relationship Id="rId56" Type="http://schemas.openxmlformats.org/officeDocument/2006/relationships/oleObject" Target="../embeddings/oleObject13.bin"/><Relationship Id="rId8" Type="http://schemas.openxmlformats.org/officeDocument/2006/relationships/slideLayout" Target="../slideLayouts/slideLayout21.xml"/><Relationship Id="rId51" Type="http://schemas.openxmlformats.org/officeDocument/2006/relationships/slideLayout" Target="../slideLayouts/slideLayout64.xml"/><Relationship Id="rId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46.xml"/><Relationship Id="rId38" Type="http://schemas.openxmlformats.org/officeDocument/2006/relationships/slideLayout" Target="../slideLayouts/slideLayout51.xml"/><Relationship Id="rId46" Type="http://schemas.openxmlformats.org/officeDocument/2006/relationships/slideLayout" Target="../slideLayouts/slideLayout59.xml"/><Relationship Id="rId59" Type="http://schemas.openxmlformats.org/officeDocument/2006/relationships/image" Target="../media/image4.svg"/><Relationship Id="rId20" Type="http://schemas.openxmlformats.org/officeDocument/2006/relationships/slideLayout" Target="../slideLayouts/slideLayout33.xml"/><Relationship Id="rId41" Type="http://schemas.openxmlformats.org/officeDocument/2006/relationships/slideLayout" Target="../slideLayouts/slideLayout54.xml"/><Relationship Id="rId54" Type="http://schemas.openxmlformats.org/officeDocument/2006/relationships/vmlDrawing" Target="../drawings/vmlDrawing13.v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36" Type="http://schemas.openxmlformats.org/officeDocument/2006/relationships/slideLayout" Target="../slideLayouts/slideLayout49.xml"/><Relationship Id="rId49" Type="http://schemas.openxmlformats.org/officeDocument/2006/relationships/slideLayout" Target="../slideLayouts/slideLayout62.xml"/><Relationship Id="rId57" Type="http://schemas.openxmlformats.org/officeDocument/2006/relationships/image" Target="../media/image1.emf"/><Relationship Id="rId10" Type="http://schemas.openxmlformats.org/officeDocument/2006/relationships/slideLayout" Target="../slideLayouts/slideLayout23.xml"/><Relationship Id="rId31" Type="http://schemas.openxmlformats.org/officeDocument/2006/relationships/slideLayout" Target="../slideLayouts/slideLayout44.xml"/><Relationship Id="rId44" Type="http://schemas.openxmlformats.org/officeDocument/2006/relationships/slideLayout" Target="../slideLayouts/slideLayout57.xml"/><Relationship Id="rId52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xmlns="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3284056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Diapositiva de think-cell" r:id="rId17" imgW="395" imgH="396" progId="TCLayout.ActiveDocument.1">
                  <p:embed/>
                </p:oleObj>
              </mc:Choice>
              <mc:Fallback>
                <p:oleObj name="Diapositiva de think-cell" r:id="rId17" imgW="395" imgH="396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xmlns="" id="{7E22C0DD-7EC0-CB13-19EE-F05783A24E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Círculo">
            <a:extLst>
              <a:ext uri="{FF2B5EF4-FFF2-40B4-BE49-F238E27FC236}">
                <a16:creationId xmlns:a16="http://schemas.microsoft.com/office/drawing/2014/main" xmlns="" id="{67F123AF-3418-CD01-A636-AEBDFD32BE7D}"/>
              </a:ext>
            </a:extLst>
          </p:cNvPr>
          <p:cNvSpPr/>
          <p:nvPr userDrawn="1"/>
        </p:nvSpPr>
        <p:spPr>
          <a:xfrm>
            <a:off x="-1841728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0" name="Círculo">
            <a:extLst>
              <a:ext uri="{FF2B5EF4-FFF2-40B4-BE49-F238E27FC236}">
                <a16:creationId xmlns:a16="http://schemas.microsoft.com/office/drawing/2014/main" xmlns="" id="{B379EE92-FC6D-694B-393C-5211BF945D3E}"/>
              </a:ext>
            </a:extLst>
          </p:cNvPr>
          <p:cNvSpPr/>
          <p:nvPr userDrawn="1"/>
        </p:nvSpPr>
        <p:spPr>
          <a:xfrm>
            <a:off x="-1232410" y="385201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4" name="Círculo">
            <a:extLst>
              <a:ext uri="{FF2B5EF4-FFF2-40B4-BE49-F238E27FC236}">
                <a16:creationId xmlns:a16="http://schemas.microsoft.com/office/drawing/2014/main" xmlns="" id="{FE4169A0-295E-427F-5DB5-7BCBC8CF4469}"/>
              </a:ext>
            </a:extLst>
          </p:cNvPr>
          <p:cNvSpPr/>
          <p:nvPr userDrawn="1"/>
        </p:nvSpPr>
        <p:spPr>
          <a:xfrm>
            <a:off x="-621291" y="385201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" name="Círculo">
            <a:extLst>
              <a:ext uri="{FF2B5EF4-FFF2-40B4-BE49-F238E27FC236}">
                <a16:creationId xmlns:a16="http://schemas.microsoft.com/office/drawing/2014/main" xmlns="" id="{3F032DAC-D4C0-2FF5-3316-09E5B8694499}"/>
              </a:ext>
            </a:extLst>
          </p:cNvPr>
          <p:cNvSpPr/>
          <p:nvPr userDrawn="1"/>
        </p:nvSpPr>
        <p:spPr>
          <a:xfrm>
            <a:off x="-1843005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28DBAAE0-9E07-BDBA-B3A2-8F33E561BFB0}"/>
              </a:ext>
            </a:extLst>
          </p:cNvPr>
          <p:cNvSpPr/>
          <p:nvPr userDrawn="1"/>
        </p:nvSpPr>
        <p:spPr>
          <a:xfrm>
            <a:off x="-1892756" y="266978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Círculo">
            <a:extLst>
              <a:ext uri="{FF2B5EF4-FFF2-40B4-BE49-F238E27FC236}">
                <a16:creationId xmlns:a16="http://schemas.microsoft.com/office/drawing/2014/main" xmlns="" id="{1C53349F-C271-ACB3-FA20-F1F408AEE342}"/>
              </a:ext>
            </a:extLst>
          </p:cNvPr>
          <p:cNvSpPr/>
          <p:nvPr userDrawn="1"/>
        </p:nvSpPr>
        <p:spPr>
          <a:xfrm>
            <a:off x="-1841728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" name="Círculo">
            <a:extLst>
              <a:ext uri="{FF2B5EF4-FFF2-40B4-BE49-F238E27FC236}">
                <a16:creationId xmlns:a16="http://schemas.microsoft.com/office/drawing/2014/main" xmlns="" id="{1E4CF4FB-7117-AC0E-BEC5-3F11BD83BF8F}"/>
              </a:ext>
            </a:extLst>
          </p:cNvPr>
          <p:cNvSpPr/>
          <p:nvPr userDrawn="1"/>
        </p:nvSpPr>
        <p:spPr>
          <a:xfrm>
            <a:off x="-1841728" y="3715362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xmlns="" id="{DA2E5E78-709C-6BCD-6E11-58923CE21CDF}"/>
              </a:ext>
            </a:extLst>
          </p:cNvPr>
          <p:cNvSpPr/>
          <p:nvPr userDrawn="1"/>
        </p:nvSpPr>
        <p:spPr>
          <a:xfrm>
            <a:off x="-1892756" y="3459160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xmlns="" id="{70F140E7-9772-A38F-279B-52E77D1C3CB8}"/>
              </a:ext>
            </a:extLst>
          </p:cNvPr>
          <p:cNvSpPr/>
          <p:nvPr userDrawn="1"/>
        </p:nvSpPr>
        <p:spPr>
          <a:xfrm>
            <a:off x="-1892756" y="42485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xmlns="" id="{BBE48E80-4061-E99A-55AC-E94154AD7987}"/>
              </a:ext>
            </a:extLst>
          </p:cNvPr>
          <p:cNvSpPr/>
          <p:nvPr userDrawn="1"/>
        </p:nvSpPr>
        <p:spPr>
          <a:xfrm>
            <a:off x="-1892756" y="51107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xmlns="" id="{FEB5DFF8-EDDD-DC5D-D0C3-113C1D35CEA3}"/>
              </a:ext>
            </a:extLst>
          </p:cNvPr>
          <p:cNvSpPr txBox="1"/>
          <p:nvPr userDrawn="1"/>
        </p:nvSpPr>
        <p:spPr>
          <a:xfrm>
            <a:off x="-1838731" y="5327003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 err="1">
              <a:solidFill>
                <a:schemeClr val="tx1"/>
              </a:solidFill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xmlns="" id="{E346D4BE-3DA6-0295-2565-114E949768C4}"/>
              </a:ext>
            </a:extLst>
          </p:cNvPr>
          <p:cNvSpPr/>
          <p:nvPr userDrawn="1"/>
        </p:nvSpPr>
        <p:spPr>
          <a:xfrm>
            <a:off x="-1892756" y="5619819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xmlns="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xmlns="" id="{1A8C27A4-2B0A-94C6-B229-A24DCE3B085B}"/>
              </a:ext>
            </a:extLst>
          </p:cNvPr>
          <p:cNvSpPr txBox="1"/>
          <p:nvPr userDrawn="1"/>
        </p:nvSpPr>
        <p:spPr>
          <a:xfrm>
            <a:off x="-1851660" y="5942963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xmlns="" id="{5D700805-865F-F74D-A6EC-3717453F91CB}"/>
              </a:ext>
            </a:extLst>
          </p:cNvPr>
          <p:cNvSpPr/>
          <p:nvPr userDrawn="1"/>
        </p:nvSpPr>
        <p:spPr>
          <a:xfrm>
            <a:off x="-1892756" y="86574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 err="1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Círculo">
            <a:extLst>
              <a:ext uri="{FF2B5EF4-FFF2-40B4-BE49-F238E27FC236}">
                <a16:creationId xmlns:a16="http://schemas.microsoft.com/office/drawing/2014/main" xmlns="" id="{6B0A7D2B-7729-3C9E-030D-F07D288B3C1C}"/>
              </a:ext>
            </a:extLst>
          </p:cNvPr>
          <p:cNvSpPr/>
          <p:nvPr userDrawn="1"/>
        </p:nvSpPr>
        <p:spPr>
          <a:xfrm>
            <a:off x="-1841728" y="1126061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4" name="Círculo">
            <a:extLst>
              <a:ext uri="{FF2B5EF4-FFF2-40B4-BE49-F238E27FC236}">
                <a16:creationId xmlns:a16="http://schemas.microsoft.com/office/drawing/2014/main" xmlns="" id="{88EF2449-2A49-499E-6F80-C48E8C65AE89}"/>
              </a:ext>
            </a:extLst>
          </p:cNvPr>
          <p:cNvSpPr/>
          <p:nvPr userDrawn="1"/>
        </p:nvSpPr>
        <p:spPr>
          <a:xfrm>
            <a:off x="-1232410" y="1126580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0" name="Círculo">
            <a:extLst>
              <a:ext uri="{FF2B5EF4-FFF2-40B4-BE49-F238E27FC236}">
                <a16:creationId xmlns:a16="http://schemas.microsoft.com/office/drawing/2014/main" xmlns="" id="{41C49AC9-6BF7-E83C-A8F1-CD272DD365B6}"/>
              </a:ext>
            </a:extLst>
          </p:cNvPr>
          <p:cNvSpPr/>
          <p:nvPr userDrawn="1"/>
        </p:nvSpPr>
        <p:spPr>
          <a:xfrm>
            <a:off x="-1841728" y="1798860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2" name="Círculo">
            <a:extLst>
              <a:ext uri="{FF2B5EF4-FFF2-40B4-BE49-F238E27FC236}">
                <a16:creationId xmlns:a16="http://schemas.microsoft.com/office/drawing/2014/main" xmlns="" id="{93F27D3D-8F44-FD61-1DAD-F4236E27CBC9}"/>
              </a:ext>
            </a:extLst>
          </p:cNvPr>
          <p:cNvSpPr/>
          <p:nvPr userDrawn="1"/>
        </p:nvSpPr>
        <p:spPr>
          <a:xfrm>
            <a:off x="-1232410" y="1799378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4" name="Círculo">
            <a:extLst>
              <a:ext uri="{FF2B5EF4-FFF2-40B4-BE49-F238E27FC236}">
                <a16:creationId xmlns:a16="http://schemas.microsoft.com/office/drawing/2014/main" xmlns="" id="{6B0A7D2B-7729-3C9E-030D-F07D288B3C1C}"/>
              </a:ext>
            </a:extLst>
          </p:cNvPr>
          <p:cNvSpPr/>
          <p:nvPr userDrawn="1"/>
        </p:nvSpPr>
        <p:spPr>
          <a:xfrm>
            <a:off x="-1841728" y="4509368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xmlns="" id="{BE59B478-5DBC-324F-BC54-24A62693B07E}"/>
              </a:ext>
            </a:extLst>
          </p:cNvPr>
          <p:cNvSpPr/>
          <p:nvPr userDrawn="1"/>
        </p:nvSpPr>
        <p:spPr>
          <a:xfrm>
            <a:off x="-1892756" y="1630561"/>
            <a:ext cx="187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56781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723" r:id="rId2"/>
    <p:sldLayoutId id="2147483721" r:id="rId3"/>
    <p:sldLayoutId id="2147483722" r:id="rId4"/>
    <p:sldLayoutId id="2147483726" r:id="rId5"/>
    <p:sldLayoutId id="2147484000" r:id="rId6"/>
    <p:sldLayoutId id="2147483724" r:id="rId7"/>
    <p:sldLayoutId id="2147483725" r:id="rId8"/>
    <p:sldLayoutId id="2147483932" r:id="rId9"/>
    <p:sldLayoutId id="2147483739" r:id="rId10"/>
    <p:sldLayoutId id="2147483930" r:id="rId11"/>
    <p:sldLayoutId id="2147483931" r:id="rId12"/>
    <p:sldLayoutId id="2147484004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0" i="0" u="none" strike="noStrike" kern="1200" cap="none" spc="0" normalizeH="0" baseline="0" dirty="0" smtClean="0">
          <a:ln>
            <a:noFill/>
          </a:ln>
          <a:solidFill>
            <a:srgbClr val="15BF45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23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xmlns="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5"/>
            </p:custDataLst>
            <p:extLst>
              <p:ext uri="{D42A27DB-BD31-4B8C-83A1-F6EECF244321}">
                <p14:modId xmlns:p14="http://schemas.microsoft.com/office/powerpoint/2010/main" val="36461995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1" name="Diapositiva de think-cell" r:id="rId56" imgW="395" imgH="396" progId="TCLayout.ActiveDocument.1">
                  <p:embed/>
                </p:oleObj>
              </mc:Choice>
              <mc:Fallback>
                <p:oleObj name="Diapositiva de think-cell" r:id="rId56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xmlns="" id="{0031F56D-A399-10B4-C046-ECC58D0B382A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0" name="Marcador de título 19">
            <a:extLst>
              <a:ext uri="{FF2B5EF4-FFF2-40B4-BE49-F238E27FC236}">
                <a16:creationId xmlns:a16="http://schemas.microsoft.com/office/drawing/2014/main" xmlns="" id="{A54FB77B-4F90-D9EF-BADA-C2F6113F5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s-ES" dirty="0"/>
              <a:t>Título Arial Regular 20</a:t>
            </a:r>
            <a:br>
              <a:rPr lang="es-ES" dirty="0"/>
            </a:br>
            <a:endParaRPr lang="es-ES" dirty="0"/>
          </a:p>
        </p:txBody>
      </p:sp>
      <p:sp>
        <p:nvSpPr>
          <p:cNvPr id="21" name="Marcador de texto 20">
            <a:extLst>
              <a:ext uri="{FF2B5EF4-FFF2-40B4-BE49-F238E27FC236}">
                <a16:creationId xmlns:a16="http://schemas.microsoft.com/office/drawing/2014/main" xmlns="" id="{3A844869-5447-4C2B-8287-C19B6DF6E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7579" y="1562832"/>
            <a:ext cx="11336433" cy="4603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80975" lvl="0" indent="-180975"/>
            <a:r>
              <a:rPr lang="es-ES" dirty="0"/>
              <a:t>Haga clic para modificar los estilos de texto del patrón</a:t>
            </a:r>
          </a:p>
          <a:p>
            <a:pPr marL="357188" lvl="1" indent="-176213"/>
            <a:r>
              <a:rPr lang="es-ES" dirty="0"/>
              <a:t>Segundo nivel</a:t>
            </a:r>
          </a:p>
          <a:p>
            <a:pPr marL="538163" lvl="2" indent="-180975"/>
            <a:r>
              <a:rPr lang="es-ES" dirty="0"/>
              <a:t>Tercer nivel</a:t>
            </a:r>
          </a:p>
          <a:p>
            <a:pPr marL="719138" lvl="3" indent="-180975"/>
            <a:r>
              <a:rPr lang="es-ES" dirty="0"/>
              <a:t>Cuarto nivel</a:t>
            </a:r>
          </a:p>
          <a:p>
            <a:pPr marL="896938" lvl="4" indent="-177800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31" name="Marcador de número de diapositiva 23">
            <a:extLst>
              <a:ext uri="{FF2B5EF4-FFF2-40B4-BE49-F238E27FC236}">
                <a16:creationId xmlns:a16="http://schemas.microsoft.com/office/drawing/2014/main" xmlns="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2" name="Marcador de pie de página 2">
            <a:extLst>
              <a:ext uri="{FF2B5EF4-FFF2-40B4-BE49-F238E27FC236}">
                <a16:creationId xmlns:a16="http://schemas.microsoft.com/office/drawing/2014/main" xmlns="" id="{1E9659C6-FF96-0824-B9C3-D5B47FA10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34" name="Gráfico 7">
            <a:extLst>
              <a:ext uri="{FF2B5EF4-FFF2-40B4-BE49-F238E27FC236}">
                <a16:creationId xmlns:a16="http://schemas.microsoft.com/office/drawing/2014/main" xmlns="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9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  <p:sp>
        <p:nvSpPr>
          <p:cNvPr id="52" name="Círculo">
            <a:extLst>
              <a:ext uri="{FF2B5EF4-FFF2-40B4-BE49-F238E27FC236}">
                <a16:creationId xmlns:a16="http://schemas.microsoft.com/office/drawing/2014/main" xmlns="" id="{67F123AF-3418-CD01-A636-AEBDFD32BE7D}"/>
              </a:ext>
            </a:extLst>
          </p:cNvPr>
          <p:cNvSpPr/>
          <p:nvPr userDrawn="1"/>
        </p:nvSpPr>
        <p:spPr>
          <a:xfrm>
            <a:off x="-1841728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3" name="Círculo">
            <a:extLst>
              <a:ext uri="{FF2B5EF4-FFF2-40B4-BE49-F238E27FC236}">
                <a16:creationId xmlns:a16="http://schemas.microsoft.com/office/drawing/2014/main" xmlns="" id="{B379EE92-FC6D-694B-393C-5211BF945D3E}"/>
              </a:ext>
            </a:extLst>
          </p:cNvPr>
          <p:cNvSpPr/>
          <p:nvPr userDrawn="1"/>
        </p:nvSpPr>
        <p:spPr>
          <a:xfrm>
            <a:off x="-1232410" y="385201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" name="Círculo">
            <a:extLst>
              <a:ext uri="{FF2B5EF4-FFF2-40B4-BE49-F238E27FC236}">
                <a16:creationId xmlns:a16="http://schemas.microsoft.com/office/drawing/2014/main" xmlns="" id="{FE4169A0-295E-427F-5DB5-7BCBC8CF4469}"/>
              </a:ext>
            </a:extLst>
          </p:cNvPr>
          <p:cNvSpPr/>
          <p:nvPr userDrawn="1"/>
        </p:nvSpPr>
        <p:spPr>
          <a:xfrm>
            <a:off x="-621291" y="385201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" name="Círculo">
            <a:extLst>
              <a:ext uri="{FF2B5EF4-FFF2-40B4-BE49-F238E27FC236}">
                <a16:creationId xmlns:a16="http://schemas.microsoft.com/office/drawing/2014/main" xmlns="" id="{3F032DAC-D4C0-2FF5-3316-09E5B8694499}"/>
              </a:ext>
            </a:extLst>
          </p:cNvPr>
          <p:cNvSpPr/>
          <p:nvPr userDrawn="1"/>
        </p:nvSpPr>
        <p:spPr>
          <a:xfrm>
            <a:off x="-1843005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xmlns="" id="{28DBAAE0-9E07-BDBA-B3A2-8F33E561BFB0}"/>
              </a:ext>
            </a:extLst>
          </p:cNvPr>
          <p:cNvSpPr/>
          <p:nvPr userDrawn="1"/>
        </p:nvSpPr>
        <p:spPr>
          <a:xfrm>
            <a:off x="-1892756" y="266978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7" name="Círculo">
            <a:extLst>
              <a:ext uri="{FF2B5EF4-FFF2-40B4-BE49-F238E27FC236}">
                <a16:creationId xmlns:a16="http://schemas.microsoft.com/office/drawing/2014/main" xmlns="" id="{1C53349F-C271-ACB3-FA20-F1F408AEE342}"/>
              </a:ext>
            </a:extLst>
          </p:cNvPr>
          <p:cNvSpPr/>
          <p:nvPr userDrawn="1"/>
        </p:nvSpPr>
        <p:spPr>
          <a:xfrm>
            <a:off x="-1841728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" name="Círculo">
            <a:extLst>
              <a:ext uri="{FF2B5EF4-FFF2-40B4-BE49-F238E27FC236}">
                <a16:creationId xmlns:a16="http://schemas.microsoft.com/office/drawing/2014/main" xmlns="" id="{1E4CF4FB-7117-AC0E-BEC5-3F11BD83BF8F}"/>
              </a:ext>
            </a:extLst>
          </p:cNvPr>
          <p:cNvSpPr/>
          <p:nvPr userDrawn="1"/>
        </p:nvSpPr>
        <p:spPr>
          <a:xfrm>
            <a:off x="-1841728" y="3715362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xmlns="" id="{DA2E5E78-709C-6BCD-6E11-58923CE21CDF}"/>
              </a:ext>
            </a:extLst>
          </p:cNvPr>
          <p:cNvSpPr/>
          <p:nvPr userDrawn="1"/>
        </p:nvSpPr>
        <p:spPr>
          <a:xfrm>
            <a:off x="-1892756" y="3459160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xmlns="" id="{70F140E7-9772-A38F-279B-52E77D1C3CB8}"/>
              </a:ext>
            </a:extLst>
          </p:cNvPr>
          <p:cNvSpPr/>
          <p:nvPr userDrawn="1"/>
        </p:nvSpPr>
        <p:spPr>
          <a:xfrm>
            <a:off x="-1892756" y="42485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1" name="Rectángulo 60">
            <a:extLst>
              <a:ext uri="{FF2B5EF4-FFF2-40B4-BE49-F238E27FC236}">
                <a16:creationId xmlns:a16="http://schemas.microsoft.com/office/drawing/2014/main" xmlns="" id="{BBE48E80-4061-E99A-55AC-E94154AD7987}"/>
              </a:ext>
            </a:extLst>
          </p:cNvPr>
          <p:cNvSpPr/>
          <p:nvPr userDrawn="1"/>
        </p:nvSpPr>
        <p:spPr>
          <a:xfrm>
            <a:off x="-1892756" y="51107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xmlns="" id="{FEB5DFF8-EDDD-DC5D-D0C3-113C1D35CEA3}"/>
              </a:ext>
            </a:extLst>
          </p:cNvPr>
          <p:cNvSpPr txBox="1"/>
          <p:nvPr userDrawn="1"/>
        </p:nvSpPr>
        <p:spPr>
          <a:xfrm>
            <a:off x="-1838731" y="5327003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 err="1">
              <a:solidFill>
                <a:schemeClr val="tx1"/>
              </a:solidFill>
            </a:endParaRPr>
          </a:p>
        </p:txBody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xmlns="" id="{E346D4BE-3DA6-0295-2565-114E949768C4}"/>
              </a:ext>
            </a:extLst>
          </p:cNvPr>
          <p:cNvSpPr/>
          <p:nvPr userDrawn="1"/>
        </p:nvSpPr>
        <p:spPr>
          <a:xfrm>
            <a:off x="-1892756" y="5619819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xmlns="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xmlns="" id="{1A8C27A4-2B0A-94C6-B229-A24DCE3B085B}"/>
              </a:ext>
            </a:extLst>
          </p:cNvPr>
          <p:cNvSpPr txBox="1"/>
          <p:nvPr userDrawn="1"/>
        </p:nvSpPr>
        <p:spPr>
          <a:xfrm>
            <a:off x="-1851660" y="5942963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xmlns="" id="{5D700805-865F-F74D-A6EC-3717453F91CB}"/>
              </a:ext>
            </a:extLst>
          </p:cNvPr>
          <p:cNvSpPr/>
          <p:nvPr userDrawn="1"/>
        </p:nvSpPr>
        <p:spPr>
          <a:xfrm>
            <a:off x="-1892756" y="86574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 err="1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7" name="Círculo">
            <a:extLst>
              <a:ext uri="{FF2B5EF4-FFF2-40B4-BE49-F238E27FC236}">
                <a16:creationId xmlns:a16="http://schemas.microsoft.com/office/drawing/2014/main" xmlns="" id="{6B0A7D2B-7729-3C9E-030D-F07D288B3C1C}"/>
              </a:ext>
            </a:extLst>
          </p:cNvPr>
          <p:cNvSpPr/>
          <p:nvPr userDrawn="1"/>
        </p:nvSpPr>
        <p:spPr>
          <a:xfrm>
            <a:off x="-1841728" y="1126061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" name="Círculo">
            <a:extLst>
              <a:ext uri="{FF2B5EF4-FFF2-40B4-BE49-F238E27FC236}">
                <a16:creationId xmlns:a16="http://schemas.microsoft.com/office/drawing/2014/main" xmlns="" id="{88EF2449-2A49-499E-6F80-C48E8C65AE89}"/>
              </a:ext>
            </a:extLst>
          </p:cNvPr>
          <p:cNvSpPr/>
          <p:nvPr userDrawn="1"/>
        </p:nvSpPr>
        <p:spPr>
          <a:xfrm>
            <a:off x="-1232410" y="1126580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69" name="Círculo">
            <a:extLst>
              <a:ext uri="{FF2B5EF4-FFF2-40B4-BE49-F238E27FC236}">
                <a16:creationId xmlns:a16="http://schemas.microsoft.com/office/drawing/2014/main" xmlns="" id="{41C49AC9-6BF7-E83C-A8F1-CD272DD365B6}"/>
              </a:ext>
            </a:extLst>
          </p:cNvPr>
          <p:cNvSpPr/>
          <p:nvPr userDrawn="1"/>
        </p:nvSpPr>
        <p:spPr>
          <a:xfrm>
            <a:off x="-1841728" y="1798860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" name="Círculo">
            <a:extLst>
              <a:ext uri="{FF2B5EF4-FFF2-40B4-BE49-F238E27FC236}">
                <a16:creationId xmlns:a16="http://schemas.microsoft.com/office/drawing/2014/main" xmlns="" id="{93F27D3D-8F44-FD61-1DAD-F4236E27CBC9}"/>
              </a:ext>
            </a:extLst>
          </p:cNvPr>
          <p:cNvSpPr/>
          <p:nvPr userDrawn="1"/>
        </p:nvSpPr>
        <p:spPr>
          <a:xfrm>
            <a:off x="-1232410" y="1799378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71" name="Círculo">
            <a:extLst>
              <a:ext uri="{FF2B5EF4-FFF2-40B4-BE49-F238E27FC236}">
                <a16:creationId xmlns:a16="http://schemas.microsoft.com/office/drawing/2014/main" xmlns="" id="{6B0A7D2B-7729-3C9E-030D-F07D288B3C1C}"/>
              </a:ext>
            </a:extLst>
          </p:cNvPr>
          <p:cNvSpPr/>
          <p:nvPr userDrawn="1"/>
        </p:nvSpPr>
        <p:spPr>
          <a:xfrm>
            <a:off x="-1841728" y="4509368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xmlns="" id="{BE59B478-5DBC-324F-BC54-24A62693B07E}"/>
              </a:ext>
            </a:extLst>
          </p:cNvPr>
          <p:cNvSpPr/>
          <p:nvPr userDrawn="1"/>
        </p:nvSpPr>
        <p:spPr>
          <a:xfrm>
            <a:off x="-1892756" y="1630561"/>
            <a:ext cx="187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01219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99" r:id="rId2"/>
    <p:sldLayoutId id="2147483998" r:id="rId3"/>
    <p:sldLayoutId id="2147483924" r:id="rId4"/>
    <p:sldLayoutId id="2147484003" r:id="rId5"/>
    <p:sldLayoutId id="2147483993" r:id="rId6"/>
    <p:sldLayoutId id="2147483992" r:id="rId7"/>
    <p:sldLayoutId id="2147483990" r:id="rId8"/>
    <p:sldLayoutId id="2147483991" r:id="rId9"/>
    <p:sldLayoutId id="2147483994" r:id="rId10"/>
    <p:sldLayoutId id="2147483995" r:id="rId11"/>
    <p:sldLayoutId id="2147484002" r:id="rId12"/>
    <p:sldLayoutId id="2147483996" r:id="rId13"/>
    <p:sldLayoutId id="2147483997" r:id="rId14"/>
    <p:sldLayoutId id="2147483953" r:id="rId15"/>
    <p:sldLayoutId id="2147483714" r:id="rId16"/>
    <p:sldLayoutId id="2147483954" r:id="rId17"/>
    <p:sldLayoutId id="2147483715" r:id="rId18"/>
    <p:sldLayoutId id="2147483733" r:id="rId19"/>
    <p:sldLayoutId id="2147483732" r:id="rId20"/>
    <p:sldLayoutId id="2147484001" r:id="rId21"/>
    <p:sldLayoutId id="2147483730" r:id="rId22"/>
    <p:sldLayoutId id="2147483736" r:id="rId23"/>
    <p:sldLayoutId id="2147483737" r:id="rId24"/>
    <p:sldLayoutId id="2147483849" r:id="rId25"/>
    <p:sldLayoutId id="2147483902" r:id="rId26"/>
    <p:sldLayoutId id="2147483700" r:id="rId27"/>
    <p:sldLayoutId id="2147483905" r:id="rId28"/>
    <p:sldLayoutId id="2147483904" r:id="rId29"/>
    <p:sldLayoutId id="2147483911" r:id="rId30"/>
    <p:sldLayoutId id="2147483912" r:id="rId31"/>
    <p:sldLayoutId id="2147483906" r:id="rId32"/>
    <p:sldLayoutId id="2147483908" r:id="rId33"/>
    <p:sldLayoutId id="2147483910" r:id="rId34"/>
    <p:sldLayoutId id="2147483925" r:id="rId35"/>
    <p:sldLayoutId id="2147483913" r:id="rId36"/>
    <p:sldLayoutId id="2147483926" r:id="rId37"/>
    <p:sldLayoutId id="2147483915" r:id="rId38"/>
    <p:sldLayoutId id="2147483916" r:id="rId39"/>
    <p:sldLayoutId id="2147483914" r:id="rId40"/>
    <p:sldLayoutId id="2147483933" r:id="rId41"/>
    <p:sldLayoutId id="2147483918" r:id="rId42"/>
    <p:sldLayoutId id="2147483919" r:id="rId43"/>
    <p:sldLayoutId id="2147483920" r:id="rId44"/>
    <p:sldLayoutId id="2147483922" r:id="rId45"/>
    <p:sldLayoutId id="2147483923" r:id="rId46"/>
    <p:sldLayoutId id="2147483917" r:id="rId47"/>
    <p:sldLayoutId id="2147483921" r:id="rId48"/>
    <p:sldLayoutId id="2147483928" r:id="rId49"/>
    <p:sldLayoutId id="2147483927" r:id="rId50"/>
    <p:sldLayoutId id="2147483909" r:id="rId51"/>
    <p:sldLayoutId id="2147483907" r:id="rId5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1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66725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4293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23913" indent="-28575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0488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q"/>
        <a:defRPr lang="es-CL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00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  <p15:guide id="8" orient="horz" pos="822" userDrawn="1">
          <p15:clr>
            <a:srgbClr val="F26B43"/>
          </p15:clr>
        </p15:guide>
        <p15:guide id="9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3.xml"/><Relationship Id="rId1" Type="http://schemas.openxmlformats.org/officeDocument/2006/relationships/vmlDrawing" Target="../drawings/vmlDrawing6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6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17C_DFE6F32B.xml"/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24.png"/><Relationship Id="rId2" Type="http://schemas.openxmlformats.org/officeDocument/2006/relationships/tags" Target="../tags/tag84.xml"/><Relationship Id="rId1" Type="http://schemas.openxmlformats.org/officeDocument/2006/relationships/vmlDrawing" Target="../drawings/vmlDrawing6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7.bin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85.xml"/><Relationship Id="rId1" Type="http://schemas.openxmlformats.org/officeDocument/2006/relationships/vmlDrawing" Target="../drawings/vmlDrawing68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8.bin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17C_DFE6F32B.xml"/><Relationship Id="rId3" Type="http://schemas.openxmlformats.org/officeDocument/2006/relationships/slideLayout" Target="../slideLayouts/slideLayout20.xml"/><Relationship Id="rId2" Type="http://schemas.openxmlformats.org/officeDocument/2006/relationships/tags" Target="../tags/tag86.xml"/><Relationship Id="rId1" Type="http://schemas.openxmlformats.org/officeDocument/2006/relationships/vmlDrawing" Target="../drawings/vmlDrawing69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9.bin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17C_DFE6F32B.xml"/><Relationship Id="rId3" Type="http://schemas.openxmlformats.org/officeDocument/2006/relationships/slideLayout" Target="../slideLayouts/slideLayout20.xml"/><Relationship Id="rId2" Type="http://schemas.openxmlformats.org/officeDocument/2006/relationships/tags" Target="../tags/tag87.xml"/><Relationship Id="rId1" Type="http://schemas.openxmlformats.org/officeDocument/2006/relationships/vmlDrawing" Target="../drawings/vmlDrawing70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70.bin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17C_DFE6F32B.xml"/><Relationship Id="rId3" Type="http://schemas.openxmlformats.org/officeDocument/2006/relationships/slideLayout" Target="../slideLayouts/slideLayout20.xml"/><Relationship Id="rId2" Type="http://schemas.openxmlformats.org/officeDocument/2006/relationships/tags" Target="../tags/tag88.xml"/><Relationship Id="rId1" Type="http://schemas.openxmlformats.org/officeDocument/2006/relationships/vmlDrawing" Target="../drawings/vmlDrawing7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71.bin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9.xml"/><Relationship Id="rId1" Type="http://schemas.openxmlformats.org/officeDocument/2006/relationships/vmlDrawing" Target="../drawings/vmlDrawing7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2.bin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66_5E3B7AB5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" y="0"/>
            <a:ext cx="12186138" cy="6858000"/>
          </a:xfrm>
          <a:prstGeom prst="rect">
            <a:avLst/>
          </a:prstGeom>
        </p:spPr>
      </p:pic>
      <p:sp>
        <p:nvSpPr>
          <p:cNvPr id="6" name="Recortar rectángulo de esquina diagonal 5"/>
          <p:cNvSpPr/>
          <p:nvPr/>
        </p:nvSpPr>
        <p:spPr>
          <a:xfrm>
            <a:off x="469232" y="4271211"/>
            <a:ext cx="7425088" cy="1523414"/>
          </a:xfrm>
          <a:prstGeom prst="snip2Diag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17"/>
          </p:nvPr>
        </p:nvSpPr>
        <p:spPr>
          <a:xfrm>
            <a:off x="579401" y="4380767"/>
            <a:ext cx="7999155" cy="1999713"/>
          </a:xfrm>
          <a:prstGeom prst="rect">
            <a:avLst/>
          </a:prstGeom>
        </p:spPr>
        <p:txBody>
          <a:bodyPr/>
          <a:lstStyle/>
          <a:p>
            <a:r>
              <a:rPr lang="es-MX" sz="2000" dirty="0">
                <a:solidFill>
                  <a:schemeClr val="bg1"/>
                </a:solidFill>
              </a:rPr>
              <a:t>Metodología empresa</a:t>
            </a:r>
          </a:p>
          <a:p>
            <a:r>
              <a:rPr lang="es-MX" sz="3600" dirty="0" smtClean="0">
                <a:solidFill>
                  <a:schemeClr val="bg1"/>
                </a:solidFill>
              </a:rPr>
              <a:t>Programa de trabajo preventivo </a:t>
            </a:r>
          </a:p>
          <a:p>
            <a:r>
              <a:rPr lang="es-MX" sz="3600" smtClean="0">
                <a:solidFill>
                  <a:schemeClr val="bg1"/>
                </a:solidFill>
              </a:rPr>
              <a:t>DTO 44 MINTRAB</a:t>
            </a:r>
            <a:endParaRPr lang="es-MX" sz="3600" dirty="0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0864" y="172872"/>
            <a:ext cx="1959846" cy="100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8740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10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4"/>
            <a:ext cx="11587473" cy="478270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  <a:buNone/>
            </a:pPr>
            <a:r>
              <a:rPr lang="es-MX" sz="1600" dirty="0">
                <a:solidFill>
                  <a:schemeClr val="tx1"/>
                </a:solidFill>
              </a:rPr>
              <a:t>Para el desarrollo del programa de trabajo preventivo, se debe seguir una estructura lógica y sistemática para garantizar su </a:t>
            </a:r>
            <a:r>
              <a:rPr lang="es-MX" sz="1600" dirty="0" smtClean="0">
                <a:solidFill>
                  <a:schemeClr val="tx1"/>
                </a:solidFill>
              </a:rPr>
              <a:t>efectividad, dando cumplimiento a las siguientes etapas: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endParaRPr lang="es-MX" sz="1600" dirty="0" smtClean="0">
              <a:solidFill>
                <a:schemeClr val="tx1"/>
              </a:solidFill>
            </a:endParaRP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/>
            </a:pPr>
            <a:r>
              <a:rPr lang="es-MX" sz="1600" dirty="0" smtClean="0">
                <a:solidFill>
                  <a:schemeClr val="tx1"/>
                </a:solidFill>
              </a:rPr>
              <a:t>Desarrollo de un </a:t>
            </a:r>
            <a:r>
              <a:rPr lang="es-MX" sz="1600" dirty="0" smtClean="0">
                <a:solidFill>
                  <a:srgbClr val="13C045"/>
                </a:solidFill>
              </a:rPr>
              <a:t>diagnóstico inicial: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Este diagnóstico permite establecer las bases sobre las cuales se diseñarán las medidas y actividades del programa.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/>
            </a:pPr>
            <a:r>
              <a:rPr lang="es-MX" sz="1600" dirty="0" smtClean="0">
                <a:solidFill>
                  <a:srgbClr val="13C045"/>
                </a:solidFill>
              </a:rPr>
              <a:t>Planificación</a:t>
            </a:r>
            <a:r>
              <a:rPr lang="es-MX" sz="1600" dirty="0" smtClean="0">
                <a:solidFill>
                  <a:schemeClr val="tx1"/>
                </a:solidFill>
              </a:rPr>
              <a:t> de las actividades del programa: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Las actividades del programa deben ser definidas por el equipo responsable de SST de la entidad empleadora o del lugar de 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trabajo.</a:t>
            </a:r>
            <a:endParaRPr lang="es-MX" sz="1600" dirty="0" smtClean="0">
              <a:solidFill>
                <a:schemeClr val="tx1"/>
              </a:solidFill>
            </a:endParaRP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/>
            </a:pPr>
            <a:r>
              <a:rPr lang="es-MX" sz="1600" dirty="0" smtClean="0">
                <a:solidFill>
                  <a:srgbClr val="13C045"/>
                </a:solidFill>
              </a:rPr>
              <a:t>Aprobación</a:t>
            </a:r>
            <a:r>
              <a:rPr lang="es-MX" sz="1600" dirty="0" smtClean="0">
                <a:solidFill>
                  <a:schemeClr val="tx1"/>
                </a:solidFill>
              </a:rPr>
              <a:t> del programa: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El involucramiento del representante legal en este proceso es determinante para asegurar los recursos necesarios para la implementación del programa.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/>
            </a:pPr>
            <a:r>
              <a:rPr lang="es-MX" sz="1600" dirty="0" smtClean="0">
                <a:solidFill>
                  <a:srgbClr val="13C045"/>
                </a:solidFill>
              </a:rPr>
              <a:t>Difusión</a:t>
            </a:r>
            <a:r>
              <a:rPr lang="es-MX" sz="1600" dirty="0" smtClean="0">
                <a:solidFill>
                  <a:schemeClr val="tx1"/>
                </a:solidFill>
              </a:rPr>
              <a:t> en el lugar de trabajo: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Se debe promover la participación e involucramiento de las personas trabajadoras en la implementación del programa, por lo tanto, deben conocer la importancia de las medidas y actividades planificadas y su rol en la implementación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  <a:endParaRPr lang="es-CL" sz="1600" dirty="0">
              <a:solidFill>
                <a:schemeClr val="tx1"/>
              </a:solidFill>
            </a:endParaRP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7776161" cy="360000"/>
          </a:xfrm>
        </p:spPr>
        <p:txBody>
          <a:bodyPr/>
          <a:lstStyle/>
          <a:p>
            <a:r>
              <a:rPr lang="es-MX" sz="1800" b="1" dirty="0">
                <a:solidFill>
                  <a:srgbClr val="004C14"/>
                </a:solidFill>
              </a:rPr>
              <a:t>Etapas para implementar el </a:t>
            </a:r>
            <a:r>
              <a:rPr lang="es-MX" sz="1800" b="1" dirty="0" smtClean="0">
                <a:solidFill>
                  <a:srgbClr val="004C14"/>
                </a:solidFill>
              </a:rPr>
              <a:t>programa de trabajo preventivo</a:t>
            </a:r>
            <a:endParaRPr lang="es-MX" sz="1800" b="1" dirty="0">
              <a:solidFill>
                <a:srgbClr val="004C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76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11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4"/>
            <a:ext cx="11587473" cy="478270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endParaRPr lang="es-MX" sz="1600" dirty="0" smtClean="0">
              <a:solidFill>
                <a:schemeClr val="tx1"/>
              </a:solidFill>
            </a:endParaRP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 startAt="5"/>
            </a:pPr>
            <a:r>
              <a:rPr lang="es-MX" sz="1600" dirty="0" smtClean="0">
                <a:solidFill>
                  <a:srgbClr val="13C045"/>
                </a:solidFill>
              </a:rPr>
              <a:t>Implementación</a:t>
            </a:r>
            <a:r>
              <a:rPr lang="es-MX" sz="1600" dirty="0" smtClean="0">
                <a:solidFill>
                  <a:schemeClr val="tx1"/>
                </a:solidFill>
              </a:rPr>
              <a:t> de las actividades: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La implementación de las actividades y medidas del programa, es la etapa trascendental para asegurar un entorno de trabajo seguro y saludable. 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 startAt="5"/>
            </a:pPr>
            <a:r>
              <a:rPr lang="es-MX" sz="1600" dirty="0" smtClean="0">
                <a:solidFill>
                  <a:srgbClr val="13C045"/>
                </a:solidFill>
              </a:rPr>
              <a:t>Seguimiento y evaluación </a:t>
            </a:r>
            <a:r>
              <a:rPr lang="es-MX" sz="1600" dirty="0" smtClean="0">
                <a:solidFill>
                  <a:schemeClr val="tx1"/>
                </a:solidFill>
              </a:rPr>
              <a:t>de las actividades: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Supervisar que las actividades y medidas preventivas y correctivas se implementen de acuerdo con lo planificado para realizar los ajustes que sean necesarios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  <a:endParaRPr lang="es-MX" sz="1600" dirty="0" smtClean="0">
              <a:solidFill>
                <a:schemeClr val="tx1"/>
              </a:solidFill>
            </a:endParaRP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 startAt="5"/>
            </a:pPr>
            <a:r>
              <a:rPr lang="es-MX" sz="1600" dirty="0" smtClean="0">
                <a:solidFill>
                  <a:srgbClr val="13C045"/>
                </a:solidFill>
              </a:rPr>
              <a:t>Actualización</a:t>
            </a:r>
            <a:r>
              <a:rPr lang="es-MX" sz="1600" dirty="0" smtClean="0">
                <a:solidFill>
                  <a:schemeClr val="tx1"/>
                </a:solidFill>
              </a:rPr>
              <a:t> del programa: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A medida que el programa se implementa, es necesario llevar a cabo evaluaciones continuas para asegurarse de que se siguen cumpliendo los objetivos y metas de SST.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endParaRPr lang="es-CL" sz="1600" dirty="0">
              <a:solidFill>
                <a:schemeClr val="tx1"/>
              </a:solidFill>
            </a:endParaRP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7776161" cy="360000"/>
          </a:xfrm>
        </p:spPr>
        <p:txBody>
          <a:bodyPr/>
          <a:lstStyle/>
          <a:p>
            <a:r>
              <a:rPr lang="es-MX" sz="1800" b="1" dirty="0">
                <a:solidFill>
                  <a:srgbClr val="004C14"/>
                </a:solidFill>
              </a:rPr>
              <a:t>Etapas para implementar el </a:t>
            </a:r>
            <a:r>
              <a:rPr lang="es-MX" sz="1800" b="1" dirty="0" smtClean="0">
                <a:solidFill>
                  <a:srgbClr val="004C14"/>
                </a:solidFill>
              </a:rPr>
              <a:t>programa de trabajo preventivo</a:t>
            </a:r>
            <a:endParaRPr lang="es-MX" sz="1800" b="1" dirty="0">
              <a:solidFill>
                <a:srgbClr val="004C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34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12</a:t>
            </a:fld>
            <a:endParaRPr lang="es-CL" dirty="0"/>
          </a:p>
        </p:txBody>
      </p:sp>
      <p:sp>
        <p:nvSpPr>
          <p:cNvPr id="2" name="Rectángulo redondeado 1"/>
          <p:cNvSpPr/>
          <p:nvPr/>
        </p:nvSpPr>
        <p:spPr>
          <a:xfrm>
            <a:off x="3249612" y="1551554"/>
            <a:ext cx="8534400" cy="2409825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9" name="Marcador de texto 6"/>
          <p:cNvSpPr txBox="1">
            <a:spLocks/>
          </p:cNvSpPr>
          <p:nvPr/>
        </p:nvSpPr>
        <p:spPr>
          <a:xfrm>
            <a:off x="3463785" y="2031646"/>
            <a:ext cx="8106054" cy="10432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672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293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3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488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q"/>
              <a:defRPr lang="es-CL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r>
              <a:rPr lang="es-MX" sz="2000" b="1" dirty="0" smtClean="0">
                <a:solidFill>
                  <a:schemeClr val="bg1"/>
                </a:solidFill>
              </a:rPr>
              <a:t>A continuación, revisaremos con mayor detalle como implementar cada una de las etapas para el desarrollo del programa de trabajo preventivo</a:t>
            </a:r>
            <a:endParaRPr lang="es-CL" sz="2000" b="1" dirty="0">
              <a:solidFill>
                <a:schemeClr val="bg1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7009" y="1895475"/>
            <a:ext cx="7019439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1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13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4"/>
            <a:ext cx="11341686" cy="297095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Este diagnóstico permite establecer las bases sobre las cuales se diseñarán las medidas y actividades del programa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endParaRPr lang="es-CL" sz="1600" dirty="0">
              <a:solidFill>
                <a:schemeClr val="tx1"/>
              </a:solidFill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Identificación </a:t>
            </a:r>
            <a:r>
              <a:rPr lang="es-MX" sz="1600" dirty="0">
                <a:solidFill>
                  <a:srgbClr val="13C045"/>
                </a:solidFill>
              </a:rPr>
              <a:t>de peligros y evaluación de riesgos</a:t>
            </a:r>
            <a:r>
              <a:rPr lang="es-MX" sz="1600" dirty="0">
                <a:solidFill>
                  <a:schemeClr val="tx1"/>
                </a:solidFill>
              </a:rPr>
              <a:t>: </a:t>
            </a:r>
            <a:r>
              <a:rPr lang="es-MX" sz="1600" dirty="0" smtClean="0">
                <a:solidFill>
                  <a:schemeClr val="tx1"/>
                </a:solidFill>
              </a:rPr>
              <a:t>Principal </a:t>
            </a:r>
            <a:r>
              <a:rPr lang="es-MX" sz="1600" dirty="0">
                <a:solidFill>
                  <a:schemeClr val="tx1"/>
                </a:solidFill>
              </a:rPr>
              <a:t>insumo para la elaboración o modificación del programa es la matriz de identificación de peligros y evaluación de riesgos del lugar de trabajo, contando con un plazo de 30 días corridos para elaborar el programa desde la generación de la matriz</a:t>
            </a:r>
            <a:r>
              <a:rPr lang="es-MX" sz="1600" dirty="0" smtClean="0">
                <a:solidFill>
                  <a:schemeClr val="tx1"/>
                </a:solidFill>
              </a:rPr>
              <a:t>.</a:t>
            </a: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Necesidades </a:t>
            </a:r>
            <a:r>
              <a:rPr lang="es-MX" sz="1600" dirty="0">
                <a:solidFill>
                  <a:srgbClr val="13C045"/>
                </a:solidFill>
              </a:rPr>
              <a:t>de capacitación</a:t>
            </a:r>
            <a:r>
              <a:rPr lang="es-MX" sz="1600" dirty="0">
                <a:solidFill>
                  <a:schemeClr val="tx1"/>
                </a:solidFill>
              </a:rPr>
              <a:t>: Examinar las necesidades de capacitación, considerando aquellas que sean obligatorias y las específicas determinadas para cada puesto de trabajo</a:t>
            </a:r>
            <a:r>
              <a:rPr lang="es-MX" sz="1600" dirty="0" smtClean="0">
                <a:solidFill>
                  <a:schemeClr val="tx1"/>
                </a:solidFill>
              </a:rPr>
              <a:t>.</a:t>
            </a: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Revisión del cumplimiento normativo</a:t>
            </a:r>
            <a:r>
              <a:rPr lang="es-MX" sz="1600" dirty="0" smtClean="0">
                <a:solidFill>
                  <a:schemeClr val="tx1"/>
                </a:solidFill>
              </a:rPr>
              <a:t>: </a:t>
            </a:r>
            <a:r>
              <a:rPr lang="es-MX" sz="1600" dirty="0">
                <a:solidFill>
                  <a:schemeClr val="tx1"/>
                </a:solidFill>
              </a:rPr>
              <a:t>Verificar </a:t>
            </a:r>
            <a:r>
              <a:rPr lang="es-MX" sz="1600" dirty="0" smtClean="0">
                <a:solidFill>
                  <a:schemeClr val="tx1"/>
                </a:solidFill>
              </a:rPr>
              <a:t>el cumplimiento de los </a:t>
            </a:r>
            <a:r>
              <a:rPr lang="es-MX" sz="1600" dirty="0">
                <a:solidFill>
                  <a:schemeClr val="tx1"/>
                </a:solidFill>
              </a:rPr>
              <a:t>requisitos legales aplicables en seguridad y salud en el trabajo.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  <a:buFont typeface="Wingdings" panose="05000000000000000000" pitchFamily="2" charset="2"/>
              <a:buChar char="ü"/>
            </a:pPr>
            <a:endParaRPr lang="es-CL" dirty="0"/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1211586" y="1148262"/>
            <a:ext cx="7776161" cy="360000"/>
          </a:xfrm>
        </p:spPr>
        <p:txBody>
          <a:bodyPr/>
          <a:lstStyle/>
          <a:p>
            <a:r>
              <a:rPr lang="es-MX" sz="1800" b="1" dirty="0" smtClean="0">
                <a:solidFill>
                  <a:srgbClr val="004C14"/>
                </a:solidFill>
              </a:rPr>
              <a:t>Desarrollo </a:t>
            </a:r>
            <a:r>
              <a:rPr lang="es-MX" sz="1800" b="1" dirty="0">
                <a:solidFill>
                  <a:srgbClr val="004C14"/>
                </a:solidFill>
              </a:rPr>
              <a:t>de un diagnóstico inicial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463063" y="905738"/>
            <a:ext cx="545858" cy="540000"/>
            <a:chOff x="463063" y="905738"/>
            <a:chExt cx="545858" cy="540000"/>
          </a:xfrm>
        </p:grpSpPr>
        <p:sp>
          <p:nvSpPr>
            <p:cNvPr id="11" name="Proceso alternativo 10"/>
            <p:cNvSpPr/>
            <p:nvPr/>
          </p:nvSpPr>
          <p:spPr>
            <a:xfrm>
              <a:off x="468921" y="905738"/>
              <a:ext cx="540000" cy="540000"/>
            </a:xfrm>
            <a:prstGeom prst="flowChartAlternateProcess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63063" y="989321"/>
              <a:ext cx="545124" cy="4564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s-CL" sz="2400" b="1" dirty="0">
                  <a:solidFill>
                    <a:schemeClr val="bg1"/>
                  </a:solidFill>
                </a:rPr>
                <a:t>1</a:t>
              </a:r>
              <a:endParaRPr lang="es-CL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Rectángulo redondeado 8"/>
          <p:cNvSpPr/>
          <p:nvPr/>
        </p:nvSpPr>
        <p:spPr>
          <a:xfrm>
            <a:off x="800100" y="5124450"/>
            <a:ext cx="10525125" cy="1584203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13" name="Marcador de texto 6"/>
          <p:cNvSpPr txBox="1">
            <a:spLocks/>
          </p:cNvSpPr>
          <p:nvPr/>
        </p:nvSpPr>
        <p:spPr>
          <a:xfrm>
            <a:off x="1052136" y="5273594"/>
            <a:ext cx="9996864" cy="8422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672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293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3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488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q"/>
              <a:defRPr lang="es-CL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r>
              <a:rPr lang="es-MX" b="1" dirty="0" smtClean="0">
                <a:solidFill>
                  <a:schemeClr val="bg1"/>
                </a:solidFill>
              </a:rPr>
              <a:t>Ten en cuenta que estas actividades son las que se deben considerar inicialmente ya que a posterior se deben incorporar las que tengan relación a los procesos de investigación de causas de incidentes, accidentes del trabajo y enfermedades profesionales, así como las que resulten de fiscalizaciones, prescripciones y/o readecuaciones de las actividades iniciales</a:t>
            </a:r>
            <a:endParaRPr lang="es-CL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75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14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4"/>
            <a:ext cx="11341686" cy="316345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Las actividades del programa deben ser definidas por el equipo responsable de SST de la entidad empleadora 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y/o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del lugar de 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trabajo, estableciendo inicialmente los objetivos y metas que se persiguen tras la implementación del programa y que permitan sea evaluado posteriormente. 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endParaRPr lang="es-MX" sz="160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Definición </a:t>
            </a:r>
            <a:r>
              <a:rPr lang="es-MX" sz="1600" dirty="0">
                <a:solidFill>
                  <a:srgbClr val="13C045"/>
                </a:solidFill>
              </a:rPr>
              <a:t>de </a:t>
            </a:r>
            <a:r>
              <a:rPr lang="es-MX" sz="1600" dirty="0" smtClean="0">
                <a:solidFill>
                  <a:srgbClr val="13C045"/>
                </a:solidFill>
              </a:rPr>
              <a:t>objetivos, metas e indicadores: </a:t>
            </a:r>
            <a:r>
              <a:rPr lang="es-MX" sz="1600" dirty="0">
                <a:solidFill>
                  <a:schemeClr val="tx1"/>
                </a:solidFill>
              </a:rPr>
              <a:t>Establecer </a:t>
            </a:r>
            <a:r>
              <a:rPr lang="es-MX" sz="1600" dirty="0" smtClean="0">
                <a:solidFill>
                  <a:schemeClr val="tx1"/>
                </a:solidFill>
              </a:rPr>
              <a:t>los objetivos, metas e indicadores orientados </a:t>
            </a:r>
            <a:r>
              <a:rPr lang="es-MX" sz="1600" dirty="0">
                <a:solidFill>
                  <a:schemeClr val="tx1"/>
                </a:solidFill>
              </a:rPr>
              <a:t>al cumplimiento de las medidas y actividades del programa </a:t>
            </a:r>
            <a:r>
              <a:rPr lang="es-MX" sz="1600" dirty="0" smtClean="0">
                <a:solidFill>
                  <a:schemeClr val="tx1"/>
                </a:solidFill>
              </a:rPr>
              <a:t>de trabajo preventivo y </a:t>
            </a:r>
            <a:r>
              <a:rPr lang="es-MX" sz="1600" dirty="0">
                <a:solidFill>
                  <a:schemeClr val="tx1"/>
                </a:solidFill>
              </a:rPr>
              <a:t>en la eficacia para prevenir accidentes y enfermedades laborales</a:t>
            </a:r>
            <a:r>
              <a:rPr lang="es-MX" sz="1600" dirty="0" smtClean="0">
                <a:solidFill>
                  <a:schemeClr val="tx1"/>
                </a:solidFill>
              </a:rPr>
              <a:t>. Por lo anterior, debemos comprender correctamente estos conceptos:</a:t>
            </a:r>
          </a:p>
          <a:p>
            <a:pPr marL="215900" lvl="1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endParaRPr lang="es-MX" sz="1600" dirty="0">
              <a:solidFill>
                <a:schemeClr val="tx1"/>
              </a:solidFill>
            </a:endParaRP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1211586" y="1148262"/>
            <a:ext cx="7776161" cy="360000"/>
          </a:xfrm>
        </p:spPr>
        <p:txBody>
          <a:bodyPr/>
          <a:lstStyle/>
          <a:p>
            <a:r>
              <a:rPr lang="es-MX" sz="1800" b="1" dirty="0" smtClean="0">
                <a:solidFill>
                  <a:srgbClr val="004C14"/>
                </a:solidFill>
              </a:rPr>
              <a:t>Planificación </a:t>
            </a:r>
            <a:r>
              <a:rPr lang="es-MX" sz="1800" b="1" dirty="0">
                <a:solidFill>
                  <a:srgbClr val="004C14"/>
                </a:solidFill>
              </a:rPr>
              <a:t>de las actividades del programa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463063" y="905738"/>
            <a:ext cx="545858" cy="540000"/>
            <a:chOff x="463063" y="905738"/>
            <a:chExt cx="545858" cy="540000"/>
          </a:xfrm>
        </p:grpSpPr>
        <p:sp>
          <p:nvSpPr>
            <p:cNvPr id="11" name="Proceso alternativo 10"/>
            <p:cNvSpPr/>
            <p:nvPr/>
          </p:nvSpPr>
          <p:spPr>
            <a:xfrm>
              <a:off x="468921" y="905738"/>
              <a:ext cx="540000" cy="540000"/>
            </a:xfrm>
            <a:prstGeom prst="flowChartAlternateProcess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63063" y="989321"/>
              <a:ext cx="545124" cy="4564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s-CL" sz="2400" b="1" dirty="0" smtClean="0">
                  <a:solidFill>
                    <a:schemeClr val="bg1"/>
                  </a:solidFill>
                </a:rPr>
                <a:t>2</a:t>
              </a:r>
              <a:endParaRPr lang="es-CL" sz="1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244" y="3503517"/>
            <a:ext cx="5754106" cy="406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32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redondeado 13"/>
          <p:cNvSpPr/>
          <p:nvPr/>
        </p:nvSpPr>
        <p:spPr>
          <a:xfrm>
            <a:off x="893160" y="2243289"/>
            <a:ext cx="10525125" cy="407838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15</a:t>
            </a:fld>
            <a:endParaRPr lang="es-CL" dirty="0"/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1211586" y="1148262"/>
            <a:ext cx="7776161" cy="360000"/>
          </a:xfrm>
        </p:spPr>
        <p:txBody>
          <a:bodyPr/>
          <a:lstStyle/>
          <a:p>
            <a:r>
              <a:rPr lang="es-MX" sz="1800" b="1" dirty="0" smtClean="0">
                <a:solidFill>
                  <a:srgbClr val="004C14"/>
                </a:solidFill>
              </a:rPr>
              <a:t>Planificación </a:t>
            </a:r>
            <a:r>
              <a:rPr lang="es-MX" sz="1800" b="1" dirty="0">
                <a:solidFill>
                  <a:srgbClr val="004C14"/>
                </a:solidFill>
              </a:rPr>
              <a:t>de las actividades del programa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463063" y="905738"/>
            <a:ext cx="545858" cy="540000"/>
            <a:chOff x="463063" y="905738"/>
            <a:chExt cx="545858" cy="540000"/>
          </a:xfrm>
        </p:grpSpPr>
        <p:sp>
          <p:nvSpPr>
            <p:cNvPr id="11" name="Proceso alternativo 10"/>
            <p:cNvSpPr/>
            <p:nvPr/>
          </p:nvSpPr>
          <p:spPr>
            <a:xfrm>
              <a:off x="468921" y="905738"/>
              <a:ext cx="540000" cy="540000"/>
            </a:xfrm>
            <a:prstGeom prst="flowChartAlternateProcess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63063" y="989321"/>
              <a:ext cx="545124" cy="4564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s-CL" sz="2400" b="1" dirty="0" smtClean="0">
                  <a:solidFill>
                    <a:schemeClr val="bg1"/>
                  </a:solidFill>
                </a:rPr>
                <a:t>2</a:t>
              </a:r>
              <a:endParaRPr lang="es-CL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Marcador de texto 6"/>
          <p:cNvSpPr txBox="1">
            <a:spLocks/>
          </p:cNvSpPr>
          <p:nvPr/>
        </p:nvSpPr>
        <p:spPr>
          <a:xfrm>
            <a:off x="687094" y="2360782"/>
            <a:ext cx="10466681" cy="40338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672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293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3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488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q"/>
              <a:defRPr lang="es-CL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77863" lvl="2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endParaRPr lang="es-MX" b="1" dirty="0" smtClean="0">
              <a:solidFill>
                <a:schemeClr val="bg1"/>
              </a:solidFill>
            </a:endParaRPr>
          </a:p>
          <a:p>
            <a:pPr marL="677863" lvl="2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b="1" dirty="0" smtClean="0">
                <a:solidFill>
                  <a:schemeClr val="bg1"/>
                </a:solidFill>
              </a:rPr>
              <a:t>Los Objetivos de SST ayudan a medir la materialización de los compromisos definidos en la Política de SST, estableciendo los resultados a alcanzar, y así mantener y mejorar el sistema de gestión y el desempeño de la Seguridad y Salud en el Trabajo (SST). Para asegurar la correcta construcción de objetivos, éstos deben ser específicos, medibles, alcanzables, realistas y oportunos.</a:t>
            </a:r>
          </a:p>
          <a:p>
            <a:pPr marL="677863" lvl="2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endParaRPr lang="es-MX" b="1" dirty="0" smtClean="0">
              <a:solidFill>
                <a:schemeClr val="bg1"/>
              </a:solidFill>
            </a:endParaRPr>
          </a:p>
          <a:p>
            <a:pPr marL="677863" lvl="2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b="1" dirty="0" smtClean="0">
                <a:solidFill>
                  <a:schemeClr val="bg1"/>
                </a:solidFill>
              </a:rPr>
              <a:t>Las metas son más concretas y detalladas que los objetivos, y suelen tener un plazo definido para alcanzarlas.</a:t>
            </a:r>
          </a:p>
          <a:p>
            <a:pPr marL="677863" lvl="2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endParaRPr lang="es-MX" b="1" dirty="0" smtClean="0">
              <a:solidFill>
                <a:schemeClr val="bg1"/>
              </a:solidFill>
            </a:endParaRPr>
          </a:p>
          <a:p>
            <a:pPr marL="677863" lvl="2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b="1" dirty="0" smtClean="0">
                <a:solidFill>
                  <a:schemeClr val="bg1"/>
                </a:solidFill>
              </a:rPr>
              <a:t>Los indicadores son herramientas de control que permiten monitorear los objetivos trazados. El indicador deberá proporcionar información suficiente y relevante para no sesgar su análisis, además debe ser oportuno y permitir la toma de decisiones y control efectivo.</a:t>
            </a:r>
            <a:endParaRPr lang="es-MX" b="1" dirty="0">
              <a:solidFill>
                <a:schemeClr val="bg1"/>
              </a:solidFill>
            </a:endParaRPr>
          </a:p>
        </p:txBody>
      </p:sp>
      <p:sp>
        <p:nvSpPr>
          <p:cNvPr id="15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4"/>
            <a:ext cx="11341686" cy="7564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Entendiendo como objetivos, metas e indicadores, de la siguiente manera:</a:t>
            </a:r>
            <a:endParaRPr lang="es-MX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21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16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4"/>
            <a:ext cx="11341686" cy="394450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Una vez definidos los objetivos y metas, se debe diseñar las actividades necesarias para dar cumplimiento a estos, además de las actividades obligatorias. 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endParaRPr lang="es-CL" sz="1600" dirty="0">
              <a:solidFill>
                <a:schemeClr val="tx1"/>
              </a:solidFill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Planificación de las actividades: </a:t>
            </a:r>
            <a:r>
              <a:rPr lang="es-MX" sz="1600" dirty="0">
                <a:solidFill>
                  <a:schemeClr val="tx1"/>
                </a:solidFill>
              </a:rPr>
              <a:t>Redactar de manera clara, específica y estructurada las medidas y actividades del plan, considerando lo siguiente</a:t>
            </a:r>
            <a:r>
              <a:rPr lang="es-MX" sz="1600" dirty="0" smtClean="0">
                <a:solidFill>
                  <a:schemeClr val="tx1"/>
                </a:solidFill>
              </a:rPr>
              <a:t>:</a:t>
            </a:r>
          </a:p>
          <a:p>
            <a:pPr marL="620713" lvl="2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dirty="0">
                <a:solidFill>
                  <a:srgbClr val="004C14"/>
                </a:solidFill>
              </a:rPr>
              <a:t>Tipo de actividad: </a:t>
            </a:r>
            <a:r>
              <a:rPr lang="es-MX" dirty="0" smtClean="0">
                <a:solidFill>
                  <a:schemeClr val="tx1"/>
                </a:solidFill>
              </a:rPr>
              <a:t>corresponde a algunos criterios normativos que permiten realizar una primera agrupación de las actividades.</a:t>
            </a:r>
          </a:p>
          <a:p>
            <a:pPr marL="620713" lvl="2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dirty="0" smtClean="0">
                <a:solidFill>
                  <a:srgbClr val="004C14"/>
                </a:solidFill>
              </a:rPr>
              <a:t>Origen de la actividad: </a:t>
            </a:r>
            <a:r>
              <a:rPr lang="es-MX" dirty="0" smtClean="0">
                <a:solidFill>
                  <a:schemeClr val="tx1"/>
                </a:solidFill>
              </a:rPr>
              <a:t>corresponde a una segunda agrupación de las actividades, la cual se relaciona al proceso donde se originó la necesidad.</a:t>
            </a:r>
          </a:p>
          <a:p>
            <a:pPr marL="620713" lvl="2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dirty="0" smtClean="0">
                <a:solidFill>
                  <a:srgbClr val="004C14"/>
                </a:solidFill>
              </a:rPr>
              <a:t>Nombre </a:t>
            </a:r>
            <a:r>
              <a:rPr lang="es-MX" dirty="0">
                <a:solidFill>
                  <a:srgbClr val="004C14"/>
                </a:solidFill>
              </a:rPr>
              <a:t>de la actividad</a:t>
            </a:r>
            <a:r>
              <a:rPr lang="es-MX" dirty="0">
                <a:solidFill>
                  <a:schemeClr val="tx1"/>
                </a:solidFill>
              </a:rPr>
              <a:t>: Definir un título breve y claro que identifique la acción.</a:t>
            </a:r>
          </a:p>
          <a:p>
            <a:pPr marL="620713" lvl="2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dirty="0">
                <a:solidFill>
                  <a:srgbClr val="004C14"/>
                </a:solidFill>
              </a:rPr>
              <a:t>Descripción: </a:t>
            </a:r>
            <a:r>
              <a:rPr lang="es-MX" dirty="0">
                <a:solidFill>
                  <a:schemeClr val="tx1"/>
                </a:solidFill>
              </a:rPr>
              <a:t>Explicar en detalle qué se hará, cómo se realizará y quiénes estarán involucrados en la actividad. </a:t>
            </a:r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1211586" y="1148262"/>
            <a:ext cx="7776161" cy="360000"/>
          </a:xfrm>
        </p:spPr>
        <p:txBody>
          <a:bodyPr/>
          <a:lstStyle/>
          <a:p>
            <a:r>
              <a:rPr lang="es-MX" sz="1800" b="1" dirty="0" smtClean="0">
                <a:solidFill>
                  <a:srgbClr val="004C14"/>
                </a:solidFill>
              </a:rPr>
              <a:t>Planificación </a:t>
            </a:r>
            <a:r>
              <a:rPr lang="es-MX" sz="1800" b="1" dirty="0">
                <a:solidFill>
                  <a:srgbClr val="004C14"/>
                </a:solidFill>
              </a:rPr>
              <a:t>de las actividades del programa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463063" y="905738"/>
            <a:ext cx="545858" cy="540000"/>
            <a:chOff x="463063" y="905738"/>
            <a:chExt cx="545858" cy="540000"/>
          </a:xfrm>
        </p:grpSpPr>
        <p:sp>
          <p:nvSpPr>
            <p:cNvPr id="11" name="Proceso alternativo 10"/>
            <p:cNvSpPr/>
            <p:nvPr/>
          </p:nvSpPr>
          <p:spPr>
            <a:xfrm>
              <a:off x="468921" y="905738"/>
              <a:ext cx="540000" cy="540000"/>
            </a:xfrm>
            <a:prstGeom prst="flowChartAlternateProcess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63063" y="989321"/>
              <a:ext cx="545124" cy="4564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s-CL" sz="2400" b="1" dirty="0" smtClean="0">
                  <a:solidFill>
                    <a:schemeClr val="bg1"/>
                  </a:solidFill>
                </a:rPr>
                <a:t>2</a:t>
              </a:r>
              <a:endParaRPr lang="es-CL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381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17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4"/>
            <a:ext cx="11341686" cy="297095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Implementación de las actividades: </a:t>
            </a:r>
            <a:r>
              <a:rPr lang="es-MX" sz="1600" dirty="0" smtClean="0">
                <a:solidFill>
                  <a:schemeClr val="tx1"/>
                </a:solidFill>
              </a:rPr>
              <a:t>como parte de la planificación se debe establecer algunos lineamiento específicos para orientar la implementación de las actividades, </a:t>
            </a:r>
            <a:r>
              <a:rPr lang="es-MX" sz="1600" dirty="0">
                <a:solidFill>
                  <a:schemeClr val="tx1"/>
                </a:solidFill>
              </a:rPr>
              <a:t>considerando lo siguiente</a:t>
            </a:r>
            <a:r>
              <a:rPr lang="es-MX" sz="1600" dirty="0" smtClean="0">
                <a:solidFill>
                  <a:schemeClr val="tx1"/>
                </a:solidFill>
              </a:rPr>
              <a:t>:</a:t>
            </a:r>
          </a:p>
          <a:p>
            <a:pPr marL="620713" lvl="2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dirty="0">
                <a:solidFill>
                  <a:srgbClr val="004C14"/>
                </a:solidFill>
              </a:rPr>
              <a:t>Evidencia de cumplimiento</a:t>
            </a:r>
            <a:r>
              <a:rPr lang="es-MX" dirty="0">
                <a:solidFill>
                  <a:schemeClr val="tx1"/>
                </a:solidFill>
              </a:rPr>
              <a:t>: Determinar cómo se evidenciará la ejecución de la actividad</a:t>
            </a:r>
            <a:r>
              <a:rPr lang="es-MX" dirty="0" smtClean="0">
                <a:solidFill>
                  <a:schemeClr val="tx1"/>
                </a:solidFill>
              </a:rPr>
              <a:t>.</a:t>
            </a:r>
          </a:p>
          <a:p>
            <a:pPr marL="620713" lvl="2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dirty="0">
                <a:solidFill>
                  <a:srgbClr val="004C14"/>
                </a:solidFill>
              </a:rPr>
              <a:t>Priorización</a:t>
            </a:r>
            <a:r>
              <a:rPr lang="es-MX" dirty="0" smtClean="0">
                <a:solidFill>
                  <a:schemeClr val="tx1"/>
                </a:solidFill>
              </a:rPr>
              <a:t>: Permiten precisar </a:t>
            </a:r>
            <a:r>
              <a:rPr lang="es-MX" dirty="0">
                <a:solidFill>
                  <a:schemeClr val="tx1"/>
                </a:solidFill>
              </a:rPr>
              <a:t>cuáles son las medidas de implementación inmediatas de acuerdo al nivel de riesgo establecida en la MIPER.</a:t>
            </a:r>
            <a:endParaRPr lang="es-CL" dirty="0">
              <a:solidFill>
                <a:schemeClr val="tx1"/>
              </a:solidFill>
            </a:endParaRPr>
          </a:p>
          <a:p>
            <a:pPr marL="620713" lvl="2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dirty="0" smtClean="0">
                <a:solidFill>
                  <a:srgbClr val="004C14"/>
                </a:solidFill>
              </a:rPr>
              <a:t>Responsable: </a:t>
            </a:r>
            <a:r>
              <a:rPr lang="es-MX" dirty="0">
                <a:solidFill>
                  <a:schemeClr val="tx1"/>
                </a:solidFill>
              </a:rPr>
              <a:t>Indicar quién será el encargado de ejecutar o supervisar </a:t>
            </a:r>
            <a:r>
              <a:rPr lang="es-MX" dirty="0" smtClean="0">
                <a:solidFill>
                  <a:schemeClr val="tx1"/>
                </a:solidFill>
              </a:rPr>
              <a:t>la ejecución de la </a:t>
            </a:r>
            <a:r>
              <a:rPr lang="es-MX" dirty="0">
                <a:solidFill>
                  <a:schemeClr val="tx1"/>
                </a:solidFill>
              </a:rPr>
              <a:t>actividad.</a:t>
            </a:r>
          </a:p>
          <a:p>
            <a:pPr marL="620713" lvl="2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dirty="0" smtClean="0">
                <a:solidFill>
                  <a:srgbClr val="004C14"/>
                </a:solidFill>
              </a:rPr>
              <a:t>Fechas</a:t>
            </a:r>
            <a:r>
              <a:rPr lang="es-MX" dirty="0" smtClean="0">
                <a:solidFill>
                  <a:schemeClr val="tx1"/>
                </a:solidFill>
              </a:rPr>
              <a:t>: </a:t>
            </a:r>
            <a:r>
              <a:rPr lang="es-MX" dirty="0">
                <a:solidFill>
                  <a:schemeClr val="tx1"/>
                </a:solidFill>
              </a:rPr>
              <a:t>Establecer cuándo se </a:t>
            </a:r>
            <a:r>
              <a:rPr lang="es-MX" dirty="0" smtClean="0">
                <a:solidFill>
                  <a:schemeClr val="tx1"/>
                </a:solidFill>
              </a:rPr>
              <a:t>deberá llevar </a:t>
            </a:r>
            <a:r>
              <a:rPr lang="es-MX" dirty="0">
                <a:solidFill>
                  <a:schemeClr val="tx1"/>
                </a:solidFill>
              </a:rPr>
              <a:t>a cabo la </a:t>
            </a:r>
            <a:r>
              <a:rPr lang="es-MX" dirty="0" smtClean="0">
                <a:solidFill>
                  <a:schemeClr val="tx1"/>
                </a:solidFill>
              </a:rPr>
              <a:t>actividad y posteriormente indicar cuándo se ejecutó realmente.</a:t>
            </a:r>
            <a:endParaRPr lang="es-MX" dirty="0">
              <a:solidFill>
                <a:schemeClr val="tx1"/>
              </a:solidFill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  <a:buFont typeface="Wingdings" panose="05000000000000000000" pitchFamily="2" charset="2"/>
              <a:buChar char="ü"/>
            </a:pPr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1211586" y="1148262"/>
            <a:ext cx="7776161" cy="360000"/>
          </a:xfrm>
        </p:spPr>
        <p:txBody>
          <a:bodyPr/>
          <a:lstStyle/>
          <a:p>
            <a:r>
              <a:rPr lang="es-MX" sz="1800" b="1" dirty="0" smtClean="0">
                <a:solidFill>
                  <a:srgbClr val="004C14"/>
                </a:solidFill>
              </a:rPr>
              <a:t>Planificación </a:t>
            </a:r>
            <a:r>
              <a:rPr lang="es-MX" sz="1800" b="1" dirty="0">
                <a:solidFill>
                  <a:srgbClr val="004C14"/>
                </a:solidFill>
              </a:rPr>
              <a:t>de las actividades del programa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463063" y="905738"/>
            <a:ext cx="545858" cy="540000"/>
            <a:chOff x="463063" y="905738"/>
            <a:chExt cx="545858" cy="540000"/>
          </a:xfrm>
        </p:grpSpPr>
        <p:sp>
          <p:nvSpPr>
            <p:cNvPr id="11" name="Proceso alternativo 10"/>
            <p:cNvSpPr/>
            <p:nvPr/>
          </p:nvSpPr>
          <p:spPr>
            <a:xfrm>
              <a:off x="468921" y="905738"/>
              <a:ext cx="540000" cy="540000"/>
            </a:xfrm>
            <a:prstGeom prst="flowChartAlternateProcess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63063" y="989321"/>
              <a:ext cx="545124" cy="4564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s-CL" sz="2400" b="1" dirty="0" smtClean="0">
                  <a:solidFill>
                    <a:schemeClr val="bg1"/>
                  </a:solidFill>
                </a:rPr>
                <a:t>2</a:t>
              </a:r>
              <a:endParaRPr lang="es-CL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02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18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4"/>
            <a:ext cx="11341686" cy="297095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Seguimiento y evaluación de las actividades: </a:t>
            </a:r>
            <a:r>
              <a:rPr lang="es-MX" sz="1600" dirty="0">
                <a:solidFill>
                  <a:schemeClr val="tx1"/>
                </a:solidFill>
              </a:rPr>
              <a:t>tambien se deben </a:t>
            </a:r>
            <a:r>
              <a:rPr lang="es-MX" sz="1600" dirty="0" smtClean="0">
                <a:solidFill>
                  <a:schemeClr val="tx1"/>
                </a:solidFill>
              </a:rPr>
              <a:t>establecer </a:t>
            </a:r>
            <a:r>
              <a:rPr lang="es-MX" sz="1600" dirty="0">
                <a:solidFill>
                  <a:schemeClr val="tx1"/>
                </a:solidFill>
              </a:rPr>
              <a:t>lineamientos </a:t>
            </a:r>
            <a:r>
              <a:rPr lang="es-MX" sz="1600" dirty="0" smtClean="0">
                <a:solidFill>
                  <a:schemeClr val="tx1"/>
                </a:solidFill>
              </a:rPr>
              <a:t>respecto </a:t>
            </a:r>
            <a:r>
              <a:rPr lang="es-MX" sz="1600" dirty="0">
                <a:solidFill>
                  <a:schemeClr val="tx1"/>
                </a:solidFill>
              </a:rPr>
              <a:t>de que se realizará el seguimiento y la evaluación de las actividades del programa</a:t>
            </a:r>
            <a:r>
              <a:rPr lang="es-MX" sz="1600" dirty="0" smtClean="0">
                <a:solidFill>
                  <a:schemeClr val="tx1"/>
                </a:solidFill>
              </a:rPr>
              <a:t>, </a:t>
            </a:r>
            <a:r>
              <a:rPr lang="es-MX" sz="1600" dirty="0">
                <a:solidFill>
                  <a:schemeClr val="tx1"/>
                </a:solidFill>
              </a:rPr>
              <a:t>considerando lo siguiente</a:t>
            </a:r>
            <a:r>
              <a:rPr lang="es-MX" sz="1600" dirty="0" smtClean="0">
                <a:solidFill>
                  <a:schemeClr val="tx1"/>
                </a:solidFill>
              </a:rPr>
              <a:t>:</a:t>
            </a:r>
          </a:p>
          <a:p>
            <a:pPr marL="620713" lvl="2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dirty="0" smtClean="0">
                <a:solidFill>
                  <a:srgbClr val="004C14"/>
                </a:solidFill>
              </a:rPr>
              <a:t>Responsable: </a:t>
            </a:r>
            <a:r>
              <a:rPr lang="es-MX" dirty="0">
                <a:solidFill>
                  <a:schemeClr val="tx1"/>
                </a:solidFill>
              </a:rPr>
              <a:t>Indicar quién será el encargado de </a:t>
            </a:r>
            <a:r>
              <a:rPr lang="es-MX" dirty="0" smtClean="0">
                <a:solidFill>
                  <a:schemeClr val="tx1"/>
                </a:solidFill>
              </a:rPr>
              <a:t>verificar la correcta implementación de la actividad.</a:t>
            </a:r>
            <a:endParaRPr lang="es-MX" dirty="0">
              <a:solidFill>
                <a:schemeClr val="tx1"/>
              </a:solidFill>
            </a:endParaRPr>
          </a:p>
          <a:p>
            <a:pPr marL="620713" lvl="2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dirty="0" smtClean="0">
                <a:solidFill>
                  <a:srgbClr val="004C14"/>
                </a:solidFill>
              </a:rPr>
              <a:t>Fechas</a:t>
            </a:r>
            <a:r>
              <a:rPr lang="es-MX" dirty="0" smtClean="0">
                <a:solidFill>
                  <a:schemeClr val="tx1"/>
                </a:solidFill>
              </a:rPr>
              <a:t>: </a:t>
            </a:r>
            <a:r>
              <a:rPr lang="es-MX" dirty="0">
                <a:solidFill>
                  <a:schemeClr val="tx1"/>
                </a:solidFill>
              </a:rPr>
              <a:t>Establecer cuándo se </a:t>
            </a:r>
            <a:r>
              <a:rPr lang="es-MX" dirty="0" smtClean="0">
                <a:solidFill>
                  <a:schemeClr val="tx1"/>
                </a:solidFill>
              </a:rPr>
              <a:t>deberá llevar </a:t>
            </a:r>
            <a:r>
              <a:rPr lang="es-MX" dirty="0">
                <a:solidFill>
                  <a:schemeClr val="tx1"/>
                </a:solidFill>
              </a:rPr>
              <a:t>a cabo la </a:t>
            </a:r>
            <a:r>
              <a:rPr lang="es-MX" dirty="0" smtClean="0">
                <a:solidFill>
                  <a:schemeClr val="tx1"/>
                </a:solidFill>
              </a:rPr>
              <a:t>verificación y posteriormente indicar la fecha real de verificación.</a:t>
            </a:r>
            <a:endParaRPr lang="es-MX" dirty="0">
              <a:solidFill>
                <a:schemeClr val="tx1"/>
              </a:solidFill>
            </a:endParaRPr>
          </a:p>
          <a:p>
            <a:pPr marL="620713" lvl="2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dirty="0" smtClean="0">
                <a:solidFill>
                  <a:srgbClr val="004C14"/>
                </a:solidFill>
              </a:rPr>
              <a:t>Resultado</a:t>
            </a:r>
            <a:r>
              <a:rPr lang="es-MX" dirty="0" smtClean="0">
                <a:solidFill>
                  <a:schemeClr val="tx1"/>
                </a:solidFill>
              </a:rPr>
              <a:t>: Indicar cómo resultó implementada la actividad, si es se </a:t>
            </a:r>
            <a:r>
              <a:rPr lang="es-MX" b="1" dirty="0" smtClean="0">
                <a:solidFill>
                  <a:schemeClr val="tx1"/>
                </a:solidFill>
              </a:rPr>
              <a:t>implementó de manera total </a:t>
            </a:r>
            <a:r>
              <a:rPr lang="es-MX" dirty="0" smtClean="0">
                <a:solidFill>
                  <a:schemeClr val="tx1"/>
                </a:solidFill>
              </a:rPr>
              <a:t>de acuerdo a lo planificado, si fue una </a:t>
            </a:r>
            <a:r>
              <a:rPr lang="es-MX" b="1" dirty="0" smtClean="0">
                <a:solidFill>
                  <a:schemeClr val="tx1"/>
                </a:solidFill>
              </a:rPr>
              <a:t>implementación parcial </a:t>
            </a:r>
            <a:r>
              <a:rPr lang="es-MX" dirty="0" smtClean="0">
                <a:solidFill>
                  <a:schemeClr val="tx1"/>
                </a:solidFill>
              </a:rPr>
              <a:t>cumpliendo con lo esperado y en caso de </a:t>
            </a:r>
            <a:r>
              <a:rPr lang="es-MX" b="1" dirty="0" smtClean="0">
                <a:solidFill>
                  <a:schemeClr val="tx1"/>
                </a:solidFill>
              </a:rPr>
              <a:t>no implementarse </a:t>
            </a:r>
            <a:r>
              <a:rPr lang="es-MX" dirty="0" smtClean="0">
                <a:solidFill>
                  <a:schemeClr val="tx1"/>
                </a:solidFill>
              </a:rPr>
              <a:t>o se implementó de manera parcial sin lograr cumplir con el objetivo de la actividad o se implementó de manera incorrecta.</a:t>
            </a:r>
            <a:endParaRPr lang="es-MX" dirty="0">
              <a:solidFill>
                <a:schemeClr val="tx1"/>
              </a:solidFill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  <a:buFont typeface="Wingdings" panose="05000000000000000000" pitchFamily="2" charset="2"/>
              <a:buChar char="ü"/>
            </a:pPr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1211586" y="1148262"/>
            <a:ext cx="7776161" cy="360000"/>
          </a:xfrm>
        </p:spPr>
        <p:txBody>
          <a:bodyPr/>
          <a:lstStyle/>
          <a:p>
            <a:r>
              <a:rPr lang="es-MX" sz="1800" b="1" dirty="0" smtClean="0">
                <a:solidFill>
                  <a:srgbClr val="004C14"/>
                </a:solidFill>
              </a:rPr>
              <a:t>Planificación </a:t>
            </a:r>
            <a:r>
              <a:rPr lang="es-MX" sz="1800" b="1" dirty="0">
                <a:solidFill>
                  <a:srgbClr val="004C14"/>
                </a:solidFill>
              </a:rPr>
              <a:t>de las actividades del programa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463063" y="905738"/>
            <a:ext cx="545858" cy="540000"/>
            <a:chOff x="463063" y="905738"/>
            <a:chExt cx="545858" cy="540000"/>
          </a:xfrm>
        </p:grpSpPr>
        <p:sp>
          <p:nvSpPr>
            <p:cNvPr id="11" name="Proceso alternativo 10"/>
            <p:cNvSpPr/>
            <p:nvPr/>
          </p:nvSpPr>
          <p:spPr>
            <a:xfrm>
              <a:off x="468921" y="905738"/>
              <a:ext cx="540000" cy="540000"/>
            </a:xfrm>
            <a:prstGeom prst="flowChartAlternateProcess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63063" y="989321"/>
              <a:ext cx="545124" cy="4564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s-CL" sz="2400" b="1" dirty="0" smtClean="0">
                  <a:solidFill>
                    <a:schemeClr val="bg1"/>
                  </a:solidFill>
                </a:rPr>
                <a:t>2</a:t>
              </a:r>
              <a:endParaRPr lang="es-CL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178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19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5"/>
            <a:ext cx="11466514" cy="79253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chemeClr val="tx1"/>
                </a:solidFill>
              </a:rPr>
              <a:t>Utilice el formato de </a:t>
            </a:r>
            <a:r>
              <a:rPr lang="es-MX" sz="1600" dirty="0" smtClean="0">
                <a:solidFill>
                  <a:srgbClr val="13C045"/>
                </a:solidFill>
              </a:rPr>
              <a:t>&lt;Programa de trabajo preventivo&gt; </a:t>
            </a:r>
            <a:r>
              <a:rPr lang="es-MX" sz="1600" dirty="0" smtClean="0">
                <a:solidFill>
                  <a:schemeClr val="tx1"/>
                </a:solidFill>
              </a:rPr>
              <a:t>disponible </a:t>
            </a:r>
            <a:r>
              <a:rPr lang="es-MX" sz="1600" dirty="0">
                <a:solidFill>
                  <a:schemeClr val="tx1"/>
                </a:solidFill>
              </a:rPr>
              <a:t>para planificar, controlar y seguir su implementación.</a:t>
            </a: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1211586" y="1148262"/>
            <a:ext cx="7776161" cy="360000"/>
          </a:xfrm>
        </p:spPr>
        <p:txBody>
          <a:bodyPr/>
          <a:lstStyle/>
          <a:p>
            <a:r>
              <a:rPr lang="es-MX" sz="1800" b="1" dirty="0" smtClean="0">
                <a:solidFill>
                  <a:srgbClr val="004C14"/>
                </a:solidFill>
              </a:rPr>
              <a:t>Planificación </a:t>
            </a:r>
            <a:r>
              <a:rPr lang="es-MX" sz="1800" b="1" dirty="0">
                <a:solidFill>
                  <a:srgbClr val="004C14"/>
                </a:solidFill>
              </a:rPr>
              <a:t>de las actividades del programa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463063" y="905738"/>
            <a:ext cx="545858" cy="540000"/>
            <a:chOff x="463063" y="905738"/>
            <a:chExt cx="545858" cy="540000"/>
          </a:xfrm>
        </p:grpSpPr>
        <p:sp>
          <p:nvSpPr>
            <p:cNvPr id="11" name="Proceso alternativo 10"/>
            <p:cNvSpPr/>
            <p:nvPr/>
          </p:nvSpPr>
          <p:spPr>
            <a:xfrm>
              <a:off x="468921" y="905738"/>
              <a:ext cx="540000" cy="540000"/>
            </a:xfrm>
            <a:prstGeom prst="flowChartAlternateProcess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63063" y="989321"/>
              <a:ext cx="545124" cy="4564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s-CL" sz="2400" b="1" dirty="0" smtClean="0">
                  <a:solidFill>
                    <a:schemeClr val="bg1"/>
                  </a:solidFill>
                </a:rPr>
                <a:t>2</a:t>
              </a:r>
              <a:endParaRPr lang="es-CL" sz="1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912" y="2718675"/>
            <a:ext cx="9036698" cy="35709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2804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Objeto 2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ítulo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z="4400" dirty="0"/>
              <a:t>Contenidos</a:t>
            </a:r>
          </a:p>
        </p:txBody>
      </p:sp>
      <p:sp>
        <p:nvSpPr>
          <p:cNvPr id="17" name="Marcador de texto 1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s-CL" dirty="0"/>
              <a:t>1</a:t>
            </a:r>
          </a:p>
        </p:txBody>
      </p:sp>
      <p:sp>
        <p:nvSpPr>
          <p:cNvPr id="20" name="Marcador de texto 19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s-CL" dirty="0"/>
              <a:t>2</a:t>
            </a:r>
          </a:p>
        </p:txBody>
      </p:sp>
      <p:sp>
        <p:nvSpPr>
          <p:cNvPr id="18" name="Marcador de texto 17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19" name="Marcador de texto 18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s-CL" b="1" dirty="0">
                <a:solidFill>
                  <a:srgbClr val="13C045"/>
                </a:solidFill>
              </a:rPr>
              <a:t>Contexto</a:t>
            </a:r>
          </a:p>
        </p:txBody>
      </p:sp>
    </p:spTree>
    <p:extLst>
      <p:ext uri="{BB962C8B-B14F-4D97-AF65-F5344CB8AC3E}">
        <p14:creationId xmlns:p14="http://schemas.microsoft.com/office/powerpoint/2010/main" val="85479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20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4"/>
            <a:ext cx="11341686" cy="297095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El involucramiento del representante legal en este proceso es determinante para asegurar los recursos necesarios para la implementación del programa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endParaRPr lang="es-CL" sz="1600" dirty="0">
              <a:solidFill>
                <a:schemeClr val="tx1"/>
              </a:solidFill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Aprobación </a:t>
            </a:r>
            <a:r>
              <a:rPr lang="es-MX" sz="1600" dirty="0">
                <a:solidFill>
                  <a:srgbClr val="13C045"/>
                </a:solidFill>
              </a:rPr>
              <a:t>formal: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El representante legal de la empresa debe validar y firmar el documento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Registro </a:t>
            </a:r>
            <a:r>
              <a:rPr lang="es-MX" sz="1600" dirty="0">
                <a:solidFill>
                  <a:srgbClr val="13C045"/>
                </a:solidFill>
              </a:rPr>
              <a:t>de aprobación: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Se debe indicar la fecha de su aprobación inicial y también las fechas de sus modificaciones para mantener un registro claro de las actualizaciones.</a:t>
            </a: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1211586" y="1148262"/>
            <a:ext cx="7776161" cy="360000"/>
          </a:xfrm>
        </p:spPr>
        <p:txBody>
          <a:bodyPr/>
          <a:lstStyle/>
          <a:p>
            <a:r>
              <a:rPr lang="es-MX" sz="1800" b="1" dirty="0">
                <a:solidFill>
                  <a:srgbClr val="004C14"/>
                </a:solidFill>
              </a:rPr>
              <a:t>Aprobación del programa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463063" y="905738"/>
            <a:ext cx="545858" cy="540000"/>
            <a:chOff x="463063" y="905738"/>
            <a:chExt cx="545858" cy="540000"/>
          </a:xfrm>
        </p:grpSpPr>
        <p:sp>
          <p:nvSpPr>
            <p:cNvPr id="11" name="Proceso alternativo 10"/>
            <p:cNvSpPr/>
            <p:nvPr/>
          </p:nvSpPr>
          <p:spPr>
            <a:xfrm>
              <a:off x="468921" y="905738"/>
              <a:ext cx="540000" cy="540000"/>
            </a:xfrm>
            <a:prstGeom prst="flowChartAlternateProcess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63063" y="989321"/>
              <a:ext cx="545124" cy="4564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s-CL" sz="2400" b="1" dirty="0" smtClean="0">
                  <a:solidFill>
                    <a:schemeClr val="bg1"/>
                  </a:solidFill>
                </a:rPr>
                <a:t>3</a:t>
              </a:r>
              <a:endParaRPr lang="es-CL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766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21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4"/>
            <a:ext cx="11341686" cy="297095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Se debe promover la participación e involucramiento de las personas trabajadoras en la implementación del programa, por lo tanto, deben conocer la importancia de las medidas y actividades planificadas y su rol en la implementación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endParaRPr lang="es-CL" sz="1600" dirty="0">
              <a:solidFill>
                <a:schemeClr val="tx1"/>
              </a:solidFill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Comunicación </a:t>
            </a:r>
            <a:r>
              <a:rPr lang="es-MX" sz="1600" dirty="0">
                <a:solidFill>
                  <a:srgbClr val="13C045"/>
                </a:solidFill>
              </a:rPr>
              <a:t>interna: </a:t>
            </a:r>
            <a:r>
              <a:rPr lang="es-MX" sz="1600" dirty="0">
                <a:solidFill>
                  <a:schemeClr val="tx1"/>
                </a:solidFill>
              </a:rPr>
              <a:t>Para asegurar que las personas trabajadoras estén informadas sobre las medidas preventivas y las actividades planificadas, se deben considerar que conozcan el programa mediante: </a:t>
            </a:r>
          </a:p>
          <a:p>
            <a:pPr marL="735013" lvl="2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sz="1600" dirty="0" smtClean="0">
                <a:solidFill>
                  <a:schemeClr val="tx1"/>
                </a:solidFill>
              </a:rPr>
              <a:t>Charlas </a:t>
            </a:r>
            <a:r>
              <a:rPr lang="es-MX" sz="1600" dirty="0">
                <a:solidFill>
                  <a:schemeClr val="tx1"/>
                </a:solidFill>
              </a:rPr>
              <a:t>informativas sobre la importancia de las medidas preventivas y su rol en la implementación de las actividades.</a:t>
            </a:r>
          </a:p>
          <a:p>
            <a:pPr marL="735013" lvl="2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sz="1600" dirty="0" smtClean="0">
                <a:solidFill>
                  <a:schemeClr val="tx1"/>
                </a:solidFill>
              </a:rPr>
              <a:t>Publicación </a:t>
            </a:r>
            <a:r>
              <a:rPr lang="es-MX" sz="1600" dirty="0">
                <a:solidFill>
                  <a:schemeClr val="tx1"/>
                </a:solidFill>
              </a:rPr>
              <a:t>en lugares visibles.</a:t>
            </a:r>
          </a:p>
          <a:p>
            <a:pPr marL="735013" lvl="2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sz="1600" dirty="0" smtClean="0">
                <a:solidFill>
                  <a:schemeClr val="tx1"/>
                </a:solidFill>
              </a:rPr>
              <a:t>Envío </a:t>
            </a:r>
            <a:r>
              <a:rPr lang="es-MX" sz="1600" dirty="0">
                <a:solidFill>
                  <a:schemeClr val="tx1"/>
                </a:solidFill>
              </a:rPr>
              <a:t>digital o físico a todos los trabajadores por medio de correo electrónico</a:t>
            </a:r>
            <a:r>
              <a:rPr lang="es-MX" sz="1600" dirty="0" smtClean="0">
                <a:solidFill>
                  <a:schemeClr val="tx1"/>
                </a:solidFill>
              </a:rPr>
              <a:t>.</a:t>
            </a:r>
          </a:p>
          <a:p>
            <a:pPr marL="735013" lvl="2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sz="1600" dirty="0" smtClean="0">
                <a:solidFill>
                  <a:schemeClr val="tx1"/>
                </a:solidFill>
              </a:rPr>
              <a:t>Entre atrás formas.</a:t>
            </a:r>
            <a:endParaRPr lang="es-MX" sz="1600" dirty="0">
              <a:solidFill>
                <a:schemeClr val="tx1"/>
              </a:solidFill>
            </a:endParaRP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1211586" y="1148262"/>
            <a:ext cx="7776161" cy="360000"/>
          </a:xfrm>
        </p:spPr>
        <p:txBody>
          <a:bodyPr/>
          <a:lstStyle/>
          <a:p>
            <a:r>
              <a:rPr lang="es-MX" sz="1800" b="1" dirty="0">
                <a:solidFill>
                  <a:srgbClr val="004C14"/>
                </a:solidFill>
              </a:rPr>
              <a:t>Difusión en el lugar de trabajo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463063" y="905738"/>
            <a:ext cx="545858" cy="540000"/>
            <a:chOff x="463063" y="905738"/>
            <a:chExt cx="545858" cy="540000"/>
          </a:xfrm>
        </p:grpSpPr>
        <p:sp>
          <p:nvSpPr>
            <p:cNvPr id="11" name="Proceso alternativo 10"/>
            <p:cNvSpPr/>
            <p:nvPr/>
          </p:nvSpPr>
          <p:spPr>
            <a:xfrm>
              <a:off x="468921" y="905738"/>
              <a:ext cx="540000" cy="540000"/>
            </a:xfrm>
            <a:prstGeom prst="flowChartAlternateProcess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63063" y="989321"/>
              <a:ext cx="545124" cy="4564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s-CL" sz="2400" b="1" dirty="0" smtClean="0">
                  <a:solidFill>
                    <a:schemeClr val="bg1"/>
                  </a:solidFill>
                </a:rPr>
                <a:t>4</a:t>
              </a:r>
              <a:endParaRPr lang="es-CL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70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22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2332469"/>
            <a:ext cx="6675439" cy="297095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>
                <a:solidFill>
                  <a:schemeClr val="tx1"/>
                </a:solidFill>
              </a:rPr>
              <a:t>Para la comunicación interna, utilice el </a:t>
            </a:r>
            <a:r>
              <a:rPr lang="es-MX" sz="1600" dirty="0">
                <a:solidFill>
                  <a:srgbClr val="13C045"/>
                </a:solidFill>
              </a:rPr>
              <a:t>&lt;Registro de difusión&gt;</a:t>
            </a:r>
            <a:r>
              <a:rPr lang="es-MX" sz="1600" dirty="0">
                <a:solidFill>
                  <a:schemeClr val="tx1"/>
                </a:solidFill>
              </a:rPr>
              <a:t>,</a:t>
            </a:r>
            <a:r>
              <a:rPr lang="es-MX" sz="1600" dirty="0">
                <a:solidFill>
                  <a:srgbClr val="13C045"/>
                </a:solidFill>
              </a:rPr>
              <a:t> </a:t>
            </a:r>
            <a:r>
              <a:rPr lang="es-MX" sz="1600" dirty="0">
                <a:solidFill>
                  <a:schemeClr val="tx1"/>
                </a:solidFill>
              </a:rPr>
              <a:t>para evidenciar esta actividad ante auditorias internas y fiscalizaciones de la autoridad.</a:t>
            </a: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1211586" y="1148262"/>
            <a:ext cx="7776161" cy="360000"/>
          </a:xfrm>
        </p:spPr>
        <p:txBody>
          <a:bodyPr/>
          <a:lstStyle/>
          <a:p>
            <a:r>
              <a:rPr lang="es-MX" sz="1800" b="1" dirty="0">
                <a:solidFill>
                  <a:srgbClr val="004C14"/>
                </a:solidFill>
              </a:rPr>
              <a:t>Difusión en el lugar de trabajo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463063" y="905738"/>
            <a:ext cx="545858" cy="540000"/>
            <a:chOff x="463063" y="905738"/>
            <a:chExt cx="545858" cy="540000"/>
          </a:xfrm>
        </p:grpSpPr>
        <p:sp>
          <p:nvSpPr>
            <p:cNvPr id="11" name="Proceso alternativo 10"/>
            <p:cNvSpPr/>
            <p:nvPr/>
          </p:nvSpPr>
          <p:spPr>
            <a:xfrm>
              <a:off x="468921" y="905738"/>
              <a:ext cx="540000" cy="540000"/>
            </a:xfrm>
            <a:prstGeom prst="flowChartAlternateProcess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63063" y="989321"/>
              <a:ext cx="545124" cy="4564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s-CL" sz="2400" b="1" dirty="0" smtClean="0">
                  <a:solidFill>
                    <a:schemeClr val="bg1"/>
                  </a:solidFill>
                </a:rPr>
                <a:t>4</a:t>
              </a:r>
              <a:endParaRPr lang="es-CL" sz="1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7519" y="1585368"/>
            <a:ext cx="3551493" cy="4607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0620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23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4"/>
            <a:ext cx="11341686" cy="297095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La implementación de las actividades y medidas del programa, es la etapa trascendental para asegurar un entorno de trabajo seguro y saludable. </a:t>
            </a:r>
            <a:endParaRPr lang="es-MX" sz="160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endParaRPr lang="es-CL" sz="1600" dirty="0">
              <a:solidFill>
                <a:schemeClr val="tx1"/>
              </a:solidFill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Ejecución </a:t>
            </a:r>
            <a:r>
              <a:rPr lang="es-MX" sz="1600" dirty="0">
                <a:solidFill>
                  <a:srgbClr val="13C045"/>
                </a:solidFill>
              </a:rPr>
              <a:t>de las actividades: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Se deben ejecutar las actividades del programa de acuerdo a lo planificado y levantar los registros necesarios que evidencien su correcta implementación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  <a:endParaRPr lang="es-MX" sz="16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Supervisión de las actividades: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Monitorear el cumplimiento de las actividades según lo establecido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marL="215900" lvl="1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endParaRPr lang="es-MX" sz="1600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Cumplimiento </a:t>
            </a:r>
            <a:r>
              <a:rPr lang="es-MX" sz="1600" dirty="0">
                <a:solidFill>
                  <a:srgbClr val="13C045"/>
                </a:solidFill>
              </a:rPr>
              <a:t>de objetivos y metas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: A medida que se valla implementando las actividades del programa de trabajo preventivo, se debe ir realizando seguimiento del cumplimiento de los objetivos y metas establecidas inicialmente.</a:t>
            </a:r>
            <a:endParaRPr lang="es-MX"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1211586" y="1148262"/>
            <a:ext cx="7776161" cy="360000"/>
          </a:xfrm>
        </p:spPr>
        <p:txBody>
          <a:bodyPr/>
          <a:lstStyle/>
          <a:p>
            <a:r>
              <a:rPr lang="es-MX" sz="1800" b="1" dirty="0">
                <a:solidFill>
                  <a:srgbClr val="004C14"/>
                </a:solidFill>
              </a:rPr>
              <a:t>Implementación de las actividades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463063" y="905738"/>
            <a:ext cx="545858" cy="540000"/>
            <a:chOff x="463063" y="905738"/>
            <a:chExt cx="545858" cy="540000"/>
          </a:xfrm>
        </p:grpSpPr>
        <p:sp>
          <p:nvSpPr>
            <p:cNvPr id="11" name="Proceso alternativo 10"/>
            <p:cNvSpPr/>
            <p:nvPr/>
          </p:nvSpPr>
          <p:spPr>
            <a:xfrm>
              <a:off x="468921" y="905738"/>
              <a:ext cx="540000" cy="540000"/>
            </a:xfrm>
            <a:prstGeom prst="flowChartAlternateProcess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63063" y="989321"/>
              <a:ext cx="545124" cy="4564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s-CL" sz="2400" b="1" dirty="0" smtClean="0">
                  <a:solidFill>
                    <a:schemeClr val="bg1"/>
                  </a:solidFill>
                </a:rPr>
                <a:t>5</a:t>
              </a:r>
              <a:endParaRPr lang="es-CL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87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24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4"/>
            <a:ext cx="11341686" cy="297095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Supervisar que las actividades y medidas 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preventivas y correctivas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se implementen de acuerdo con lo planificado para realizar los ajustes que sean necesarios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endParaRPr lang="es-CL" sz="1600" dirty="0">
              <a:solidFill>
                <a:schemeClr val="tx1"/>
              </a:solidFill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Verificación </a:t>
            </a:r>
            <a:r>
              <a:rPr lang="es-MX" sz="1600" dirty="0">
                <a:solidFill>
                  <a:srgbClr val="13C045"/>
                </a:solidFill>
              </a:rPr>
              <a:t>de medidas: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Evaluar si las actividades y medidas 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se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están implementando 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correctamente en base a lo planificado.</a:t>
            </a:r>
            <a:endParaRPr lang="es-MX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>
              <a:solidFill>
                <a:srgbClr val="13C045"/>
              </a:solidFill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Evaluación </a:t>
            </a:r>
            <a:r>
              <a:rPr lang="es-MX" sz="1600" dirty="0">
                <a:solidFill>
                  <a:srgbClr val="13C045"/>
                </a:solidFill>
              </a:rPr>
              <a:t>de la eficacia: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Después de la implementación, se debe evaluar la efectividad de las medidas. Esto se puede hacer a través de indicadores como la reducción de accidentes o la mejora en las condiciones de trabajo, información que puede ser levantada obteniendo retroalimentación de las personas trabajadoras.</a:t>
            </a: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>
              <a:solidFill>
                <a:srgbClr val="13C045"/>
              </a:solidFill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Ajustes </a:t>
            </a:r>
            <a:r>
              <a:rPr lang="es-MX" sz="1600" dirty="0">
                <a:solidFill>
                  <a:srgbClr val="13C045"/>
                </a:solidFill>
              </a:rPr>
              <a:t>necesarios: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Si se identifican áreas que necesitan mejoras, el programa debe ser ajustado y actualizado en base a los resultados obtenidos.</a:t>
            </a: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1211586" y="1148262"/>
            <a:ext cx="7776161" cy="360000"/>
          </a:xfrm>
        </p:spPr>
        <p:txBody>
          <a:bodyPr/>
          <a:lstStyle/>
          <a:p>
            <a:r>
              <a:rPr lang="es-MX" sz="1800" b="1" dirty="0">
                <a:solidFill>
                  <a:srgbClr val="004C14"/>
                </a:solidFill>
              </a:rPr>
              <a:t>Seguimiento y evaluación de las </a:t>
            </a:r>
            <a:r>
              <a:rPr lang="es-MX" sz="1800" b="1" dirty="0" smtClean="0">
                <a:solidFill>
                  <a:srgbClr val="004C14"/>
                </a:solidFill>
              </a:rPr>
              <a:t>actividades del programa</a:t>
            </a:r>
            <a:endParaRPr lang="es-MX" sz="1800" b="1" dirty="0">
              <a:solidFill>
                <a:srgbClr val="004C14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463063" y="905738"/>
            <a:ext cx="545858" cy="540000"/>
            <a:chOff x="463063" y="905738"/>
            <a:chExt cx="545858" cy="540000"/>
          </a:xfrm>
        </p:grpSpPr>
        <p:sp>
          <p:nvSpPr>
            <p:cNvPr id="11" name="Proceso alternativo 10"/>
            <p:cNvSpPr/>
            <p:nvPr/>
          </p:nvSpPr>
          <p:spPr>
            <a:xfrm>
              <a:off x="468921" y="905738"/>
              <a:ext cx="540000" cy="540000"/>
            </a:xfrm>
            <a:prstGeom prst="flowChartAlternateProcess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63063" y="989321"/>
              <a:ext cx="545124" cy="4564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s-CL" sz="2400" b="1" dirty="0" smtClean="0">
                  <a:solidFill>
                    <a:schemeClr val="bg1"/>
                  </a:solidFill>
                </a:rPr>
                <a:t>6</a:t>
              </a:r>
              <a:endParaRPr lang="es-CL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564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25</a:t>
            </a:fld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449261" y="1522844"/>
            <a:ext cx="11341686" cy="297095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A medida que el programa se implementa, es necesario llevar a cabo evaluaciones continuas para asegurarse de que se siguen cumpliendo los objetivos 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y metas de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SST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None/>
            </a:pPr>
            <a:endParaRPr lang="es-CL" sz="1600" dirty="0">
              <a:solidFill>
                <a:schemeClr val="tx1"/>
              </a:solidFill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Revisión </a:t>
            </a:r>
            <a:r>
              <a:rPr lang="es-MX" sz="1600" dirty="0">
                <a:solidFill>
                  <a:srgbClr val="13C045"/>
                </a:solidFill>
              </a:rPr>
              <a:t>periódica: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Actualizar 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de manera planificada al menos una vez al año el programa y en caso no planificado 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según cambios en los procesos, condiciones laborales o normativas, nuevas medidas resultantes de los procesos de identificación de peligros y evaluación de riesgos, de los procesos de investigación de incidentes y enfermedades </a:t>
            </a:r>
            <a:r>
              <a:rPr lang="es-MX" sz="1600" dirty="0" smtClean="0">
                <a:solidFill>
                  <a:schemeClr val="tx1"/>
                </a:solidFill>
                <a:latin typeface="Arial"/>
                <a:cs typeface="Arial"/>
              </a:rPr>
              <a:t>profesionales, prescripciones entre otras.</a:t>
            </a:r>
            <a:endParaRPr lang="es-MX" sz="16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>
              <a:solidFill>
                <a:srgbClr val="13C045"/>
              </a:solidFill>
            </a:endParaRPr>
          </a:p>
          <a:p>
            <a:pPr marL="444500" lvl="1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solidFill>
                  <a:srgbClr val="13C045"/>
                </a:solidFill>
              </a:rPr>
              <a:t>Registro </a:t>
            </a:r>
            <a:r>
              <a:rPr lang="es-MX" sz="1600" dirty="0">
                <a:solidFill>
                  <a:srgbClr val="13C045"/>
                </a:solidFill>
              </a:rPr>
              <a:t>de modificaciones:</a:t>
            </a:r>
            <a:r>
              <a:rPr lang="es-MX" sz="1600" dirty="0">
                <a:solidFill>
                  <a:schemeClr val="tx1"/>
                </a:solidFill>
                <a:latin typeface="Arial"/>
                <a:cs typeface="Arial"/>
              </a:rPr>
              <a:t> Documentar las revisiones y asegurarse de que las personas trabajadoras estén informadas de los cambios.</a:t>
            </a: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1211586" y="1148262"/>
            <a:ext cx="7776161" cy="360000"/>
          </a:xfrm>
        </p:spPr>
        <p:txBody>
          <a:bodyPr/>
          <a:lstStyle/>
          <a:p>
            <a:r>
              <a:rPr lang="es-MX" sz="1800" b="1" dirty="0">
                <a:solidFill>
                  <a:srgbClr val="004C14"/>
                </a:solidFill>
              </a:rPr>
              <a:t>Actualización del programa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463063" y="905738"/>
            <a:ext cx="545858" cy="540000"/>
            <a:chOff x="463063" y="905738"/>
            <a:chExt cx="545858" cy="540000"/>
          </a:xfrm>
        </p:grpSpPr>
        <p:sp>
          <p:nvSpPr>
            <p:cNvPr id="11" name="Proceso alternativo 10"/>
            <p:cNvSpPr/>
            <p:nvPr/>
          </p:nvSpPr>
          <p:spPr>
            <a:xfrm>
              <a:off x="468921" y="905738"/>
              <a:ext cx="540000" cy="540000"/>
            </a:xfrm>
            <a:prstGeom prst="flowChartAlternateProcess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63063" y="989321"/>
              <a:ext cx="545124" cy="4564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s-CL" sz="2400" b="1" dirty="0" smtClean="0">
                  <a:solidFill>
                    <a:schemeClr val="bg1"/>
                  </a:solidFill>
                </a:rPr>
                <a:t>7</a:t>
              </a:r>
              <a:endParaRPr lang="es-CL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64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redondeado 13"/>
          <p:cNvSpPr/>
          <p:nvPr/>
        </p:nvSpPr>
        <p:spPr>
          <a:xfrm>
            <a:off x="893160" y="2243289"/>
            <a:ext cx="10525125" cy="407838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26</a:t>
            </a:fld>
            <a:endParaRPr lang="es-CL" dirty="0"/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449261" y="1144570"/>
            <a:ext cx="7776161" cy="360000"/>
          </a:xfrm>
        </p:spPr>
        <p:txBody>
          <a:bodyPr/>
          <a:lstStyle/>
          <a:p>
            <a:r>
              <a:rPr lang="es-MX" sz="1800" b="1" dirty="0">
                <a:solidFill>
                  <a:srgbClr val="004C14"/>
                </a:solidFill>
              </a:rPr>
              <a:t>Del registro </a:t>
            </a:r>
            <a:r>
              <a:rPr lang="es-MX" sz="1800" b="1" dirty="0" smtClean="0">
                <a:solidFill>
                  <a:srgbClr val="004C14"/>
                </a:solidFill>
              </a:rPr>
              <a:t>documental de </a:t>
            </a:r>
            <a:r>
              <a:rPr lang="es-MX" sz="1800" b="1" dirty="0">
                <a:solidFill>
                  <a:srgbClr val="004C14"/>
                </a:solidFill>
              </a:rPr>
              <a:t>la actividad preventiva</a:t>
            </a:r>
          </a:p>
        </p:txBody>
      </p:sp>
      <p:sp>
        <p:nvSpPr>
          <p:cNvPr id="13" name="Marcador de texto 6"/>
          <p:cNvSpPr txBox="1">
            <a:spLocks/>
          </p:cNvSpPr>
          <p:nvPr/>
        </p:nvSpPr>
        <p:spPr>
          <a:xfrm>
            <a:off x="687094" y="2360782"/>
            <a:ext cx="10466681" cy="40338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672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293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3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488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q"/>
              <a:defRPr lang="es-CL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77863" lvl="2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endParaRPr lang="es-MX" b="1" dirty="0" smtClean="0">
              <a:solidFill>
                <a:schemeClr val="bg1"/>
              </a:solidFill>
            </a:endParaRPr>
          </a:p>
          <a:p>
            <a:pPr marL="677863" lvl="2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b="1" dirty="0" smtClean="0">
                <a:solidFill>
                  <a:schemeClr val="bg1"/>
                </a:solidFill>
              </a:rPr>
              <a:t>Es muy importante tener presente que el DTO. 44 del MINTRAB, establece la obligatoriedad de registrar </a:t>
            </a:r>
            <a:r>
              <a:rPr lang="es-MX" b="1" dirty="0">
                <a:solidFill>
                  <a:schemeClr val="bg1"/>
                </a:solidFill>
              </a:rPr>
              <a:t>y respaldar de forma documental y fidedigna toda </a:t>
            </a:r>
            <a:r>
              <a:rPr lang="es-MX" b="1" dirty="0" smtClean="0">
                <a:solidFill>
                  <a:schemeClr val="bg1"/>
                </a:solidFill>
              </a:rPr>
              <a:t>la información </a:t>
            </a:r>
            <a:r>
              <a:rPr lang="es-MX" b="1" dirty="0">
                <a:solidFill>
                  <a:schemeClr val="bg1"/>
                </a:solidFill>
              </a:rPr>
              <a:t>vinculada a la gestión de los riesgos laborales </a:t>
            </a:r>
            <a:r>
              <a:rPr lang="es-MX" b="1" dirty="0" smtClean="0">
                <a:solidFill>
                  <a:schemeClr val="bg1"/>
                </a:solidFill>
              </a:rPr>
              <a:t> </a:t>
            </a:r>
            <a:r>
              <a:rPr lang="es-MX" b="1" dirty="0">
                <a:solidFill>
                  <a:schemeClr val="bg1"/>
                </a:solidFill>
              </a:rPr>
              <a:t>y mantenerla, preferentemente en </a:t>
            </a:r>
            <a:r>
              <a:rPr lang="es-MX" b="1" dirty="0" smtClean="0">
                <a:solidFill>
                  <a:schemeClr val="bg1"/>
                </a:solidFill>
              </a:rPr>
              <a:t>formato electrónico</a:t>
            </a:r>
            <a:r>
              <a:rPr lang="es-MX" b="1" dirty="0">
                <a:solidFill>
                  <a:schemeClr val="bg1"/>
                </a:solidFill>
              </a:rPr>
              <a:t>, a disposición de la entidad fiscalizadora respectiva y del </a:t>
            </a:r>
            <a:r>
              <a:rPr lang="es-MX" b="1" dirty="0" smtClean="0">
                <a:solidFill>
                  <a:schemeClr val="bg1"/>
                </a:solidFill>
              </a:rPr>
              <a:t>organismo administrador </a:t>
            </a:r>
            <a:r>
              <a:rPr lang="es-MX" b="1" dirty="0">
                <a:solidFill>
                  <a:schemeClr val="bg1"/>
                </a:solidFill>
              </a:rPr>
              <a:t>que corresponda</a:t>
            </a:r>
            <a:r>
              <a:rPr lang="es-MX" b="1" dirty="0" smtClean="0">
                <a:solidFill>
                  <a:schemeClr val="bg1"/>
                </a:solidFill>
              </a:rPr>
              <a:t>.</a:t>
            </a:r>
          </a:p>
          <a:p>
            <a:pPr marL="677863" lvl="2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endParaRPr lang="es-MX" b="1" dirty="0">
              <a:solidFill>
                <a:schemeClr val="bg1"/>
              </a:solidFill>
            </a:endParaRPr>
          </a:p>
          <a:p>
            <a:pPr marL="677863" lvl="2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b="1" dirty="0" smtClean="0">
                <a:solidFill>
                  <a:schemeClr val="bg1"/>
                </a:solidFill>
              </a:rPr>
              <a:t>Por su parte, el organismo </a:t>
            </a:r>
            <a:r>
              <a:rPr lang="es-MX" b="1" dirty="0">
                <a:solidFill>
                  <a:schemeClr val="bg1"/>
                </a:solidFill>
              </a:rPr>
              <a:t>administrador deberá poner a </a:t>
            </a:r>
            <a:r>
              <a:rPr lang="es-MX" b="1" dirty="0" smtClean="0">
                <a:solidFill>
                  <a:schemeClr val="bg1"/>
                </a:solidFill>
              </a:rPr>
              <a:t>su disposición un </a:t>
            </a:r>
            <a:r>
              <a:rPr lang="es-MX" b="1" dirty="0">
                <a:solidFill>
                  <a:schemeClr val="bg1"/>
                </a:solidFill>
              </a:rPr>
              <a:t>sistema de información para dicho registro, conforme a las instrucciones </a:t>
            </a:r>
            <a:r>
              <a:rPr lang="es-MX" b="1" dirty="0" smtClean="0">
                <a:solidFill>
                  <a:schemeClr val="bg1"/>
                </a:solidFill>
              </a:rPr>
              <a:t>que le imparta </a:t>
            </a:r>
            <a:r>
              <a:rPr lang="es-MX" b="1" dirty="0">
                <a:solidFill>
                  <a:schemeClr val="bg1"/>
                </a:solidFill>
              </a:rPr>
              <a:t>la Superintendencia de Seguridad Social.</a:t>
            </a:r>
          </a:p>
        </p:txBody>
      </p:sp>
    </p:spTree>
    <p:extLst>
      <p:ext uri="{BB962C8B-B14F-4D97-AF65-F5344CB8AC3E}">
        <p14:creationId xmlns:p14="http://schemas.microsoft.com/office/powerpoint/2010/main" val="307223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número de diapositiva 5"/>
          <p:cNvSpPr>
            <a:spLocks noGrp="1"/>
          </p:cNvSpPr>
          <p:nvPr>
            <p:ph type="sldNum" sz="quarter" idx="4294967295"/>
          </p:nvPr>
        </p:nvSpPr>
        <p:spPr>
          <a:xfrm>
            <a:off x="11687175" y="6475413"/>
            <a:ext cx="504825" cy="233362"/>
          </a:xfrm>
          <a:prstGeom prst="rect">
            <a:avLst/>
          </a:prstGeom>
        </p:spPr>
        <p:txBody>
          <a:bodyPr/>
          <a:lstStyle/>
          <a:p>
            <a:fld id="{4B90B3AC-360D-4C0F-BB2D-EFC963FB8AB1}" type="slidenum">
              <a:rPr lang="es-CL" smtClean="0"/>
              <a:pPr/>
              <a:t>27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654081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to 10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6" name="Diapositiva de think-cell" r:id="rId5" imgW="395" imgH="396" progId="TCLayout.ActiveDocument.1">
                  <p:embed/>
                </p:oleObj>
              </mc:Choice>
              <mc:Fallback>
                <p:oleObj name="Diapositiva de think-cell" r:id="rId5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sz="1800" b="1" dirty="0" smtClean="0">
                <a:solidFill>
                  <a:srgbClr val="004C14"/>
                </a:solidFill>
              </a:rPr>
              <a:t>El programa de trabajo preventivo</a:t>
            </a:r>
            <a:endParaRPr lang="es-MX" sz="1800" b="1" dirty="0">
              <a:solidFill>
                <a:srgbClr val="004C14"/>
              </a:solidFill>
            </a:endParaRPr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Contexto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3</a:t>
            </a:fld>
            <a:endParaRPr lang="es-CL" dirty="0"/>
          </a:p>
        </p:txBody>
      </p:sp>
      <p:sp>
        <p:nvSpPr>
          <p:cNvPr id="28" name="Rectángulo 27"/>
          <p:cNvSpPr/>
          <p:nvPr/>
        </p:nvSpPr>
        <p:spPr>
          <a:xfrm>
            <a:off x="369276" y="1508262"/>
            <a:ext cx="11031416" cy="226267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28600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  <a:buFont typeface="Wingdings" panose="05000000000000000000" pitchFamily="2" charset="2"/>
              <a:buChar char="ü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En conformidad con lo dispuesto en el Decreto N° 44 del Ministerio del Trabajo y Previsión Social, el programa de trabajo preventivo es un documento escrito que, con la aprobación del representante legal de la entidad empleadora, establece la planificación de actividades y medidas orientadas a prevenir riesgos laborales y salvaguardar la salud de los trabajadores en el ámbito laboral. Este documento debe incluir la fecha de su aprobación y de sus eventuales modificaciones, además de ser difundido entre todos los trabajadores, asegurando que las medidas y actividades previstas sean verificadas y aplicadas adecuadamente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0063" y="3520004"/>
            <a:ext cx="4273060" cy="30716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ectángulo 8"/>
          <p:cNvSpPr/>
          <p:nvPr/>
        </p:nvSpPr>
        <p:spPr>
          <a:xfrm>
            <a:off x="369276" y="359559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El Decreto 44 establece que las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entidades empleadoras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deben desarrollar y mantener estos programas como parte de la responsabilidad de garantizar un ambiente laboral seguro, cumpliendo con las disposiciones legales en materia de seguridad y salud en el trabajo.</a:t>
            </a:r>
          </a:p>
        </p:txBody>
      </p:sp>
    </p:spTree>
    <p:extLst>
      <p:ext uri="{BB962C8B-B14F-4D97-AF65-F5344CB8AC3E}">
        <p14:creationId xmlns:p14="http://schemas.microsoft.com/office/powerpoint/2010/main" val="375645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>
    <p:ext uri="{6950BFC3-D8DA-4A85-94F7-54DA5524770B}">
      <p188:commentRel xmlns:p188="http://schemas.microsoft.com/office/powerpoint/2018/8/main" xmlns="" r:id="rId8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to 10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90" name="Diapositiva de think-cell" r:id="rId5" imgW="395" imgH="396" progId="TCLayout.ActiveDocument.1">
                  <p:embed/>
                </p:oleObj>
              </mc:Choice>
              <mc:Fallback>
                <p:oleObj name="Diapositiva de think-cell" r:id="rId5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Contexto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4</a:t>
            </a:fld>
            <a:endParaRPr lang="es-CL" dirty="0"/>
          </a:p>
        </p:txBody>
      </p:sp>
      <p:sp>
        <p:nvSpPr>
          <p:cNvPr id="10" name="Freeform 234">
            <a:extLst>
              <a:ext uri="{FF2B5EF4-FFF2-40B4-BE49-F238E27FC236}">
                <a16:creationId xmlns:a16="http://schemas.microsoft.com/office/drawing/2014/main" xmlns="" id="{30BB4F17-453A-987F-1519-97B3CE8E2307}"/>
              </a:ext>
            </a:extLst>
          </p:cNvPr>
          <p:cNvSpPr>
            <a:spLocks noEditPoints="1"/>
          </p:cNvSpPr>
          <p:nvPr/>
        </p:nvSpPr>
        <p:spPr bwMode="auto">
          <a:xfrm>
            <a:off x="9731795" y="2412555"/>
            <a:ext cx="1799496" cy="1794177"/>
          </a:xfrm>
          <a:custGeom>
            <a:avLst/>
            <a:gdLst>
              <a:gd name="T0" fmla="*/ 5 w 814"/>
              <a:gd name="T1" fmla="*/ 558 h 813"/>
              <a:gd name="T2" fmla="*/ 5 w 814"/>
              <a:gd name="T3" fmla="*/ 558 h 813"/>
              <a:gd name="T4" fmla="*/ 453 w 814"/>
              <a:gd name="T5" fmla="*/ 180 h 813"/>
              <a:gd name="T6" fmla="*/ 453 w 814"/>
              <a:gd name="T7" fmla="*/ 152 h 813"/>
              <a:gd name="T8" fmla="*/ 453 w 814"/>
              <a:gd name="T9" fmla="*/ 180 h 813"/>
              <a:gd name="T10" fmla="*/ 546 w 814"/>
              <a:gd name="T11" fmla="*/ 541 h 813"/>
              <a:gd name="T12" fmla="*/ 767 w 814"/>
              <a:gd name="T13" fmla="*/ 541 h 813"/>
              <a:gd name="T14" fmla="*/ 771 w 814"/>
              <a:gd name="T15" fmla="*/ 578 h 813"/>
              <a:gd name="T16" fmla="*/ 656 w 814"/>
              <a:gd name="T17" fmla="*/ 624 h 813"/>
              <a:gd name="T18" fmla="*/ 771 w 814"/>
              <a:gd name="T19" fmla="*/ 578 h 813"/>
              <a:gd name="T20" fmla="*/ 360 w 814"/>
              <a:gd name="T21" fmla="*/ 151 h 813"/>
              <a:gd name="T22" fmla="*/ 186 w 814"/>
              <a:gd name="T23" fmla="*/ 180 h 813"/>
              <a:gd name="T24" fmla="*/ 47 w 814"/>
              <a:gd name="T25" fmla="*/ 541 h 813"/>
              <a:gd name="T26" fmla="*/ 157 w 814"/>
              <a:gd name="T27" fmla="*/ 298 h 813"/>
              <a:gd name="T28" fmla="*/ 47 w 814"/>
              <a:gd name="T29" fmla="*/ 541 h 813"/>
              <a:gd name="T30" fmla="*/ 157 w 814"/>
              <a:gd name="T31" fmla="*/ 624 h 813"/>
              <a:gd name="T32" fmla="*/ 272 w 814"/>
              <a:gd name="T33" fmla="*/ 578 h 813"/>
              <a:gd name="T34" fmla="*/ 445 w 814"/>
              <a:gd name="T35" fmla="*/ 737 h 813"/>
              <a:gd name="T36" fmla="*/ 534 w 814"/>
              <a:gd name="T37" fmla="*/ 765 h 813"/>
              <a:gd name="T38" fmla="*/ 541 w 814"/>
              <a:gd name="T39" fmla="*/ 777 h 813"/>
              <a:gd name="T40" fmla="*/ 272 w 814"/>
              <a:gd name="T41" fmla="*/ 774 h 813"/>
              <a:gd name="T42" fmla="*/ 368 w 814"/>
              <a:gd name="T43" fmla="*/ 737 h 813"/>
              <a:gd name="T44" fmla="*/ 407 w 814"/>
              <a:gd name="T45" fmla="*/ 83 h 813"/>
              <a:gd name="T46" fmla="*/ 383 w 814"/>
              <a:gd name="T47" fmla="*/ 60 h 813"/>
              <a:gd name="T48" fmla="*/ 430 w 814"/>
              <a:gd name="T49" fmla="*/ 60 h 813"/>
              <a:gd name="T50" fmla="*/ 397 w 814"/>
              <a:gd name="T51" fmla="*/ 485 h 813"/>
              <a:gd name="T52" fmla="*/ 397 w 814"/>
              <a:gd name="T53" fmla="*/ 119 h 813"/>
              <a:gd name="T54" fmla="*/ 416 w 814"/>
              <a:gd name="T55" fmla="*/ 485 h 813"/>
              <a:gd name="T56" fmla="*/ 430 w 814"/>
              <a:gd name="T57" fmla="*/ 700 h 813"/>
              <a:gd name="T58" fmla="*/ 383 w 814"/>
              <a:gd name="T59" fmla="*/ 700 h 813"/>
              <a:gd name="T60" fmla="*/ 430 w 814"/>
              <a:gd name="T61" fmla="*/ 522 h 813"/>
              <a:gd name="T62" fmla="*/ 808 w 814"/>
              <a:gd name="T63" fmla="*/ 559 h 813"/>
              <a:gd name="T64" fmla="*/ 808 w 814"/>
              <a:gd name="T65" fmla="*/ 559 h 813"/>
              <a:gd name="T66" fmla="*/ 808 w 814"/>
              <a:gd name="T67" fmla="*/ 559 h 813"/>
              <a:gd name="T68" fmla="*/ 814 w 814"/>
              <a:gd name="T69" fmla="*/ 557 h 813"/>
              <a:gd name="T70" fmla="*/ 675 w 814"/>
              <a:gd name="T71" fmla="*/ 216 h 813"/>
              <a:gd name="T72" fmla="*/ 703 w 814"/>
              <a:gd name="T73" fmla="*/ 182 h 813"/>
              <a:gd name="T74" fmla="*/ 453 w 814"/>
              <a:gd name="T75" fmla="*/ 115 h 813"/>
              <a:gd name="T76" fmla="*/ 467 w 814"/>
              <a:gd name="T77" fmla="*/ 60 h 813"/>
              <a:gd name="T78" fmla="*/ 347 w 814"/>
              <a:gd name="T79" fmla="*/ 60 h 813"/>
              <a:gd name="T80" fmla="*/ 360 w 814"/>
              <a:gd name="T81" fmla="*/ 113 h 813"/>
              <a:gd name="T82" fmla="*/ 111 w 814"/>
              <a:gd name="T83" fmla="*/ 182 h 813"/>
              <a:gd name="T84" fmla="*/ 138 w 814"/>
              <a:gd name="T85" fmla="*/ 216 h 813"/>
              <a:gd name="T86" fmla="*/ 1 w 814"/>
              <a:gd name="T87" fmla="*/ 551 h 813"/>
              <a:gd name="T88" fmla="*/ 0 w 814"/>
              <a:gd name="T89" fmla="*/ 559 h 813"/>
              <a:gd name="T90" fmla="*/ 157 w 814"/>
              <a:gd name="T91" fmla="*/ 661 h 813"/>
              <a:gd name="T92" fmla="*/ 314 w 814"/>
              <a:gd name="T93" fmla="*/ 559 h 813"/>
              <a:gd name="T94" fmla="*/ 175 w 814"/>
              <a:gd name="T95" fmla="*/ 217 h 813"/>
              <a:gd name="T96" fmla="*/ 360 w 814"/>
              <a:gd name="T97" fmla="*/ 491 h 813"/>
              <a:gd name="T98" fmla="*/ 347 w 814"/>
              <a:gd name="T99" fmla="*/ 705 h 813"/>
              <a:gd name="T100" fmla="*/ 236 w 814"/>
              <a:gd name="T101" fmla="*/ 774 h 813"/>
              <a:gd name="T102" fmla="*/ 254 w 814"/>
              <a:gd name="T103" fmla="*/ 813 h 813"/>
              <a:gd name="T104" fmla="*/ 578 w 814"/>
              <a:gd name="T105" fmla="*/ 795 h 813"/>
              <a:gd name="T106" fmla="*/ 545 w 814"/>
              <a:gd name="T107" fmla="*/ 730 h 813"/>
              <a:gd name="T108" fmla="*/ 467 w 814"/>
              <a:gd name="T109" fmla="*/ 517 h 813"/>
              <a:gd name="T110" fmla="*/ 453 w 814"/>
              <a:gd name="T111" fmla="*/ 217 h 813"/>
              <a:gd name="T112" fmla="*/ 638 w 814"/>
              <a:gd name="T113" fmla="*/ 250 h 813"/>
              <a:gd name="T114" fmla="*/ 506 w 814"/>
              <a:gd name="T115" fmla="*/ 554 h 813"/>
              <a:gd name="T116" fmla="*/ 499 w 814"/>
              <a:gd name="T117" fmla="*/ 560 h 813"/>
              <a:gd name="T118" fmla="*/ 814 w 814"/>
              <a:gd name="T119" fmla="*/ 559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14" h="813">
                <a:moveTo>
                  <a:pt x="5" y="558"/>
                </a:moveTo>
                <a:lnTo>
                  <a:pt x="5" y="558"/>
                </a:lnTo>
                <a:lnTo>
                  <a:pt x="5" y="558"/>
                </a:lnTo>
                <a:lnTo>
                  <a:pt x="5" y="558"/>
                </a:lnTo>
                <a:lnTo>
                  <a:pt x="5" y="558"/>
                </a:lnTo>
                <a:close/>
                <a:moveTo>
                  <a:pt x="453" y="180"/>
                </a:moveTo>
                <a:lnTo>
                  <a:pt x="453" y="180"/>
                </a:lnTo>
                <a:lnTo>
                  <a:pt x="453" y="152"/>
                </a:lnTo>
                <a:lnTo>
                  <a:pt x="626" y="180"/>
                </a:lnTo>
                <a:lnTo>
                  <a:pt x="453" y="180"/>
                </a:lnTo>
                <a:close/>
                <a:moveTo>
                  <a:pt x="546" y="541"/>
                </a:moveTo>
                <a:lnTo>
                  <a:pt x="546" y="541"/>
                </a:lnTo>
                <a:lnTo>
                  <a:pt x="656" y="298"/>
                </a:lnTo>
                <a:lnTo>
                  <a:pt x="767" y="541"/>
                </a:lnTo>
                <a:lnTo>
                  <a:pt x="546" y="541"/>
                </a:lnTo>
                <a:close/>
                <a:moveTo>
                  <a:pt x="771" y="578"/>
                </a:moveTo>
                <a:lnTo>
                  <a:pt x="771" y="578"/>
                </a:lnTo>
                <a:cubicBezTo>
                  <a:pt x="756" y="604"/>
                  <a:pt x="709" y="624"/>
                  <a:pt x="656" y="624"/>
                </a:cubicBezTo>
                <a:cubicBezTo>
                  <a:pt x="604" y="624"/>
                  <a:pt x="557" y="604"/>
                  <a:pt x="541" y="578"/>
                </a:cubicBezTo>
                <a:lnTo>
                  <a:pt x="771" y="578"/>
                </a:lnTo>
                <a:close/>
                <a:moveTo>
                  <a:pt x="360" y="151"/>
                </a:moveTo>
                <a:lnTo>
                  <a:pt x="360" y="151"/>
                </a:lnTo>
                <a:lnTo>
                  <a:pt x="360" y="180"/>
                </a:lnTo>
                <a:lnTo>
                  <a:pt x="186" y="180"/>
                </a:lnTo>
                <a:lnTo>
                  <a:pt x="360" y="151"/>
                </a:lnTo>
                <a:close/>
                <a:moveTo>
                  <a:pt x="47" y="541"/>
                </a:moveTo>
                <a:lnTo>
                  <a:pt x="47" y="541"/>
                </a:lnTo>
                <a:lnTo>
                  <a:pt x="157" y="298"/>
                </a:lnTo>
                <a:lnTo>
                  <a:pt x="267" y="541"/>
                </a:lnTo>
                <a:lnTo>
                  <a:pt x="47" y="541"/>
                </a:lnTo>
                <a:close/>
                <a:moveTo>
                  <a:pt x="157" y="624"/>
                </a:moveTo>
                <a:lnTo>
                  <a:pt x="157" y="624"/>
                </a:lnTo>
                <a:cubicBezTo>
                  <a:pt x="105" y="624"/>
                  <a:pt x="58" y="604"/>
                  <a:pt x="42" y="578"/>
                </a:cubicBezTo>
                <a:lnTo>
                  <a:pt x="272" y="578"/>
                </a:lnTo>
                <a:cubicBezTo>
                  <a:pt x="256" y="604"/>
                  <a:pt x="209" y="624"/>
                  <a:pt x="157" y="624"/>
                </a:cubicBezTo>
                <a:close/>
                <a:moveTo>
                  <a:pt x="445" y="737"/>
                </a:moveTo>
                <a:lnTo>
                  <a:pt x="445" y="737"/>
                </a:lnTo>
                <a:lnTo>
                  <a:pt x="534" y="765"/>
                </a:lnTo>
                <a:cubicBezTo>
                  <a:pt x="538" y="766"/>
                  <a:pt x="541" y="770"/>
                  <a:pt x="541" y="774"/>
                </a:cubicBezTo>
                <a:lnTo>
                  <a:pt x="541" y="777"/>
                </a:lnTo>
                <a:lnTo>
                  <a:pt x="272" y="777"/>
                </a:lnTo>
                <a:lnTo>
                  <a:pt x="272" y="774"/>
                </a:lnTo>
                <a:cubicBezTo>
                  <a:pt x="272" y="770"/>
                  <a:pt x="275" y="766"/>
                  <a:pt x="279" y="765"/>
                </a:cubicBezTo>
                <a:lnTo>
                  <a:pt x="368" y="737"/>
                </a:lnTo>
                <a:lnTo>
                  <a:pt x="445" y="737"/>
                </a:lnTo>
                <a:close/>
                <a:moveTo>
                  <a:pt x="407" y="83"/>
                </a:moveTo>
                <a:lnTo>
                  <a:pt x="407" y="83"/>
                </a:lnTo>
                <a:cubicBezTo>
                  <a:pt x="394" y="83"/>
                  <a:pt x="383" y="72"/>
                  <a:pt x="383" y="60"/>
                </a:cubicBezTo>
                <a:cubicBezTo>
                  <a:pt x="383" y="47"/>
                  <a:pt x="394" y="36"/>
                  <a:pt x="407" y="36"/>
                </a:cubicBezTo>
                <a:cubicBezTo>
                  <a:pt x="419" y="36"/>
                  <a:pt x="430" y="47"/>
                  <a:pt x="430" y="60"/>
                </a:cubicBezTo>
                <a:cubicBezTo>
                  <a:pt x="430" y="72"/>
                  <a:pt x="419" y="83"/>
                  <a:pt x="407" y="83"/>
                </a:cubicBezTo>
                <a:close/>
                <a:moveTo>
                  <a:pt x="397" y="485"/>
                </a:moveTo>
                <a:lnTo>
                  <a:pt x="397" y="485"/>
                </a:lnTo>
                <a:lnTo>
                  <a:pt x="397" y="119"/>
                </a:lnTo>
                <a:cubicBezTo>
                  <a:pt x="404" y="120"/>
                  <a:pt x="410" y="120"/>
                  <a:pt x="416" y="119"/>
                </a:cubicBezTo>
                <a:lnTo>
                  <a:pt x="416" y="485"/>
                </a:lnTo>
                <a:lnTo>
                  <a:pt x="397" y="485"/>
                </a:lnTo>
                <a:close/>
                <a:moveTo>
                  <a:pt x="430" y="700"/>
                </a:moveTo>
                <a:lnTo>
                  <a:pt x="430" y="700"/>
                </a:lnTo>
                <a:lnTo>
                  <a:pt x="383" y="700"/>
                </a:lnTo>
                <a:lnTo>
                  <a:pt x="383" y="522"/>
                </a:lnTo>
                <a:lnTo>
                  <a:pt x="430" y="522"/>
                </a:lnTo>
                <a:lnTo>
                  <a:pt x="430" y="700"/>
                </a:lnTo>
                <a:close/>
                <a:moveTo>
                  <a:pt x="808" y="559"/>
                </a:moveTo>
                <a:lnTo>
                  <a:pt x="808" y="559"/>
                </a:lnTo>
                <a:lnTo>
                  <a:pt x="808" y="559"/>
                </a:lnTo>
                <a:lnTo>
                  <a:pt x="808" y="559"/>
                </a:lnTo>
                <a:lnTo>
                  <a:pt x="808" y="559"/>
                </a:lnTo>
                <a:close/>
                <a:moveTo>
                  <a:pt x="814" y="557"/>
                </a:moveTo>
                <a:lnTo>
                  <a:pt x="814" y="557"/>
                </a:lnTo>
                <a:lnTo>
                  <a:pt x="675" y="250"/>
                </a:lnTo>
                <a:lnTo>
                  <a:pt x="675" y="216"/>
                </a:lnTo>
                <a:cubicBezTo>
                  <a:pt x="691" y="214"/>
                  <a:pt x="703" y="201"/>
                  <a:pt x="703" y="184"/>
                </a:cubicBezTo>
                <a:lnTo>
                  <a:pt x="703" y="182"/>
                </a:lnTo>
                <a:cubicBezTo>
                  <a:pt x="703" y="166"/>
                  <a:pt x="691" y="153"/>
                  <a:pt x="675" y="150"/>
                </a:cubicBezTo>
                <a:lnTo>
                  <a:pt x="453" y="115"/>
                </a:lnTo>
                <a:lnTo>
                  <a:pt x="453" y="98"/>
                </a:lnTo>
                <a:cubicBezTo>
                  <a:pt x="462" y="87"/>
                  <a:pt x="467" y="74"/>
                  <a:pt x="467" y="60"/>
                </a:cubicBezTo>
                <a:cubicBezTo>
                  <a:pt x="467" y="26"/>
                  <a:pt x="440" y="0"/>
                  <a:pt x="407" y="0"/>
                </a:cubicBezTo>
                <a:cubicBezTo>
                  <a:pt x="374" y="0"/>
                  <a:pt x="347" y="26"/>
                  <a:pt x="347" y="60"/>
                </a:cubicBezTo>
                <a:cubicBezTo>
                  <a:pt x="347" y="74"/>
                  <a:pt x="351" y="87"/>
                  <a:pt x="360" y="98"/>
                </a:cubicBezTo>
                <a:lnTo>
                  <a:pt x="360" y="113"/>
                </a:lnTo>
                <a:lnTo>
                  <a:pt x="138" y="150"/>
                </a:lnTo>
                <a:cubicBezTo>
                  <a:pt x="122" y="153"/>
                  <a:pt x="111" y="166"/>
                  <a:pt x="111" y="182"/>
                </a:cubicBezTo>
                <a:lnTo>
                  <a:pt x="111" y="184"/>
                </a:lnTo>
                <a:cubicBezTo>
                  <a:pt x="111" y="201"/>
                  <a:pt x="122" y="214"/>
                  <a:pt x="138" y="216"/>
                </a:cubicBezTo>
                <a:lnTo>
                  <a:pt x="138" y="250"/>
                </a:lnTo>
                <a:lnTo>
                  <a:pt x="1" y="551"/>
                </a:lnTo>
                <a:cubicBezTo>
                  <a:pt x="1" y="552"/>
                  <a:pt x="1" y="552"/>
                  <a:pt x="1" y="553"/>
                </a:cubicBezTo>
                <a:lnTo>
                  <a:pt x="0" y="559"/>
                </a:lnTo>
                <a:lnTo>
                  <a:pt x="0" y="560"/>
                </a:lnTo>
                <a:cubicBezTo>
                  <a:pt x="1" y="617"/>
                  <a:pt x="70" y="661"/>
                  <a:pt x="157" y="661"/>
                </a:cubicBezTo>
                <a:cubicBezTo>
                  <a:pt x="244" y="661"/>
                  <a:pt x="313" y="617"/>
                  <a:pt x="314" y="561"/>
                </a:cubicBezTo>
                <a:lnTo>
                  <a:pt x="314" y="559"/>
                </a:lnTo>
                <a:lnTo>
                  <a:pt x="175" y="250"/>
                </a:lnTo>
                <a:lnTo>
                  <a:pt x="175" y="217"/>
                </a:lnTo>
                <a:lnTo>
                  <a:pt x="360" y="217"/>
                </a:lnTo>
                <a:lnTo>
                  <a:pt x="360" y="491"/>
                </a:lnTo>
                <a:cubicBezTo>
                  <a:pt x="352" y="497"/>
                  <a:pt x="347" y="507"/>
                  <a:pt x="347" y="517"/>
                </a:cubicBezTo>
                <a:lnTo>
                  <a:pt x="347" y="705"/>
                </a:lnTo>
                <a:lnTo>
                  <a:pt x="268" y="730"/>
                </a:lnTo>
                <a:cubicBezTo>
                  <a:pt x="249" y="736"/>
                  <a:pt x="236" y="753"/>
                  <a:pt x="236" y="774"/>
                </a:cubicBezTo>
                <a:lnTo>
                  <a:pt x="236" y="795"/>
                </a:lnTo>
                <a:cubicBezTo>
                  <a:pt x="236" y="805"/>
                  <a:pt x="244" y="813"/>
                  <a:pt x="254" y="813"/>
                </a:cubicBezTo>
                <a:lnTo>
                  <a:pt x="559" y="813"/>
                </a:lnTo>
                <a:cubicBezTo>
                  <a:pt x="569" y="813"/>
                  <a:pt x="578" y="805"/>
                  <a:pt x="578" y="795"/>
                </a:cubicBezTo>
                <a:lnTo>
                  <a:pt x="578" y="774"/>
                </a:lnTo>
                <a:cubicBezTo>
                  <a:pt x="578" y="753"/>
                  <a:pt x="565" y="736"/>
                  <a:pt x="545" y="730"/>
                </a:cubicBezTo>
                <a:lnTo>
                  <a:pt x="467" y="705"/>
                </a:lnTo>
                <a:lnTo>
                  <a:pt x="467" y="517"/>
                </a:lnTo>
                <a:cubicBezTo>
                  <a:pt x="467" y="507"/>
                  <a:pt x="462" y="497"/>
                  <a:pt x="453" y="491"/>
                </a:cubicBezTo>
                <a:lnTo>
                  <a:pt x="453" y="217"/>
                </a:lnTo>
                <a:lnTo>
                  <a:pt x="638" y="217"/>
                </a:lnTo>
                <a:lnTo>
                  <a:pt x="638" y="250"/>
                </a:lnTo>
                <a:lnTo>
                  <a:pt x="501" y="552"/>
                </a:lnTo>
                <a:lnTo>
                  <a:pt x="506" y="554"/>
                </a:lnTo>
                <a:lnTo>
                  <a:pt x="500" y="553"/>
                </a:lnTo>
                <a:lnTo>
                  <a:pt x="499" y="560"/>
                </a:lnTo>
                <a:cubicBezTo>
                  <a:pt x="500" y="617"/>
                  <a:pt x="569" y="661"/>
                  <a:pt x="656" y="661"/>
                </a:cubicBezTo>
                <a:cubicBezTo>
                  <a:pt x="744" y="661"/>
                  <a:pt x="813" y="617"/>
                  <a:pt x="814" y="559"/>
                </a:cubicBezTo>
                <a:lnTo>
                  <a:pt x="814" y="557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 dirty="0"/>
          </a:p>
        </p:txBody>
      </p:sp>
      <p:sp>
        <p:nvSpPr>
          <p:cNvPr id="26" name="Marcador de texto 25"/>
          <p:cNvSpPr>
            <a:spLocks noGrp="1"/>
          </p:cNvSpPr>
          <p:nvPr>
            <p:ph type="body" sz="quarter" idx="19"/>
          </p:nvPr>
        </p:nvSpPr>
        <p:spPr>
          <a:xfrm>
            <a:off x="9275949" y="4436472"/>
            <a:ext cx="2760785" cy="290992"/>
          </a:xfrm>
        </p:spPr>
        <p:txBody>
          <a:bodyPr/>
          <a:lstStyle/>
          <a:p>
            <a:pPr algn="ctr"/>
            <a:r>
              <a:rPr lang="es-MX" sz="1800" dirty="0"/>
              <a:t>Decreto N° 44 / 2023</a:t>
            </a:r>
          </a:p>
          <a:p>
            <a:pPr algn="ctr"/>
            <a:r>
              <a:rPr lang="es-MX" dirty="0"/>
              <a:t>Ministerio del Trabajo y Previsión Social.</a:t>
            </a:r>
          </a:p>
          <a:p>
            <a:pPr algn="ctr"/>
            <a:endParaRPr lang="es-CL" dirty="0"/>
          </a:p>
        </p:txBody>
      </p:sp>
      <p:sp>
        <p:nvSpPr>
          <p:cNvPr id="28" name="Rectángulo 27"/>
          <p:cNvSpPr/>
          <p:nvPr/>
        </p:nvSpPr>
        <p:spPr>
          <a:xfrm>
            <a:off x="369276" y="1643082"/>
            <a:ext cx="7959969" cy="427809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El DTO 44 en el artículo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8,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indica que:</a:t>
            </a:r>
          </a:p>
          <a:p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La entidad empleadora debe elaborar o modificar el programa de trabajo preventivo basado en la matriz de identificación de peligros y evaluación de riesgos, dentro de los 30 días siguientes a su confección o actualización. El programa debe incluir medidas preventivas y correctivas, plazos de implementación y responsables, además de actividades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 promoción para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prevenir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factores de riesgos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asociados al consumo de alcohol, drogas y </a:t>
            </a:r>
            <a:r>
              <a:rPr lang="es-MX" sz="1600" dirty="0"/>
              <a:t>difundir un estilo de vida y alimentación </a:t>
            </a:r>
            <a:r>
              <a:rPr lang="es-MX" sz="1600" dirty="0" smtClean="0"/>
              <a:t>saludables y cuando corresponda sobre la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conducción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de vehículos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motorizados.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Debe ser aprobado por el representante legal y difundido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 las personas trabajadoras en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los lugares de trabajo o por correo electrónico, y remitido al Comité Paritario. Además, se deben establecer acciones para controlar y vigilar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su cumplimiento.</a:t>
            </a: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/>
          <a:lstStyle/>
          <a:p>
            <a:r>
              <a:rPr lang="es-MX" sz="1800" b="1" dirty="0">
                <a:solidFill>
                  <a:srgbClr val="004C14"/>
                </a:solidFill>
              </a:rPr>
              <a:t>Obligatoriedad de </a:t>
            </a:r>
            <a:r>
              <a:rPr lang="es-MX" sz="1800" b="1" dirty="0" smtClean="0">
                <a:solidFill>
                  <a:srgbClr val="004C14"/>
                </a:solidFill>
              </a:rPr>
              <a:t>contar con programa de trabajo preventivo</a:t>
            </a:r>
            <a:endParaRPr lang="es-MX" sz="1800" b="1" dirty="0">
              <a:solidFill>
                <a:srgbClr val="004C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3729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to 10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4" name="Diapositiva de think-cell" r:id="rId5" imgW="395" imgH="396" progId="TCLayout.ActiveDocument.1">
                  <p:embed/>
                </p:oleObj>
              </mc:Choice>
              <mc:Fallback>
                <p:oleObj name="Diapositiva de think-cell" r:id="rId5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sz="1800" b="1" dirty="0" smtClean="0">
                <a:solidFill>
                  <a:srgbClr val="004C14"/>
                </a:solidFill>
              </a:rPr>
              <a:t>Elementos obligatorios del programa de trabajo preventivo</a:t>
            </a:r>
            <a:endParaRPr lang="es-MX" sz="1800" b="1" dirty="0">
              <a:solidFill>
                <a:srgbClr val="004C14"/>
              </a:solidFill>
            </a:endParaRPr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Contexto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5</a:t>
            </a:fld>
            <a:endParaRPr lang="es-CL" dirty="0"/>
          </a:p>
        </p:txBody>
      </p:sp>
      <p:sp>
        <p:nvSpPr>
          <p:cNvPr id="28" name="Rectángulo 27"/>
          <p:cNvSpPr/>
          <p:nvPr/>
        </p:nvSpPr>
        <p:spPr>
          <a:xfrm>
            <a:off x="369276" y="1508262"/>
            <a:ext cx="11031416" cy="457048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La entidad empleadora deberá elaborar o modificar el programa de trabajo preventivo, considerando al menos los siguientes contenidos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</a:pPr>
            <a:endParaRPr lang="es-MX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/>
            </a:pPr>
            <a:r>
              <a:rPr lang="es-MX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Medidas preventivas</a:t>
            </a:r>
            <a:r>
              <a:rPr lang="es-MX" sz="16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MX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basadas en el cumplimiento de la normativa vigente y en la matriz de identificación de peligros y evaluación de los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riesgos.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/>
            </a:pPr>
            <a:r>
              <a:rPr lang="es-MX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Medidas correctivas</a:t>
            </a:r>
            <a:r>
              <a:rPr lang="es-MX" sz="16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s-MX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a implementar resultantes de los procesos de investigación de las causas de los siniestros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laborales.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/>
            </a:pPr>
            <a:r>
              <a:rPr lang="es-MX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Actividades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de promoción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CL" sz="1600" dirty="0"/>
              <a:t>fomentar o </a:t>
            </a:r>
            <a:r>
              <a:rPr lang="es-CL" sz="1600" dirty="0" smtClean="0"/>
              <a:t>impulsar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 para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prevenir los factores de riesgos asociados al consumo de alcohol y drogas en los lugares de trabajo.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/>
            </a:pPr>
            <a:r>
              <a:rPr lang="es-MX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Actividades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de difusión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CL" sz="1600" dirty="0" smtClean="0"/>
              <a:t>compartir </a:t>
            </a:r>
            <a:r>
              <a:rPr lang="es-CL" sz="1600" dirty="0"/>
              <a:t>o </a:t>
            </a:r>
            <a:r>
              <a:rPr lang="es-CL" sz="1600" dirty="0" smtClean="0"/>
              <a:t>distribuir)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un estilo de vida y alimentación saludables.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  <a:buFont typeface="+mj-lt"/>
              <a:buAutoNum type="arabicPeriod"/>
            </a:pPr>
            <a:endParaRPr lang="es-MX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  <a:buFont typeface="Wingdings" panose="05000000000000000000" pitchFamily="2" charset="2"/>
              <a:buChar char="ü"/>
            </a:pPr>
            <a:endParaRPr lang="es-MX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369275" y="6158958"/>
            <a:ext cx="113303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1 Medidas </a:t>
            </a:r>
            <a:r>
              <a:rPr lang="es-MX" sz="1000" dirty="0">
                <a:latin typeface="Arial" panose="020B0604020202020204" pitchFamily="34" charset="0"/>
                <a:cs typeface="Arial" panose="020B0604020202020204" pitchFamily="34" charset="0"/>
              </a:rPr>
              <a:t>preventivas: Son aquellas acciones que se implementan para evitar la ocurrencia de un accidente del trabajo, una enfermedad profesional o un daño a la salud de la persona </a:t>
            </a:r>
            <a:r>
              <a:rPr lang="es-MX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trabajadora.</a:t>
            </a:r>
          </a:p>
          <a:p>
            <a:r>
              <a:rPr lang="es-MX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 Medidas </a:t>
            </a:r>
            <a:r>
              <a:rPr lang="es-MX" sz="1000" dirty="0">
                <a:latin typeface="Arial" panose="020B0604020202020204" pitchFamily="34" charset="0"/>
                <a:cs typeface="Arial" panose="020B0604020202020204" pitchFamily="34" charset="0"/>
              </a:rPr>
              <a:t>correctivas: Son aquellas medidas que se adoptan para evitar que se repita la ocurrencia de un accidente del trabajo, una enfermedad profesional o un daño a la salud de la persona trabajadora</a:t>
            </a:r>
            <a:r>
              <a:rPr lang="es-MX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L" sz="1000" dirty="0"/>
          </a:p>
        </p:txBody>
      </p:sp>
    </p:spTree>
    <p:extLst>
      <p:ext uri="{BB962C8B-B14F-4D97-AF65-F5344CB8AC3E}">
        <p14:creationId xmlns:p14="http://schemas.microsoft.com/office/powerpoint/2010/main" val="112789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>
    <p:ext uri="{6950BFC3-D8DA-4A85-94F7-54DA5524770B}">
      <p188:commentRel xmlns:p188="http://schemas.microsoft.com/office/powerpoint/2018/8/main" xmlns="" r:id="rId8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to 10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98" name="Diapositiva de think-cell" r:id="rId5" imgW="395" imgH="396" progId="TCLayout.ActiveDocument.1">
                  <p:embed/>
                </p:oleObj>
              </mc:Choice>
              <mc:Fallback>
                <p:oleObj name="Diapositiva de think-cell" r:id="rId5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sz="1800" b="1" dirty="0" smtClean="0">
                <a:solidFill>
                  <a:srgbClr val="004C14"/>
                </a:solidFill>
              </a:rPr>
              <a:t>Elementos obligatorios del programa de trabajo preventivo</a:t>
            </a:r>
            <a:endParaRPr lang="es-MX" sz="1800" b="1" dirty="0">
              <a:solidFill>
                <a:srgbClr val="004C14"/>
              </a:solidFill>
            </a:endParaRPr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Contexto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6</a:t>
            </a:fld>
            <a:endParaRPr lang="es-CL" dirty="0"/>
          </a:p>
        </p:txBody>
      </p:sp>
      <p:sp>
        <p:nvSpPr>
          <p:cNvPr id="28" name="Rectángulo 27"/>
          <p:cNvSpPr/>
          <p:nvPr/>
        </p:nvSpPr>
        <p:spPr>
          <a:xfrm>
            <a:off x="369276" y="1508262"/>
            <a:ext cx="11031416" cy="526297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La entidad empleadora deberá elaborar o modificar el programa de trabajo preventivo, considerando al menos los siguientes contenidos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</a:pPr>
            <a:endParaRPr lang="es-MX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 startAt="5"/>
            </a:pPr>
            <a:r>
              <a:rPr lang="es-MX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Actividades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de capacitación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742950" lvl="1" indent="-28575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Curso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de prevención de riesgos laborales, acerca de las principales medidas de seguridad y salud que deben tener presente las personas trabajadoras para desempeñar sus labores.</a:t>
            </a:r>
          </a:p>
          <a:p>
            <a:pPr marL="742950" lvl="1" indent="-28575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Cursos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para el Encargado de prevención de riesgos laborales, integrantes de los Comités Paritarios, Delegados de SST cuando corresponda.</a:t>
            </a:r>
          </a:p>
          <a:p>
            <a:pPr marL="742950" lvl="1" indent="-28575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Programa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de capacitación sobre el uso y mantención de los elementos de protección personal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742950" lvl="1" indent="-28575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 startAt="5"/>
            </a:pPr>
            <a:r>
              <a:rPr lang="es-MX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Actividades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de prevención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de los factores de riesgos asociados a la conducción de vehículos motorizados de conformidad a la normativa legal y técnica vigente en la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materia (Cuando corresponda).</a:t>
            </a: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  <a:buFont typeface="+mj-lt"/>
              <a:buAutoNum type="arabicPeriod" startAt="5"/>
            </a:pPr>
            <a:endParaRPr lang="es-MX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  <a:buFont typeface="Wingdings" panose="05000000000000000000" pitchFamily="2" charset="2"/>
              <a:buChar char="ü"/>
            </a:pPr>
            <a:endParaRPr lang="es-MX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86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>
    <p:ext uri="{6950BFC3-D8DA-4A85-94F7-54DA5524770B}">
      <p188:commentRel xmlns:p188="http://schemas.microsoft.com/office/powerpoint/2018/8/main" xmlns="" r:id="rId8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to 10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0" name="Diapositiva de think-cell" r:id="rId5" imgW="395" imgH="396" progId="TCLayout.ActiveDocument.1">
                  <p:embed/>
                </p:oleObj>
              </mc:Choice>
              <mc:Fallback>
                <p:oleObj name="Diapositiva de think-cell" r:id="rId5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sz="1800" b="1" dirty="0" smtClean="0">
                <a:solidFill>
                  <a:srgbClr val="004C14"/>
                </a:solidFill>
              </a:rPr>
              <a:t>Características obligatorias del programa de trabajo preventivo</a:t>
            </a:r>
            <a:endParaRPr lang="es-MX" sz="1800" b="1" dirty="0">
              <a:solidFill>
                <a:srgbClr val="004C14"/>
              </a:solidFill>
            </a:endParaRPr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Contexto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7</a:t>
            </a:fld>
            <a:endParaRPr lang="es-CL" dirty="0"/>
          </a:p>
        </p:txBody>
      </p:sp>
      <p:sp>
        <p:nvSpPr>
          <p:cNvPr id="28" name="Rectángulo 27"/>
          <p:cNvSpPr/>
          <p:nvPr/>
        </p:nvSpPr>
        <p:spPr>
          <a:xfrm>
            <a:off x="369276" y="1508262"/>
            <a:ext cx="11031416" cy="484799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El programa de trabajo preventivo es un documento formal, por lo tanto, debe cumplir 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las siguientes características</a:t>
            </a: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</a:pPr>
            <a:endParaRPr lang="es-MX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/>
            </a:pP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Es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un documento formal que debe estar por escrito, estructurado y aprobado por el representante legal de la entidad empleadora.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/>
            </a:pP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Debe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indicar la fecha de su aprobación inicial y también las fechas de sus modificaciones, para mantener un registro claro de las actualizaciones.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/>
            </a:pP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Debe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indicar los plazos de implementación de las medidas y actividades, los responsables de su ejecución.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/>
            </a:pP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Dar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a conocer a las personas trabajadoras los contenidos del programa, promoviendo su comprensión y cumplimiento.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13C045"/>
              </a:buClr>
              <a:buFont typeface="+mj-lt"/>
              <a:buAutoNum type="arabicPeriod"/>
            </a:pPr>
            <a:r>
              <a:rPr lang="es-MX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Incluir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procesos de seguimiento del programa para evaluar la eficacia de las medidas implementadas (al menos anualmente) y realizar ajustes según sea necesario.</a:t>
            </a:r>
          </a:p>
          <a:p>
            <a:pPr marL="34290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  <a:buFont typeface="+mj-lt"/>
              <a:buAutoNum type="arabicPeriod"/>
            </a:pPr>
            <a:endParaRPr lang="es-MX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  <a:buFont typeface="Wingdings" panose="05000000000000000000" pitchFamily="2" charset="2"/>
              <a:buChar char="ü"/>
            </a:pPr>
            <a:endParaRPr lang="es-MX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7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>
    <p:ext uri="{6950BFC3-D8DA-4A85-94F7-54DA5524770B}">
      <p188:commentRel xmlns:p188="http://schemas.microsoft.com/office/powerpoint/2018/8/main" xmlns="" r:id="rId8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Objeto 2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ítulo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z="4400" dirty="0"/>
              <a:t>Contenidos</a:t>
            </a:r>
          </a:p>
        </p:txBody>
      </p:sp>
      <p:sp>
        <p:nvSpPr>
          <p:cNvPr id="17" name="Marcador de texto 1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s-CL" dirty="0"/>
              <a:t>1</a:t>
            </a:r>
          </a:p>
        </p:txBody>
      </p:sp>
      <p:sp>
        <p:nvSpPr>
          <p:cNvPr id="20" name="Marcador de texto 19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s-CL" dirty="0"/>
              <a:t>2</a:t>
            </a:r>
          </a:p>
        </p:txBody>
      </p:sp>
      <p:sp>
        <p:nvSpPr>
          <p:cNvPr id="18" name="Marcador de texto 17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r>
              <a:rPr lang="es-CL" b="1" dirty="0">
                <a:solidFill>
                  <a:srgbClr val="13C045"/>
                </a:solidFill>
              </a:rPr>
              <a:t>Etapas del proceso</a:t>
            </a:r>
          </a:p>
        </p:txBody>
      </p:sp>
      <p:sp>
        <p:nvSpPr>
          <p:cNvPr id="19" name="Marcador de texto 18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s-CL" dirty="0"/>
              <a:t>Contexto</a:t>
            </a:r>
          </a:p>
        </p:txBody>
      </p:sp>
    </p:spTree>
    <p:extLst>
      <p:ext uri="{BB962C8B-B14F-4D97-AF65-F5344CB8AC3E}">
        <p14:creationId xmlns:p14="http://schemas.microsoft.com/office/powerpoint/2010/main" val="401893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1070658" y="2413199"/>
            <a:ext cx="9589626" cy="382347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>
                <a:solidFill>
                  <a:srgbClr val="13C045"/>
                </a:solidFill>
              </a:rPr>
              <a:t>Etapas del proceso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9</a:t>
            </a:fld>
            <a:endParaRPr lang="es-CL" dirty="0"/>
          </a:p>
        </p:txBody>
      </p:sp>
      <p:sp>
        <p:nvSpPr>
          <p:cNvPr id="13" name="Subtítulo 1"/>
          <p:cNvSpPr>
            <a:spLocks noGrp="1"/>
          </p:cNvSpPr>
          <p:nvPr>
            <p:ph type="subTitle" idx="1"/>
          </p:nvPr>
        </p:nvSpPr>
        <p:spPr>
          <a:xfrm>
            <a:off x="449261" y="1104970"/>
            <a:ext cx="9792000" cy="360000"/>
          </a:xfrm>
        </p:spPr>
        <p:txBody>
          <a:bodyPr/>
          <a:lstStyle/>
          <a:p>
            <a:r>
              <a:rPr lang="es-ES" sz="1800" b="1" dirty="0"/>
              <a:t>Flujo metodología empresa</a:t>
            </a:r>
          </a:p>
        </p:txBody>
      </p:sp>
      <p:sp>
        <p:nvSpPr>
          <p:cNvPr id="30" name="Rectángulo 29"/>
          <p:cNvSpPr/>
          <p:nvPr/>
        </p:nvSpPr>
        <p:spPr>
          <a:xfrm>
            <a:off x="369277" y="1382714"/>
            <a:ext cx="114241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refiere a las etapas que permiten estandarizar el desarrollo </a:t>
            </a:r>
            <a:r>
              <a:rPr lang="es-MX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programa de trabajo preventivo </a:t>
            </a:r>
            <a:r>
              <a:rPr lang="es-MX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 entidad empleadora e identificar las herramientas de apoyo necesarias para su implementación.</a:t>
            </a:r>
            <a:endParaRPr lang="es-CL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7" t="9087" r="3639" b="26503"/>
          <a:stretch/>
        </p:blipFill>
        <p:spPr>
          <a:xfrm>
            <a:off x="1371600" y="2569307"/>
            <a:ext cx="9051402" cy="355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95634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6950BFC3-D8DA-4A85-94F7-54DA5524770B}">
      <p188:commentRel xmlns:p188="http://schemas.microsoft.com/office/powerpoint/2018/8/main" xmlns="" r:id="rId3"/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3094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8&quot;&gt;&lt;elem m_fUsage=&quot;6.08274838900000069941E+00&quot;&gt;&lt;m_msothmcolidx val=&quot;0&quot;/&gt;&lt;m_rgb r=&quot;FC&quot; g=&quot;95&quot; b=&quot;2E&quot;/&gt;&lt;/elem&gt;&lt;elem m_fUsage=&quot;1.52653860316424361265E+00&quot;&gt;&lt;m_msothmcolidx val=&quot;0&quot;/&gt;&lt;m_rgb r=&quot;FD&quot; g=&quot;99&quot; b=&quot;35&quot;/&gt;&lt;/elem&gt;&lt;elem m_fUsage=&quot;5.54569572194649307306E-01&quot;&gt;&lt;m_msothmcolidx val=&quot;0&quot;/&gt;&lt;m_rgb r=&quot;7A&quot; g=&quot;BD&quot; b=&quot;26&quot;/&gt;&lt;/elem&gt;&lt;elem m_fUsage=&quot;4.39488601718084181957E-01&quot;&gt;&lt;m_msothmcolidx val=&quot;0&quot;/&gt;&lt;m_rgb r=&quot;F3&quot; g=&quot;7D&quot; b=&quot;1E&quot;/&gt;&lt;/elem&gt;&lt;elem m_fUsage=&quot;3.13810596090000171188E-01&quot;&gt;&lt;m_msothmcolidx val=&quot;0&quot;/&gt;&lt;m_rgb r=&quot;00&quot; g=&quot;66&quot; b=&quot;1C&quot;/&gt;&lt;/elem&gt;&lt;elem m_fUsage=&quot;1.51556241846057815348E-01&quot;&gt;&lt;m_msothmcolidx val=&quot;0&quot;/&gt;&lt;m_rgb r=&quot;FD&quot; g=&quot;B1&quot; b=&quot;66&quot;/&gt;&lt;/elem&gt;&lt;elem m_fUsage=&quot;1.50094635296999207030E-01&quot;&gt;&lt;m_msothmcolidx val=&quot;0&quot;/&gt;&lt;m_rgb r=&quot;19&quot; g=&quot;5A&quot; b=&quot;28&quot;/&gt;&lt;/elem&gt;&lt;elem m_fUsage=&quot;1.35085171767299283552E-01&quot;&gt;&lt;m_msothmcolidx val=&quot;0&quot;/&gt;&lt;m_rgb r=&quot;00&quot; g=&quot;85&quot; b=&quot;7D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HvxTBd9rD6FWRtZER_vA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dn7lnFnLKILanjy1rOr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OLZN3RSng7Q7OL6fDEgPQ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g5wTvh7A0PMtCYHw7UizA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bg7lgRhLit3Ex1k8JYPI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u4bYVqNE3nowdV9P5brC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ai8Hb3YkAywYpZA1u39y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ue3ftJn24p2SR8NaGwal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LL8TDB4GyIrf4rFqvYhQ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fY7512g37Kt9s.4Dg9Ou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ortadas y cierres_Achs Seguro Laboral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ido_Achs Seguro Laboral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bc1e56f-c5a5-40d8-a530-a807fff1d6cc" xsi:nil="true"/>
    <lcf76f155ced4ddcb4097134ff3c332f xmlns="391d50fe-b6cd-4da3-871e-89bb03fbb8b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2A9FD22760AD147A5C66BC32FA5886E" ma:contentTypeVersion="11" ma:contentTypeDescription="Crear nuevo documento." ma:contentTypeScope="" ma:versionID="a11fa67d67f90021f6cdfe0087e8b36c">
  <xsd:schema xmlns:xsd="http://www.w3.org/2001/XMLSchema" xmlns:xs="http://www.w3.org/2001/XMLSchema" xmlns:p="http://schemas.microsoft.com/office/2006/metadata/properties" xmlns:ns2="391d50fe-b6cd-4da3-871e-89bb03fbb8be" xmlns:ns3="dbc1e56f-c5a5-40d8-a530-a807fff1d6cc" targetNamespace="http://schemas.microsoft.com/office/2006/metadata/properties" ma:root="true" ma:fieldsID="1e58464aea7542f101fd1f2719274de5" ns2:_="" ns3:_="">
    <xsd:import namespace="391d50fe-b6cd-4da3-871e-89bb03fbb8be"/>
    <xsd:import namespace="dbc1e56f-c5a5-40d8-a530-a807fff1d6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1d50fe-b6cd-4da3-871e-89bb03fbb8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3502374b-82e5-4b34-b572-a4b8594eee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c1e56f-c5a5-40d8-a530-a807fff1d6c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5d19581-60c3-4388-a72e-23a0fa71e741}" ma:internalName="TaxCatchAll" ma:showField="CatchAllData" ma:web="dbc1e56f-c5a5-40d8-a530-a807fff1d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12E0FFD-4F24-4AAD-9BEA-61A94986B913}">
  <ds:schemaRefs>
    <ds:schemaRef ds:uri="http://schemas.microsoft.com/office/2006/documentManagement/types"/>
    <ds:schemaRef ds:uri="http://www.w3.org/XML/1998/namespace"/>
    <ds:schemaRef ds:uri="6a010876-3770-4fde-a246-064718848a31"/>
    <ds:schemaRef ds:uri="http://schemas.microsoft.com/office/2006/metadata/properties"/>
    <ds:schemaRef ds:uri="http://schemas.openxmlformats.org/package/2006/metadata/core-properties"/>
    <ds:schemaRef ds:uri="http://purl.org/dc/dcmitype/"/>
    <ds:schemaRef ds:uri="39594953-0794-4abf-ab0d-a7d28a67d603"/>
    <ds:schemaRef ds:uri="http://purl.org/dc/terms/"/>
    <ds:schemaRef ds:uri="http://purl.org/dc/elements/1.1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0F3BE5-EBA2-4730-96CB-8A67312D4F5C}"/>
</file>

<file path=customXml/itemProps3.xml><?xml version="1.0" encoding="utf-8"?>
<ds:datastoreItem xmlns:ds="http://schemas.openxmlformats.org/officeDocument/2006/customXml" ds:itemID="{93CCF6A1-C270-47ED-9616-37F959F274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35309</TotalTime>
  <Words>2688</Words>
  <Application>Microsoft Office PowerPoint</Application>
  <PresentationFormat>Panorámica</PresentationFormat>
  <Paragraphs>212</Paragraphs>
  <Slides>27</Slides>
  <Notes>5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6" baseType="lpstr">
      <vt:lpstr>Arial</vt:lpstr>
      <vt:lpstr>Calibri</vt:lpstr>
      <vt:lpstr>Courier New</vt:lpstr>
      <vt:lpstr>Helvetica Neue Medium</vt:lpstr>
      <vt:lpstr>Open Sans</vt:lpstr>
      <vt:lpstr>Wingdings</vt:lpstr>
      <vt:lpstr>Portadas y cierres_Achs Seguro Laboral</vt:lpstr>
      <vt:lpstr>Contenido_Achs Seguro Laboral</vt:lpstr>
      <vt:lpstr>Diapositiva de think-cell</vt:lpstr>
      <vt:lpstr>Presentación de PowerPoint</vt:lpstr>
      <vt:lpstr>Contenidos</vt:lpstr>
      <vt:lpstr>Contexto</vt:lpstr>
      <vt:lpstr>Contexto</vt:lpstr>
      <vt:lpstr>Contexto</vt:lpstr>
      <vt:lpstr>Contexto</vt:lpstr>
      <vt:lpstr>Contexto</vt:lpstr>
      <vt:lpstr>Contenidos</vt:lpstr>
      <vt:lpstr>Etapas del proceso</vt:lpstr>
      <vt:lpstr>Etapas del proceso</vt:lpstr>
      <vt:lpstr>Etapas del proceso</vt:lpstr>
      <vt:lpstr>Etapas del proceso</vt:lpstr>
      <vt:lpstr>Etapas del proceso</vt:lpstr>
      <vt:lpstr>Etapas del proceso</vt:lpstr>
      <vt:lpstr>Etapas del proceso</vt:lpstr>
      <vt:lpstr>Etapas del proceso</vt:lpstr>
      <vt:lpstr>Etapas del proceso</vt:lpstr>
      <vt:lpstr>Etapas del proceso</vt:lpstr>
      <vt:lpstr>Etapas del proceso</vt:lpstr>
      <vt:lpstr>Etapas del proceso</vt:lpstr>
      <vt:lpstr>Etapas del proceso</vt:lpstr>
      <vt:lpstr>Etapas del proceso</vt:lpstr>
      <vt:lpstr>Etapas del proceso</vt:lpstr>
      <vt:lpstr>Etapas del proceso</vt:lpstr>
      <vt:lpstr>Etapas del proceso</vt:lpstr>
      <vt:lpstr>Etapas del proceso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Achs</dc:creator>
  <cp:lastModifiedBy>Ruiz Poblete, Sandor Javier</cp:lastModifiedBy>
  <cp:revision>708</cp:revision>
  <dcterms:created xsi:type="dcterms:W3CDTF">2023-07-11T20:17:04Z</dcterms:created>
  <dcterms:modified xsi:type="dcterms:W3CDTF">2025-01-14T23:38:29Z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0x010100E2A9FD22760AD147A5C66BC32FA5886E</vt:lpwstr>
  </property>
  <property fmtid="{D5CDD505-2E9C-101B-9397-08002B2CF9AE}" pid="3" name="MediaServiceImageTags">
    <vt:lpwstr/>
  </property>
</Properties>
</file>