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83.xml" ContentType="application/vnd.openxmlformats-officedocument.presentationml.tags+xml"/>
  <Override PartName="/ppt/tags/tag84.xml" ContentType="application/vnd.openxmlformats-officedocument.presentationml.tags+xml"/>
  <Override PartName="/ppt/notesSlides/notesSlide1.xml" ContentType="application/vnd.openxmlformats-officedocument.presentationml.notesSlide+xml"/>
  <Override PartName="/ppt/tags/tag85.xml" ContentType="application/vnd.openxmlformats-officedocument.presentationml.tags+xml"/>
  <Override PartName="/ppt/notesSlides/notesSlide2.xml" ContentType="application/vnd.openxmlformats-officedocument.presentationml.notesSlide+xml"/>
  <Override PartName="/ppt/tags/tag86.xml" ContentType="application/vnd.openxmlformats-officedocument.presentationml.tags+xml"/>
  <Override PartName="/ppt/notesSlides/notesSlide3.xml" ContentType="application/vnd.openxmlformats-officedocument.presentationml.notesSlide+xml"/>
  <Override PartName="/ppt/tags/tag87.xml" ContentType="application/vnd.openxmlformats-officedocument.presentationml.tags+xml"/>
  <Override PartName="/ppt/notesSlides/notesSlide4.xml" ContentType="application/vnd.openxmlformats-officedocument.presentationml.notesSlide+xml"/>
  <Override PartName="/ppt/tags/tag88.xml" ContentType="application/vnd.openxmlformats-officedocument.presentationml.tags+xml"/>
  <Override PartName="/ppt/notesSlides/notesSlide5.xml" ContentType="application/vnd.openxmlformats-officedocument.presentationml.notesSlide+xml"/>
  <Override PartName="/ppt/tags/tag8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7C_DFE6F32B.xml" ContentType="application/vnd.ms-powerpoint.comments+xml"/>
  <Override PartName="/ppt/comments/modernComment_166_5E3B7AB5.xml" ContentType="application/vnd.ms-powerpoint.comments+xml"/>
  <Override PartName="/ppt/authors.xml" ContentType="application/vnd.ms-powerpoint.author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 id="2147483697" r:id="rId5"/>
  </p:sldMasterIdLst>
  <p:notesMasterIdLst>
    <p:notesMasterId r:id="rId36"/>
  </p:notesMasterIdLst>
  <p:handoutMasterIdLst>
    <p:handoutMasterId r:id="rId37"/>
  </p:handoutMasterIdLst>
  <p:sldIdLst>
    <p:sldId id="353" r:id="rId6"/>
    <p:sldId id="385" r:id="rId7"/>
    <p:sldId id="380" r:id="rId8"/>
    <p:sldId id="420" r:id="rId9"/>
    <p:sldId id="419" r:id="rId10"/>
    <p:sldId id="417" r:id="rId11"/>
    <p:sldId id="416" r:id="rId12"/>
    <p:sldId id="384" r:id="rId13"/>
    <p:sldId id="358" r:id="rId14"/>
    <p:sldId id="327" r:id="rId15"/>
    <p:sldId id="436" r:id="rId16"/>
    <p:sldId id="389" r:id="rId17"/>
    <p:sldId id="421" r:id="rId18"/>
    <p:sldId id="422" r:id="rId19"/>
    <p:sldId id="438" r:id="rId20"/>
    <p:sldId id="423" r:id="rId21"/>
    <p:sldId id="427" r:id="rId22"/>
    <p:sldId id="440" r:id="rId23"/>
    <p:sldId id="441" r:id="rId24"/>
    <p:sldId id="442" r:id="rId25"/>
    <p:sldId id="439" r:id="rId26"/>
    <p:sldId id="443" r:id="rId27"/>
    <p:sldId id="433" r:id="rId28"/>
    <p:sldId id="434" r:id="rId29"/>
    <p:sldId id="444" r:id="rId30"/>
    <p:sldId id="426" r:id="rId31"/>
    <p:sldId id="424" r:id="rId32"/>
    <p:sldId id="435" r:id="rId33"/>
    <p:sldId id="425" r:id="rId34"/>
    <p:sldId id="348" r:id="rId35"/>
  </p:sldIdLst>
  <p:sldSz cx="12192000" cy="6858000"/>
  <p:notesSz cx="6858000" cy="9144000"/>
  <p:custDataLst>
    <p:tags r:id="rId38"/>
  </p:custDataLst>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FB7B1B-3FB4-38C0-4C3F-21F0020F8B5C}" name="Franzini Llanca, Marjorie Nicole" initials="FN" userId="S::mnfranzinill@achs.cl::d26de962-20b8-4a27-b2c5-62332b84116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C045"/>
    <a:srgbClr val="FC952E"/>
    <a:srgbClr val="EAEADE"/>
    <a:srgbClr val="004C14"/>
    <a:srgbClr val="7EFF45"/>
    <a:srgbClr val="81D877"/>
    <a:srgbClr val="348FFF"/>
    <a:srgbClr val="8B73FF"/>
    <a:srgbClr val="002A6C"/>
    <a:srgbClr val="5B76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BAEE78-61BC-05DB-9033-0E0332EFC77B}" v="2" dt="2024-12-11T12:57:18.987"/>
    <p1510:client id="{6C898A92-11D3-93DD-7BB3-FCA40BDC302C}" v="1" dt="2024-12-11T12:59:50.475"/>
    <p1510:client id="{F287A32E-8AF3-9059-C6A8-D02980192028}" v="182" dt="2024-12-11T12:53:53.03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87" autoAdjust="0"/>
    <p:restoredTop sz="94057" autoAdjust="0"/>
  </p:normalViewPr>
  <p:slideViewPr>
    <p:cSldViewPr snapToGrid="0">
      <p:cViewPr varScale="1">
        <p:scale>
          <a:sx n="58" d="100"/>
          <a:sy n="58" d="100"/>
        </p:scale>
        <p:origin x="988" y="48"/>
      </p:cViewPr>
      <p:guideLst/>
    </p:cSldViewPr>
  </p:slideViewPr>
  <p:outlineViewPr>
    <p:cViewPr>
      <p:scale>
        <a:sx n="33" d="100"/>
        <a:sy n="33" d="100"/>
      </p:scale>
      <p:origin x="0" y="-16532"/>
    </p:cViewPr>
  </p:outlineViewPr>
  <p:notesTextViewPr>
    <p:cViewPr>
      <p:scale>
        <a:sx n="1" d="1"/>
        <a:sy n="1" d="1"/>
      </p:scale>
      <p:origin x="0" y="0"/>
    </p:cViewPr>
  </p:notesTextViewPr>
  <p:sorterViewPr>
    <p:cViewPr>
      <p:scale>
        <a:sx n="75" d="100"/>
        <a:sy n="75" d="100"/>
      </p:scale>
      <p:origin x="0" y="-15128"/>
    </p:cViewPr>
  </p:sorterViewPr>
  <p:notesViewPr>
    <p:cSldViewPr snapToGrid="0">
      <p:cViewPr varScale="1">
        <p:scale>
          <a:sx n="88" d="100"/>
          <a:sy n="88" d="100"/>
        </p:scale>
        <p:origin x="3748"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gs" Target="tags/tag1.xml"/><Relationship Id="rId20" Type="http://schemas.openxmlformats.org/officeDocument/2006/relationships/slide" Target="slides/slide15.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zini Llanca, Marjorie Nicole" userId="S::mnfranzinill@achs.cl::d26de962-20b8-4a27-b2c5-62332b841163" providerId="AD" clId="Web-{F287A32E-8AF3-9059-C6A8-D02980192028}"/>
    <pc:docChg chg="mod modSld">
      <pc:chgData name="Franzini Llanca, Marjorie Nicole" userId="S::mnfranzinill@achs.cl::d26de962-20b8-4a27-b2c5-62332b841163" providerId="AD" clId="Web-{F287A32E-8AF3-9059-C6A8-D02980192028}" dt="2024-12-11T12:50:33.096" v="101" actId="20577"/>
      <pc:docMkLst>
        <pc:docMk/>
      </pc:docMkLst>
      <pc:sldChg chg="modSp">
        <pc:chgData name="Franzini Llanca, Marjorie Nicole" userId="S::mnfranzinill@achs.cl::d26de962-20b8-4a27-b2c5-62332b841163" providerId="AD" clId="Web-{F287A32E-8AF3-9059-C6A8-D02980192028}" dt="2024-12-11T12:39:25.643" v="76" actId="20577"/>
        <pc:sldMkLst>
          <pc:docMk/>
          <pc:sldMk cId="3952763886" sldId="327"/>
        </pc:sldMkLst>
        <pc:spChg chg="mod">
          <ac:chgData name="Franzini Llanca, Marjorie Nicole" userId="S::mnfranzinill@achs.cl::d26de962-20b8-4a27-b2c5-62332b841163" providerId="AD" clId="Web-{F287A32E-8AF3-9059-C6A8-D02980192028}" dt="2024-12-11T12:39:25.643" v="76" actId="20577"/>
          <ac:spMkLst>
            <pc:docMk/>
            <pc:sldMk cId="3952763886" sldId="327"/>
            <ac:spMk id="7" creationId="{00000000-0000-0000-0000-000000000000}"/>
          </ac:spMkLst>
        </pc:spChg>
      </pc:sldChg>
      <pc:sldChg chg="modSp">
        <pc:chgData name="Franzini Llanca, Marjorie Nicole" userId="S::mnfranzinill@achs.cl::d26de962-20b8-4a27-b2c5-62332b841163" providerId="AD" clId="Web-{F287A32E-8AF3-9059-C6A8-D02980192028}" dt="2024-12-11T12:31:59.571" v="21" actId="20577"/>
        <pc:sldMkLst>
          <pc:docMk/>
          <pc:sldMk cId="3756454699" sldId="380"/>
        </pc:sldMkLst>
        <pc:spChg chg="mod">
          <ac:chgData name="Franzini Llanca, Marjorie Nicole" userId="S::mnfranzinill@achs.cl::d26de962-20b8-4a27-b2c5-62332b841163" providerId="AD" clId="Web-{F287A32E-8AF3-9059-C6A8-D02980192028}" dt="2024-12-11T12:31:59.571" v="21" actId="20577"/>
          <ac:spMkLst>
            <pc:docMk/>
            <pc:sldMk cId="3756454699" sldId="380"/>
            <ac:spMk id="28" creationId="{00000000-0000-0000-0000-000000000000}"/>
          </ac:spMkLst>
        </pc:spChg>
      </pc:sldChg>
      <pc:sldChg chg="modSp">
        <pc:chgData name="Franzini Llanca, Marjorie Nicole" userId="S::mnfranzinill@achs.cl::d26de962-20b8-4a27-b2c5-62332b841163" providerId="AD" clId="Web-{F287A32E-8AF3-9059-C6A8-D02980192028}" dt="2024-12-11T12:42:10.397" v="95" actId="20577"/>
        <pc:sldMkLst>
          <pc:docMk/>
          <pc:sldMk cId="4286047418" sldId="389"/>
        </pc:sldMkLst>
        <pc:spChg chg="mod">
          <ac:chgData name="Franzini Llanca, Marjorie Nicole" userId="S::mnfranzinill@achs.cl::d26de962-20b8-4a27-b2c5-62332b841163" providerId="AD" clId="Web-{F287A32E-8AF3-9059-C6A8-D02980192028}" dt="2024-12-11T12:42:10.397" v="95" actId="20577"/>
          <ac:spMkLst>
            <pc:docMk/>
            <pc:sldMk cId="4286047418" sldId="389"/>
            <ac:spMk id="7" creationId="{00000000-0000-0000-0000-000000000000}"/>
          </ac:spMkLst>
        </pc:spChg>
      </pc:sldChg>
      <pc:sldChg chg="modSp">
        <pc:chgData name="Franzini Llanca, Marjorie Nicole" userId="S::mnfranzinill@achs.cl::d26de962-20b8-4a27-b2c5-62332b841163" providerId="AD" clId="Web-{F287A32E-8AF3-9059-C6A8-D02980192028}" dt="2024-12-11T12:35:48.169" v="51" actId="20577"/>
        <pc:sldMkLst>
          <pc:docMk/>
          <pc:sldMk cId="3420288388" sldId="416"/>
        </pc:sldMkLst>
        <pc:spChg chg="mod">
          <ac:chgData name="Franzini Llanca, Marjorie Nicole" userId="S::mnfranzinill@achs.cl::d26de962-20b8-4a27-b2c5-62332b841163" providerId="AD" clId="Web-{F287A32E-8AF3-9059-C6A8-D02980192028}" dt="2024-12-11T12:35:48.169" v="51" actId="20577"/>
          <ac:spMkLst>
            <pc:docMk/>
            <pc:sldMk cId="3420288388" sldId="416"/>
            <ac:spMk id="28" creationId="{00000000-0000-0000-0000-000000000000}"/>
          </ac:spMkLst>
        </pc:spChg>
      </pc:sldChg>
      <pc:sldChg chg="modSp">
        <pc:chgData name="Franzini Llanca, Marjorie Nicole" userId="S::mnfranzinill@achs.cl::d26de962-20b8-4a27-b2c5-62332b841163" providerId="AD" clId="Web-{F287A32E-8AF3-9059-C6A8-D02980192028}" dt="2024-12-11T12:36:15.264" v="64" actId="20577"/>
        <pc:sldMkLst>
          <pc:docMk/>
          <pc:sldMk cId="3230075187" sldId="417"/>
        </pc:sldMkLst>
        <pc:spChg chg="mod">
          <ac:chgData name="Franzini Llanca, Marjorie Nicole" userId="S::mnfranzinill@achs.cl::d26de962-20b8-4a27-b2c5-62332b841163" providerId="AD" clId="Web-{F287A32E-8AF3-9059-C6A8-D02980192028}" dt="2024-12-11T12:36:15.264" v="64" actId="20577"/>
          <ac:spMkLst>
            <pc:docMk/>
            <pc:sldMk cId="3230075187" sldId="417"/>
            <ac:spMk id="28" creationId="{00000000-0000-0000-0000-000000000000}"/>
          </ac:spMkLst>
        </pc:spChg>
      </pc:sldChg>
      <pc:sldChg chg="modSp">
        <pc:chgData name="Franzini Llanca, Marjorie Nicole" userId="S::mnfranzinill@achs.cl::d26de962-20b8-4a27-b2c5-62332b841163" providerId="AD" clId="Web-{F287A32E-8AF3-9059-C6A8-D02980192028}" dt="2024-12-11T12:33:56.323" v="24" actId="20577"/>
        <pc:sldMkLst>
          <pc:docMk/>
          <pc:sldMk cId="1510372984" sldId="419"/>
        </pc:sldMkLst>
        <pc:spChg chg="mod">
          <ac:chgData name="Franzini Llanca, Marjorie Nicole" userId="S::mnfranzinill@achs.cl::d26de962-20b8-4a27-b2c5-62332b841163" providerId="AD" clId="Web-{F287A32E-8AF3-9059-C6A8-D02980192028}" dt="2024-12-11T12:33:56.323" v="24" actId="20577"/>
          <ac:spMkLst>
            <pc:docMk/>
            <pc:sldMk cId="1510372984" sldId="419"/>
            <ac:spMk id="28" creationId="{00000000-0000-0000-0000-000000000000}"/>
          </ac:spMkLst>
        </pc:spChg>
      </pc:sldChg>
      <pc:sldChg chg="modSp">
        <pc:chgData name="Franzini Llanca, Marjorie Nicole" userId="S::mnfranzinill@achs.cl::d26de962-20b8-4a27-b2c5-62332b841163" providerId="AD" clId="Web-{F287A32E-8AF3-9059-C6A8-D02980192028}" dt="2024-12-11T12:43:03.492" v="99" actId="20577"/>
        <pc:sldMkLst>
          <pc:docMk/>
          <pc:sldMk cId="1589789412" sldId="421"/>
        </pc:sldMkLst>
        <pc:spChg chg="mod">
          <ac:chgData name="Franzini Llanca, Marjorie Nicole" userId="S::mnfranzinill@achs.cl::d26de962-20b8-4a27-b2c5-62332b841163" providerId="AD" clId="Web-{F287A32E-8AF3-9059-C6A8-D02980192028}" dt="2024-12-11T12:43:03.492" v="99" actId="20577"/>
          <ac:spMkLst>
            <pc:docMk/>
            <pc:sldMk cId="1589789412" sldId="421"/>
            <ac:spMk id="7" creationId="{00000000-0000-0000-0000-000000000000}"/>
          </ac:spMkLst>
        </pc:spChg>
      </pc:sldChg>
      <pc:sldChg chg="modSp">
        <pc:chgData name="Franzini Llanca, Marjorie Nicole" userId="S::mnfranzinill@achs.cl::d26de962-20b8-4a27-b2c5-62332b841163" providerId="AD" clId="Web-{F287A32E-8AF3-9059-C6A8-D02980192028}" dt="2024-12-11T12:45:43.902" v="100" actId="20577"/>
        <pc:sldMkLst>
          <pc:docMk/>
          <pc:sldMk cId="4027635695" sldId="423"/>
        </pc:sldMkLst>
        <pc:spChg chg="mod">
          <ac:chgData name="Franzini Llanca, Marjorie Nicole" userId="S::mnfranzinill@achs.cl::d26de962-20b8-4a27-b2c5-62332b841163" providerId="AD" clId="Web-{F287A32E-8AF3-9059-C6A8-D02980192028}" dt="2024-12-11T12:45:43.902" v="100" actId="20577"/>
          <ac:spMkLst>
            <pc:docMk/>
            <pc:sldMk cId="4027635695" sldId="423"/>
            <ac:spMk id="7" creationId="{00000000-0000-0000-0000-000000000000}"/>
          </ac:spMkLst>
        </pc:spChg>
      </pc:sldChg>
      <pc:sldChg chg="modSp">
        <pc:chgData name="Franzini Llanca, Marjorie Nicole" userId="S::mnfranzinill@achs.cl::d26de962-20b8-4a27-b2c5-62332b841163" providerId="AD" clId="Web-{F287A32E-8AF3-9059-C6A8-D02980192028}" dt="2024-12-11T12:50:33.096" v="101" actId="20577"/>
        <pc:sldMkLst>
          <pc:docMk/>
          <pc:sldMk cId="1241999500" sldId="430"/>
        </pc:sldMkLst>
        <pc:spChg chg="mod">
          <ac:chgData name="Franzini Llanca, Marjorie Nicole" userId="S::mnfranzinill@achs.cl::d26de962-20b8-4a27-b2c5-62332b841163" providerId="AD" clId="Web-{F287A32E-8AF3-9059-C6A8-D02980192028}" dt="2024-12-11T12:50:33.096" v="101" actId="20577"/>
          <ac:spMkLst>
            <pc:docMk/>
            <pc:sldMk cId="1241999500" sldId="430"/>
            <ac:spMk id="7" creationId="{00000000-0000-0000-0000-000000000000}"/>
          </ac:spMkLst>
        </pc:spChg>
      </pc:sldChg>
      <pc:sldChg chg="modSp">
        <pc:chgData name="Franzini Llanca, Marjorie Nicole" userId="S::mnfranzinill@achs.cl::d26de962-20b8-4a27-b2c5-62332b841163" providerId="AD" clId="Web-{F287A32E-8AF3-9059-C6A8-D02980192028}" dt="2024-12-11T12:40:20.441" v="84" actId="20577"/>
        <pc:sldMkLst>
          <pc:docMk/>
          <pc:sldMk cId="2321756269" sldId="436"/>
        </pc:sldMkLst>
        <pc:spChg chg="mod">
          <ac:chgData name="Franzini Llanca, Marjorie Nicole" userId="S::mnfranzinill@achs.cl::d26de962-20b8-4a27-b2c5-62332b841163" providerId="AD" clId="Web-{F287A32E-8AF3-9059-C6A8-D02980192028}" dt="2024-12-11T12:40:20.441" v="84" actId="20577"/>
          <ac:spMkLst>
            <pc:docMk/>
            <pc:sldMk cId="2321756269" sldId="436"/>
            <ac:spMk id="7" creationId="{00000000-0000-0000-0000-000000000000}"/>
          </ac:spMkLst>
        </pc:spChg>
      </pc:sldChg>
    </pc:docChg>
  </pc:docChgLst>
  <pc:docChgLst>
    <pc:chgData name="Franzini Llanca, Marjorie Nicole" userId="S::mnfranzinill@achs.cl::d26de962-20b8-4a27-b2c5-62332b841163" providerId="AD" clId="Web-{1EBAEE78-61BC-05DB-9033-0E0332EFC77B}"/>
    <pc:docChg chg="addSld delSld">
      <pc:chgData name="Franzini Llanca, Marjorie Nicole" userId="S::mnfranzinill@achs.cl::d26de962-20b8-4a27-b2c5-62332b841163" providerId="AD" clId="Web-{1EBAEE78-61BC-05DB-9033-0E0332EFC77B}" dt="2024-12-11T12:57:18.971" v="1"/>
      <pc:docMkLst>
        <pc:docMk/>
      </pc:docMkLst>
      <pc:sldChg chg="add del replId">
        <pc:chgData name="Franzini Llanca, Marjorie Nicole" userId="S::mnfranzinill@achs.cl::d26de962-20b8-4a27-b2c5-62332b841163" providerId="AD" clId="Web-{1EBAEE78-61BC-05DB-9033-0E0332EFC77B}" dt="2024-12-11T12:57:18.971" v="1"/>
        <pc:sldMkLst>
          <pc:docMk/>
          <pc:sldMk cId="1115685009" sldId="437"/>
        </pc:sldMkLst>
      </pc:sldChg>
    </pc:docChg>
  </pc:docChgLst>
</pc:chgInfo>
</file>

<file path=ppt/comments/modernComment_166_5E3B7AB5.xml><?xml version="1.0" encoding="utf-8"?>
<p188:cmLst xmlns:a="http://schemas.openxmlformats.org/drawingml/2006/main" xmlns:r="http://schemas.openxmlformats.org/officeDocument/2006/relationships" xmlns:p188="http://schemas.microsoft.com/office/powerpoint/2018/8/main">
  <p188:cm id="{10560A97-C738-4F7A-9669-D6B420665D70}" authorId="{EEFB7B1B-3FB4-38C0-4C3F-21F0020F8B5C}" created="2024-12-11T12:59:50.475">
    <pc:sldMkLst xmlns:pc="http://schemas.microsoft.com/office/powerpoint/2013/main/command">
      <pc:docMk/>
      <pc:sldMk cId="1580956341" sldId="358"/>
    </pc:sldMkLst>
    <p188:txBody>
      <a:bodyPr/>
      <a:lstStyle/>
      <a:p>
        <a:r>
          <a:rPr lang="en-US"/>
          <a:t>Se podría incorporar formato para designación responsable y equipo</a:t>
        </a:r>
      </a:p>
    </p188:txBody>
  </p188:cm>
</p188:cmLst>
</file>

<file path=ppt/comments/modernComment_17C_DFE6F32B.xml><?xml version="1.0" encoding="utf-8"?>
<p188:cmLst xmlns:a="http://schemas.openxmlformats.org/drawingml/2006/main" xmlns:r="http://schemas.openxmlformats.org/officeDocument/2006/relationships" xmlns:p188="http://schemas.microsoft.com/office/powerpoint/2018/8/main">
  <p188:cm id="{1B970756-009C-41C9-980D-0FF0A6DE6ACA}" authorId="{EEFB7B1B-3FB4-38C0-4C3F-21F0020F8B5C}" created="2024-12-11T12:32:39.837">
    <ac:deMkLst xmlns:ac="http://schemas.microsoft.com/office/drawing/2013/main/command">
      <pc:docMk xmlns:pc="http://schemas.microsoft.com/office/powerpoint/2013/main/command"/>
      <pc:sldMk xmlns:pc="http://schemas.microsoft.com/office/powerpoint/2013/main/command" cId="3756454699" sldId="380"/>
      <ac:spMk id="28" creationId="{00000000-0000-0000-0000-000000000000}"/>
    </ac:deMkLst>
    <p188:txBody>
      <a:bodyPr/>
      <a:lstStyle/>
      <a:p>
        <a:r>
          <a:rPr lang="en-US"/>
          <a:t>Suena raro le pondría:  debiendo mantenerlo actualizado respecto a esta</a:t>
        </a:r>
      </a:p>
    </p188:txBody>
  </p188:cm>
</p188: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NULL"/></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NULL"/></Relationships>
</file>

<file path=ppt/drawings/_rels/vmlDrawing26.vml.rels><?xml version="1.0" encoding="UTF-8" standalone="yes"?>
<Relationships xmlns="http://schemas.openxmlformats.org/package/2006/relationships"><Relationship Id="rId1" Type="http://schemas.openxmlformats.org/officeDocument/2006/relationships/image" Target="NULL"/></Relationships>
</file>

<file path=ppt/drawings/_rels/vmlDrawing27.vml.rels><?xml version="1.0" encoding="UTF-8" standalone="yes"?>
<Relationships xmlns="http://schemas.openxmlformats.org/package/2006/relationships"><Relationship Id="rId1" Type="http://schemas.openxmlformats.org/officeDocument/2006/relationships/image" Target="NULL"/></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6B2790E3-B6ED-E7E6-5D07-82843B3EC0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dirty="0"/>
          </a:p>
        </p:txBody>
      </p:sp>
      <p:sp>
        <p:nvSpPr>
          <p:cNvPr id="3" name="Marcador de fecha 2">
            <a:extLst>
              <a:ext uri="{FF2B5EF4-FFF2-40B4-BE49-F238E27FC236}">
                <a16:creationId xmlns:a16="http://schemas.microsoft.com/office/drawing/2014/main" xmlns="" id="{EE3A19C9-0F57-6475-631F-884B0E5B7A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FF8599-7029-4CF8-95BC-169911F75AAA}" type="datetimeFigureOut">
              <a:rPr lang="es-CL" smtClean="0"/>
              <a:t>05-02-2025</a:t>
            </a:fld>
            <a:endParaRPr lang="es-CL" dirty="0"/>
          </a:p>
        </p:txBody>
      </p:sp>
      <p:sp>
        <p:nvSpPr>
          <p:cNvPr id="4" name="Marcador de pie de página 3">
            <a:extLst>
              <a:ext uri="{FF2B5EF4-FFF2-40B4-BE49-F238E27FC236}">
                <a16:creationId xmlns:a16="http://schemas.microsoft.com/office/drawing/2014/main" xmlns="" id="{9866CBB2-CE96-B313-C552-1177FE96E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dirty="0"/>
          </a:p>
        </p:txBody>
      </p:sp>
      <p:sp>
        <p:nvSpPr>
          <p:cNvPr id="5" name="Marcador de número de diapositiva 4">
            <a:extLst>
              <a:ext uri="{FF2B5EF4-FFF2-40B4-BE49-F238E27FC236}">
                <a16:creationId xmlns:a16="http://schemas.microsoft.com/office/drawing/2014/main" xmlns="" id="{99EE2CCB-AE9F-49E3-9066-A616DDDDC4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7272DF-830D-4E4A-A62B-81CF43A0216D}" type="slidenum">
              <a:rPr lang="es-CL" smtClean="0"/>
              <a:t>‹Nº›</a:t>
            </a:fld>
            <a:endParaRPr lang="es-CL" dirty="0"/>
          </a:p>
        </p:txBody>
      </p:sp>
    </p:spTree>
    <p:extLst>
      <p:ext uri="{BB962C8B-B14F-4D97-AF65-F5344CB8AC3E}">
        <p14:creationId xmlns:p14="http://schemas.microsoft.com/office/powerpoint/2010/main" val="1956743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30DF6-1775-470B-AB63-2D0DB4F8C554}" type="datetimeFigureOut">
              <a:rPr lang="es-CL" smtClean="0"/>
              <a:t>05-02-2025</a:t>
            </a:fld>
            <a:endParaRPr lang="es-CL"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F3A76-3C4B-46A8-9478-22DCFEA7A812}" type="slidenum">
              <a:rPr lang="es-CL" smtClean="0"/>
              <a:t>‹Nº›</a:t>
            </a:fld>
            <a:endParaRPr lang="es-CL" dirty="0"/>
          </a:p>
        </p:txBody>
      </p:sp>
    </p:spTree>
    <p:extLst>
      <p:ext uri="{BB962C8B-B14F-4D97-AF65-F5344CB8AC3E}">
        <p14:creationId xmlns:p14="http://schemas.microsoft.com/office/powerpoint/2010/main" val="3337809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E7F3A76-3C4B-46A8-9478-22DCFEA7A812}" type="slidenum">
              <a:rPr lang="es-CL" smtClean="0"/>
              <a:t>3</a:t>
            </a:fld>
            <a:endParaRPr lang="es-CL" dirty="0"/>
          </a:p>
        </p:txBody>
      </p:sp>
    </p:spTree>
    <p:extLst>
      <p:ext uri="{BB962C8B-B14F-4D97-AF65-F5344CB8AC3E}">
        <p14:creationId xmlns:p14="http://schemas.microsoft.com/office/powerpoint/2010/main" val="199447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E7F3A76-3C4B-46A8-9478-22DCFEA7A812}" type="slidenum">
              <a:rPr lang="es-CL" smtClean="0"/>
              <a:t>4</a:t>
            </a:fld>
            <a:endParaRPr lang="es-CL" dirty="0"/>
          </a:p>
        </p:txBody>
      </p:sp>
    </p:spTree>
    <p:extLst>
      <p:ext uri="{BB962C8B-B14F-4D97-AF65-F5344CB8AC3E}">
        <p14:creationId xmlns:p14="http://schemas.microsoft.com/office/powerpoint/2010/main" val="900873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E7F3A76-3C4B-46A8-9478-22DCFEA7A812}" type="slidenum">
              <a:rPr lang="es-CL" smtClean="0"/>
              <a:t>5</a:t>
            </a:fld>
            <a:endParaRPr lang="es-CL" dirty="0"/>
          </a:p>
        </p:txBody>
      </p:sp>
    </p:spTree>
    <p:extLst>
      <p:ext uri="{BB962C8B-B14F-4D97-AF65-F5344CB8AC3E}">
        <p14:creationId xmlns:p14="http://schemas.microsoft.com/office/powerpoint/2010/main" val="1221390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E7F3A76-3C4B-46A8-9478-22DCFEA7A812}" type="slidenum">
              <a:rPr lang="es-CL" smtClean="0"/>
              <a:t>6</a:t>
            </a:fld>
            <a:endParaRPr lang="es-CL" dirty="0"/>
          </a:p>
        </p:txBody>
      </p:sp>
    </p:spTree>
    <p:extLst>
      <p:ext uri="{BB962C8B-B14F-4D97-AF65-F5344CB8AC3E}">
        <p14:creationId xmlns:p14="http://schemas.microsoft.com/office/powerpoint/2010/main" val="1586243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E7F3A76-3C4B-46A8-9478-22DCFEA7A812}" type="slidenum">
              <a:rPr lang="es-CL" smtClean="0"/>
              <a:t>7</a:t>
            </a:fld>
            <a:endParaRPr lang="es-CL" dirty="0"/>
          </a:p>
        </p:txBody>
      </p:sp>
    </p:spTree>
    <p:extLst>
      <p:ext uri="{BB962C8B-B14F-4D97-AF65-F5344CB8AC3E}">
        <p14:creationId xmlns:p14="http://schemas.microsoft.com/office/powerpoint/2010/main" val="492961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sv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sv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bin"/></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Master" Target="../slideMasters/slideMaster1.xml"/><Relationship Id="rId7" Type="http://schemas.openxmlformats.org/officeDocument/2006/relationships/image" Target="../media/image15.pn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13.png"/><Relationship Id="rId5" Type="http://schemas.openxmlformats.org/officeDocument/2006/relationships/image" Target="../media/image2.emf"/><Relationship Id="rId4" Type="http://schemas.openxmlformats.org/officeDocument/2006/relationships/oleObject" Target="../embeddings/oleObject11.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16.emf"/><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16.emf"/><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sv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14.png"/><Relationship Id="rId5" Type="http://schemas.openxmlformats.org/officeDocument/2006/relationships/image" Target="../media/image16.emf"/><Relationship Id="rId4" Type="http://schemas.openxmlformats.org/officeDocument/2006/relationships/oleObject" Target="../embeddings/oleObject15.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sv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image" Target="../media/image9.svg"/><Relationship Id="rId5" Type="http://schemas.openxmlformats.org/officeDocument/2006/relationships/image" Target="../media/image14.png"/><Relationship Id="rId4" Type="http://schemas.openxmlformats.org/officeDocument/2006/relationships/oleObject" Target="../embeddings/oleObject25.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xml"/><Relationship Id="rId1" Type="http://schemas.openxmlformats.org/officeDocument/2006/relationships/vmlDrawing" Target="../drawings/vmlDrawing26.vml"/><Relationship Id="rId6" Type="http://schemas.openxmlformats.org/officeDocument/2006/relationships/image" Target="../media/image9.svg"/><Relationship Id="rId5" Type="http://schemas.openxmlformats.org/officeDocument/2006/relationships/image" Target="../media/image14.png"/><Relationship Id="rId4" Type="http://schemas.openxmlformats.org/officeDocument/2006/relationships/oleObject" Target="../embeddings/oleObject26.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vmlDrawing" Target="../drawings/vmlDrawing27.vml"/><Relationship Id="rId6" Type="http://schemas.openxmlformats.org/officeDocument/2006/relationships/image" Target="../media/image9.svg"/><Relationship Id="rId5" Type="http://schemas.openxmlformats.org/officeDocument/2006/relationships/image" Target="../media/image14.png"/><Relationship Id="rId4" Type="http://schemas.openxmlformats.org/officeDocument/2006/relationships/oleObject" Target="../embeddings/oleObject27.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svg"/><Relationship Id="rId2" Type="http://schemas.openxmlformats.org/officeDocument/2006/relationships/tags" Target="../tags/tag33.xml"/><Relationship Id="rId1" Type="http://schemas.openxmlformats.org/officeDocument/2006/relationships/vmlDrawing" Target="../drawings/vmlDrawing32.vml"/><Relationship Id="rId6" Type="http://schemas.openxmlformats.org/officeDocument/2006/relationships/image" Target="../media/image4.png"/><Relationship Id="rId5" Type="http://schemas.openxmlformats.org/officeDocument/2006/relationships/image" Target="../media/image17.emf"/><Relationship Id="rId4" Type="http://schemas.openxmlformats.org/officeDocument/2006/relationships/oleObject" Target="../embeddings/oleObject32.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svg"/><Relationship Id="rId2" Type="http://schemas.openxmlformats.org/officeDocument/2006/relationships/tags" Target="../tags/tag34.xml"/><Relationship Id="rId1" Type="http://schemas.openxmlformats.org/officeDocument/2006/relationships/vmlDrawing" Target="../drawings/vmlDrawing33.vml"/><Relationship Id="rId6" Type="http://schemas.openxmlformats.org/officeDocument/2006/relationships/image" Target="../media/image4.png"/><Relationship Id="rId5" Type="http://schemas.openxmlformats.org/officeDocument/2006/relationships/image" Target="../media/image18.emf"/><Relationship Id="rId4" Type="http://schemas.openxmlformats.org/officeDocument/2006/relationships/oleObject" Target="../embeddings/oleObject33.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7.emf"/><Relationship Id="rId4" Type="http://schemas.openxmlformats.org/officeDocument/2006/relationships/oleObject" Target="../embeddings/oleObject34.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9.emf"/><Relationship Id="rId4" Type="http://schemas.openxmlformats.org/officeDocument/2006/relationships/oleObject" Target="../embeddings/oleObject35.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20.emf"/><Relationship Id="rId4" Type="http://schemas.openxmlformats.org/officeDocument/2006/relationships/oleObject" Target="../embeddings/oleObject38.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Master" Target="../slideMasters/slideMaster1.xml"/><Relationship Id="rId7" Type="http://schemas.openxmlformats.org/officeDocument/2006/relationships/image" Target="../media/image6.sv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oleObject" Target="../embeddings/oleObject4.bin"/><Relationship Id="rId9"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vmlDrawing" Target="../drawings/vmlDrawing43.vml"/><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5.xml"/><Relationship Id="rId1" Type="http://schemas.openxmlformats.org/officeDocument/2006/relationships/vmlDrawing" Target="../drawings/vmlDrawing44.vml"/><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6.xml"/><Relationship Id="rId1" Type="http://schemas.openxmlformats.org/officeDocument/2006/relationships/vmlDrawing" Target="../drawings/vmlDrawing45.vml"/><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7.xml"/><Relationship Id="rId1" Type="http://schemas.openxmlformats.org/officeDocument/2006/relationships/vmlDrawing" Target="../drawings/vmlDrawing46.vml"/><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8.xml"/><Relationship Id="rId1" Type="http://schemas.openxmlformats.org/officeDocument/2006/relationships/vmlDrawing" Target="../drawings/vmlDrawing47.vml"/><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9.xml"/><Relationship Id="rId1" Type="http://schemas.openxmlformats.org/officeDocument/2006/relationships/vmlDrawing" Target="../drawings/vmlDrawing48.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7.png"/><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7.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8.xml"/><Relationship Id="rId1" Type="http://schemas.openxmlformats.org/officeDocument/2006/relationships/vmlDrawing" Target="../drawings/vmlDrawing57.vml"/><Relationship Id="rId5" Type="http://schemas.openxmlformats.org/officeDocument/2006/relationships/image" Target="../media/image1.emf"/><Relationship Id="rId4" Type="http://schemas.openxmlformats.org/officeDocument/2006/relationships/oleObject" Target="../embeddings/oleObject57.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9.xml"/><Relationship Id="rId1" Type="http://schemas.openxmlformats.org/officeDocument/2006/relationships/vmlDrawing" Target="../drawings/vmlDrawing58.vml"/><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0.xml"/><Relationship Id="rId1" Type="http://schemas.openxmlformats.org/officeDocument/2006/relationships/vmlDrawing" Target="../drawings/vmlDrawing59.vml"/><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sv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8.png"/><Relationship Id="rId5" Type="http://schemas.openxmlformats.org/officeDocument/2006/relationships/image" Target="../media/image2.emf"/><Relationship Id="rId4" Type="http://schemas.openxmlformats.org/officeDocument/2006/relationships/oleObject" Target="../embeddings/oleObject6.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1.xml"/><Relationship Id="rId1" Type="http://schemas.openxmlformats.org/officeDocument/2006/relationships/vmlDrawing" Target="../drawings/vmlDrawing60.vml"/><Relationship Id="rId5" Type="http://schemas.openxmlformats.org/officeDocument/2006/relationships/image" Target="../media/image1.emf"/><Relationship Id="rId4" Type="http://schemas.openxmlformats.org/officeDocument/2006/relationships/oleObject" Target="../embeddings/oleObject60.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2.xml"/><Relationship Id="rId1" Type="http://schemas.openxmlformats.org/officeDocument/2006/relationships/vmlDrawing" Target="../drawings/vmlDrawing61.v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9.svg"/><Relationship Id="rId2" Type="http://schemas.openxmlformats.org/officeDocument/2006/relationships/tags" Target="../tags/tag63.xml"/><Relationship Id="rId1" Type="http://schemas.openxmlformats.org/officeDocument/2006/relationships/vmlDrawing" Target="../drawings/vmlDrawing62.vml"/><Relationship Id="rId6" Type="http://schemas.openxmlformats.org/officeDocument/2006/relationships/image" Target="../media/image21.png"/><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4.xml"/><Relationship Id="rId1" Type="http://schemas.openxmlformats.org/officeDocument/2006/relationships/vmlDrawing" Target="../drawings/vmlDrawing63.vml"/><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5.xml"/><Relationship Id="rId1" Type="http://schemas.openxmlformats.org/officeDocument/2006/relationships/vmlDrawing" Target="../drawings/vmlDrawing64.v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65.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tags" Target="../tags/tag77.xml"/><Relationship Id="rId18" Type="http://schemas.openxmlformats.org/officeDocument/2006/relationships/tags" Target="../tags/tag82.xml"/><Relationship Id="rId3" Type="http://schemas.openxmlformats.org/officeDocument/2006/relationships/tags" Target="../tags/tag67.xml"/><Relationship Id="rId21" Type="http://schemas.openxmlformats.org/officeDocument/2006/relationships/image" Target="../media/image1.emf"/><Relationship Id="rId7" Type="http://schemas.openxmlformats.org/officeDocument/2006/relationships/tags" Target="../tags/tag71.xml"/><Relationship Id="rId12" Type="http://schemas.openxmlformats.org/officeDocument/2006/relationships/tags" Target="../tags/tag76.xml"/><Relationship Id="rId17" Type="http://schemas.openxmlformats.org/officeDocument/2006/relationships/tags" Target="../tags/tag81.xml"/><Relationship Id="rId2" Type="http://schemas.openxmlformats.org/officeDocument/2006/relationships/tags" Target="../tags/tag66.xml"/><Relationship Id="rId16" Type="http://schemas.openxmlformats.org/officeDocument/2006/relationships/tags" Target="../tags/tag80.xml"/><Relationship Id="rId20" Type="http://schemas.openxmlformats.org/officeDocument/2006/relationships/oleObject" Target="../embeddings/oleObject65.bin"/><Relationship Id="rId1" Type="http://schemas.openxmlformats.org/officeDocument/2006/relationships/vmlDrawing" Target="../drawings/vmlDrawing65.vml"/><Relationship Id="rId6" Type="http://schemas.openxmlformats.org/officeDocument/2006/relationships/tags" Target="../tags/tag70.xml"/><Relationship Id="rId11" Type="http://schemas.openxmlformats.org/officeDocument/2006/relationships/tags" Target="../tags/tag75.xml"/><Relationship Id="rId5" Type="http://schemas.openxmlformats.org/officeDocument/2006/relationships/tags" Target="../tags/tag69.xml"/><Relationship Id="rId15" Type="http://schemas.openxmlformats.org/officeDocument/2006/relationships/tags" Target="../tags/tag79.xml"/><Relationship Id="rId10" Type="http://schemas.openxmlformats.org/officeDocument/2006/relationships/tags" Target="../tags/tag74.xml"/><Relationship Id="rId19" Type="http://schemas.openxmlformats.org/officeDocument/2006/relationships/slideMaster" Target="../slideMasters/slideMaster2.xml"/><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tags" Target="../tags/tag78.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sv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sv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12.png"/><Relationship Id="rId5" Type="http://schemas.openxmlformats.org/officeDocument/2006/relationships/image" Target="../media/image2.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0">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ext uri="{D42A27DB-BD31-4B8C-83A1-F6EECF244321}">
                <p14:modId xmlns:p14="http://schemas.microsoft.com/office/powerpoint/2010/main" val="37919502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7"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Marcador de texto 7">
            <a:extLst>
              <a:ext uri="{FF2B5EF4-FFF2-40B4-BE49-F238E27FC236}">
                <a16:creationId xmlns:a16="http://schemas.microsoft.com/office/drawing/2014/main" xmlns="" id="{20BE0170-29F6-464B-92DA-5BCC02F07744}"/>
              </a:ext>
            </a:extLst>
          </p:cNvPr>
          <p:cNvSpPr>
            <a:spLocks noGrp="1"/>
          </p:cNvSpPr>
          <p:nvPr>
            <p:ph type="body" sz="quarter" idx="16" hasCustomPrompt="1"/>
          </p:nvPr>
        </p:nvSpPr>
        <p:spPr>
          <a:xfrm>
            <a:off x="5575850" y="4302039"/>
            <a:ext cx="5370806" cy="504365"/>
          </a:xfrm>
          <a:prstGeom prst="rect">
            <a:avLst/>
          </a:prstGeom>
        </p:spPr>
        <p:txBody>
          <a:bodyPr lIns="0" tIns="0" rIns="0" bIns="0">
            <a:noAutofit/>
          </a:bodyPr>
          <a:lstStyle>
            <a:lvl1pPr marL="0" indent="0">
              <a:buNone/>
              <a:defRPr sz="1500" b="0">
                <a:solidFill>
                  <a:srgbClr val="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15</a:t>
            </a:r>
            <a:endParaRPr lang="es-CL" dirty="0"/>
          </a:p>
        </p:txBody>
      </p:sp>
      <p:sp>
        <p:nvSpPr>
          <p:cNvPr id="10" name="Marcador de texto 7">
            <a:extLst>
              <a:ext uri="{FF2B5EF4-FFF2-40B4-BE49-F238E27FC236}">
                <a16:creationId xmlns:a16="http://schemas.microsoft.com/office/drawing/2014/main" xmlns="" id="{125E5D5D-7C4C-E44B-A9D3-89AF144C0EF6}"/>
              </a:ext>
            </a:extLst>
          </p:cNvPr>
          <p:cNvSpPr>
            <a:spLocks noGrp="1"/>
          </p:cNvSpPr>
          <p:nvPr>
            <p:ph type="body" sz="quarter" idx="17" hasCustomPrompt="1"/>
          </p:nvPr>
        </p:nvSpPr>
        <p:spPr>
          <a:xfrm>
            <a:off x="5584699" y="2762487"/>
            <a:ext cx="5361957" cy="1300367"/>
          </a:xfrm>
          <a:prstGeom prst="rect">
            <a:avLst/>
          </a:prstGeom>
        </p:spPr>
        <p:txBody>
          <a:bodyPr lIns="0" tIns="0" rIns="0" bIns="0">
            <a:noAutofit/>
          </a:bodyPr>
          <a:lstStyle>
            <a:lvl1pPr marL="0" indent="0">
              <a:spcBef>
                <a:spcPts val="0"/>
              </a:spcBef>
              <a:buNone/>
              <a:defRPr sz="30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Arial </a:t>
            </a:r>
            <a:r>
              <a:rPr lang="es-ES" dirty="0" err="1"/>
              <a:t>bold</a:t>
            </a:r>
            <a:r>
              <a:rPr lang="es-ES" dirty="0"/>
              <a:t>- 30 puntos</a:t>
            </a:r>
            <a:endParaRPr lang="es-CL" dirty="0"/>
          </a:p>
        </p:txBody>
      </p:sp>
      <p:sp>
        <p:nvSpPr>
          <p:cNvPr id="11" name="Marcador de texto 7">
            <a:extLst>
              <a:ext uri="{FF2B5EF4-FFF2-40B4-BE49-F238E27FC236}">
                <a16:creationId xmlns:a16="http://schemas.microsoft.com/office/drawing/2014/main" xmlns="" id="{7158EF60-E659-4F3D-DDFF-B4430EFEAEC3}"/>
              </a:ext>
            </a:extLst>
          </p:cNvPr>
          <p:cNvSpPr>
            <a:spLocks noGrp="1"/>
          </p:cNvSpPr>
          <p:nvPr>
            <p:ph type="body" sz="quarter" idx="18" hasCustomPrompt="1"/>
          </p:nvPr>
        </p:nvSpPr>
        <p:spPr>
          <a:xfrm>
            <a:off x="5584699" y="2291214"/>
            <a:ext cx="874223" cy="251903"/>
          </a:xfrm>
          <a:prstGeom prst="rect">
            <a:avLst/>
          </a:prstGeom>
        </p:spPr>
        <p:txBody>
          <a:bodyPr>
            <a:noAutofit/>
          </a:bodyPr>
          <a:lstStyle>
            <a:lvl1pPr marL="0" indent="0">
              <a:buNone/>
              <a:defRPr sz="1000" b="0">
                <a:solidFill>
                  <a:srgbClr val="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Fecha</a:t>
            </a:r>
            <a:endParaRPr lang="es-CL" dirty="0"/>
          </a:p>
        </p:txBody>
      </p:sp>
      <p:pic>
        <p:nvPicPr>
          <p:cNvPr id="9" name="Gráfico 2">
            <a:extLst>
              <a:ext uri="{FF2B5EF4-FFF2-40B4-BE49-F238E27FC236}">
                <a16:creationId xmlns:a16="http://schemas.microsoft.com/office/drawing/2014/main" xmlns="" id="{8066F590-0543-6B5C-7B40-D3EBC4B4162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203960" y="2543116"/>
            <a:ext cx="3712564" cy="1536563"/>
          </a:xfrm>
          <a:prstGeom prst="rect">
            <a:avLst/>
          </a:prstGeom>
        </p:spPr>
      </p:pic>
    </p:spTree>
    <p:extLst>
      <p:ext uri="{BB962C8B-B14F-4D97-AF65-F5344CB8AC3E}">
        <p14:creationId xmlns:p14="http://schemas.microsoft.com/office/powerpoint/2010/main" val="1057216183"/>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ortadilla">
    <p:bg>
      <p:bgPr>
        <a:solidFill>
          <a:schemeClr val="accent1"/>
        </a:solidFill>
        <a:effectLst/>
      </p:bgPr>
    </p:bg>
    <p:spTree>
      <p:nvGrpSpPr>
        <p:cNvPr id="1" name=""/>
        <p:cNvGrpSpPr/>
        <p:nvPr/>
      </p:nvGrpSpPr>
      <p:grpSpPr>
        <a:xfrm>
          <a:off x="0" y="0"/>
          <a:ext cx="0" cy="0"/>
          <a:chOff x="0" y="0"/>
          <a:chExt cx="0" cy="0"/>
        </a:xfrm>
      </p:grpSpPr>
      <p:sp>
        <p:nvSpPr>
          <p:cNvPr id="7" name="Marcador de texto 7">
            <a:extLst>
              <a:ext uri="{FF2B5EF4-FFF2-40B4-BE49-F238E27FC236}">
                <a16:creationId xmlns:a16="http://schemas.microsoft.com/office/drawing/2014/main" xmlns="" id="{7D61C88C-2C0C-7B1D-6536-0F4590425B1A}"/>
              </a:ext>
            </a:extLst>
          </p:cNvPr>
          <p:cNvSpPr>
            <a:spLocks noGrp="1"/>
          </p:cNvSpPr>
          <p:nvPr>
            <p:ph type="body" sz="quarter" idx="62" hasCustomPrompt="1"/>
          </p:nvPr>
        </p:nvSpPr>
        <p:spPr>
          <a:xfrm>
            <a:off x="864297" y="4868685"/>
            <a:ext cx="5863856" cy="356282"/>
          </a:xfrm>
          <a:prstGeom prst="rect">
            <a:avLst/>
          </a:prstGeom>
        </p:spPr>
        <p:txBody>
          <a:bodyPr lIns="0" tIns="0" rIns="0" bIns="0">
            <a:noAutofit/>
          </a:bodyPr>
          <a:lstStyle>
            <a:lvl1pPr marL="0" indent="0">
              <a:buNone/>
              <a:defRPr sz="20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20</a:t>
            </a:r>
            <a:endParaRPr lang="es-CL" dirty="0"/>
          </a:p>
        </p:txBody>
      </p:sp>
      <p:sp>
        <p:nvSpPr>
          <p:cNvPr id="8" name="Marcador de texto 7">
            <a:extLst>
              <a:ext uri="{FF2B5EF4-FFF2-40B4-BE49-F238E27FC236}">
                <a16:creationId xmlns:a16="http://schemas.microsoft.com/office/drawing/2014/main" xmlns="" id="{F8BF8D9D-FA7C-CE9E-07AE-288D7938C1A6}"/>
              </a:ext>
            </a:extLst>
          </p:cNvPr>
          <p:cNvSpPr>
            <a:spLocks noGrp="1"/>
          </p:cNvSpPr>
          <p:nvPr>
            <p:ph type="body" sz="quarter" idx="61" hasCustomPrompt="1"/>
          </p:nvPr>
        </p:nvSpPr>
        <p:spPr>
          <a:xfrm>
            <a:off x="864296" y="1989315"/>
            <a:ext cx="7792024" cy="2346837"/>
          </a:xfrm>
          <a:prstGeom prst="rect">
            <a:avLst/>
          </a:prstGeom>
        </p:spPr>
        <p:txBody>
          <a:bodyPr lIns="0" tIns="0" rIns="0" bIns="0">
            <a:noAutofit/>
          </a:bodyPr>
          <a:lstStyle>
            <a:lvl1pPr marL="0" indent="0">
              <a:buNone/>
              <a:defRPr sz="60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a:t>
            </a:r>
            <a:br>
              <a:rPr lang="es-ES" dirty="0"/>
            </a:br>
            <a:r>
              <a:rPr lang="es-ES" dirty="0"/>
              <a:t>60 puntos</a:t>
            </a:r>
          </a:p>
        </p:txBody>
      </p:sp>
      <p:pic>
        <p:nvPicPr>
          <p:cNvPr id="9" name="Picture 8">
            <a:extLst>
              <a:ext uri="{FF2B5EF4-FFF2-40B4-BE49-F238E27FC236}">
                <a16:creationId xmlns:a16="http://schemas.microsoft.com/office/drawing/2014/main" xmlns="" id="{0269E2A7-5379-587D-1CF3-26750B56C66F}"/>
              </a:ext>
            </a:extLst>
          </p:cNvPr>
          <p:cNvPicPr>
            <a:picLocks noChangeAspect="1"/>
          </p:cNvPicPr>
          <p:nvPr userDrawn="1"/>
        </p:nvPicPr>
        <p:blipFill>
          <a:blip r:embed="rId2"/>
          <a:stretch>
            <a:fillRect/>
          </a:stretch>
        </p:blipFill>
        <p:spPr>
          <a:xfrm rot="10800000">
            <a:off x="10811069" y="5477069"/>
            <a:ext cx="1380931" cy="1380931"/>
          </a:xfrm>
          <a:prstGeom prst="rect">
            <a:avLst/>
          </a:prstGeom>
        </p:spPr>
      </p:pic>
      <p:pic>
        <p:nvPicPr>
          <p:cNvPr id="6" name="Gráfico 1">
            <a:extLst>
              <a:ext uri="{FF2B5EF4-FFF2-40B4-BE49-F238E27FC236}">
                <a16:creationId xmlns:a16="http://schemas.microsoft.com/office/drawing/2014/main" xmlns="" id="{8439E0E9-8B07-843D-A908-1FA718640EBC}"/>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42616815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stacado">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ext uri="{D42A27DB-BD31-4B8C-83A1-F6EECF244321}">
                <p14:modId xmlns:p14="http://schemas.microsoft.com/office/powerpoint/2010/main" val="21028685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9"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Marcador de texto 7">
            <a:extLst>
              <a:ext uri="{FF2B5EF4-FFF2-40B4-BE49-F238E27FC236}">
                <a16:creationId xmlns:a16="http://schemas.microsoft.com/office/drawing/2014/main" xmlns="" id="{01FF962A-1313-2AFA-B1E2-6B5A9591ADC6}"/>
              </a:ext>
            </a:extLst>
          </p:cNvPr>
          <p:cNvSpPr>
            <a:spLocks noGrp="1"/>
          </p:cNvSpPr>
          <p:nvPr>
            <p:ph type="body" sz="quarter" idx="17" hasCustomPrompt="1"/>
          </p:nvPr>
        </p:nvSpPr>
        <p:spPr>
          <a:xfrm>
            <a:off x="442913" y="512763"/>
            <a:ext cx="11341100" cy="5653087"/>
          </a:xfrm>
          <a:prstGeom prst="rect">
            <a:avLst/>
          </a:prstGeom>
        </p:spPr>
        <p:txBody>
          <a:bodyPr lIns="0" tIns="0" rIns="0" bIns="0">
            <a:noAutofit/>
          </a:bodyPr>
          <a:lstStyle>
            <a:lvl1pPr marL="0" indent="0">
              <a:spcBef>
                <a:spcPts val="0"/>
              </a:spcBef>
              <a:buNone/>
              <a:tabLst/>
              <a:defRPr sz="88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importante Arial Regular - 88 puntos máximo 5 líneas</a:t>
            </a:r>
            <a:endParaRPr lang="es-CL" dirty="0"/>
          </a:p>
        </p:txBody>
      </p:sp>
      <p:sp>
        <p:nvSpPr>
          <p:cNvPr id="10" name="Marcador de número de diapositiva 23">
            <a:extLst>
              <a:ext uri="{FF2B5EF4-FFF2-40B4-BE49-F238E27FC236}">
                <a16:creationId xmlns:a16="http://schemas.microsoft.com/office/drawing/2014/main" xmlns="" id="{832595A6-04B9-5CB5-FC4C-B92263D41A2F}"/>
              </a:ext>
            </a:extLst>
          </p:cNvPr>
          <p:cNvSpPr>
            <a:spLocks noGrp="1"/>
          </p:cNvSpPr>
          <p:nvPr>
            <p:ph type="sldNum" sz="quarter" idx="4"/>
          </p:nvPr>
        </p:nvSpPr>
        <p:spPr>
          <a:xfrm>
            <a:off x="11531291" y="6474653"/>
            <a:ext cx="505443" cy="234000"/>
          </a:xfrm>
          <a:prstGeom prst="rect">
            <a:avLst/>
          </a:prstGeom>
        </p:spPr>
        <p:txBody>
          <a:bodyPr vert="horz" lIns="0" tIns="0" rIns="0" bIns="0" rtlCol="0" anchor="t"/>
          <a:lstStyle>
            <a:lvl1pPr algn="l">
              <a:defRPr sz="1000">
                <a:solidFill>
                  <a:schemeClr val="tx1"/>
                </a:solidFill>
                <a:latin typeface="Arial" panose="020B0604020202020204" pitchFamily="34" charset="0"/>
                <a:cs typeface="Arial" panose="020B0604020202020204" pitchFamily="34" charset="0"/>
              </a:defRPr>
            </a:lvl1pPr>
          </a:lstStyle>
          <a:p>
            <a:fld id="{4B90B3AC-360D-4C0F-BB2D-EFC963FB8AB1}" type="slidenum">
              <a:rPr lang="es-CL" smtClean="0"/>
              <a:pPr/>
              <a:t>‹Nº›</a:t>
            </a:fld>
            <a:endParaRPr lang="es-CL" dirty="0"/>
          </a:p>
        </p:txBody>
      </p:sp>
      <p:sp>
        <p:nvSpPr>
          <p:cNvPr id="7" name="Marcador de pie de página 2">
            <a:extLst>
              <a:ext uri="{FF2B5EF4-FFF2-40B4-BE49-F238E27FC236}">
                <a16:creationId xmlns:a16="http://schemas.microsoft.com/office/drawing/2014/main" xmlns="" id="{1E9659C6-FF96-0824-B9C3-D5B47FA10CEB}"/>
              </a:ext>
            </a:extLst>
          </p:cNvPr>
          <p:cNvSpPr>
            <a:spLocks noGrp="1"/>
          </p:cNvSpPr>
          <p:nvPr>
            <p:ph type="ftr" sz="quarter" idx="10"/>
          </p:nvPr>
        </p:nvSpPr>
        <p:spPr>
          <a:xfrm>
            <a:off x="447578" y="6474653"/>
            <a:ext cx="10953109" cy="234291"/>
          </a:xfrm>
          <a:prstGeom prst="rect">
            <a:avLst/>
          </a:prstGeom>
        </p:spPr>
        <p:txBody>
          <a:bodyPr lIns="0" tIns="0" rIns="0" bIns="0"/>
          <a:lstStyle>
            <a:lvl1pPr>
              <a:defRPr sz="900">
                <a:solidFill>
                  <a:schemeClr val="tx1"/>
                </a:solidFill>
              </a:defRPr>
            </a:lvl1pPr>
          </a:lstStyle>
          <a:p>
            <a:endParaRPr lang="es-CL" dirty="0"/>
          </a:p>
        </p:txBody>
      </p:sp>
      <p:pic>
        <p:nvPicPr>
          <p:cNvPr id="8" name="Gráfico 2">
            <a:extLst>
              <a:ext uri="{FF2B5EF4-FFF2-40B4-BE49-F238E27FC236}">
                <a16:creationId xmlns:a16="http://schemas.microsoft.com/office/drawing/2014/main" xmlns="" id="{A64637E1-155F-2BEB-4A13-EFCF598D097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42913" y="5658759"/>
            <a:ext cx="1225207" cy="507091"/>
          </a:xfrm>
          <a:prstGeom prst="rect">
            <a:avLst/>
          </a:prstGeom>
        </p:spPr>
      </p:pic>
    </p:spTree>
    <p:extLst>
      <p:ext uri="{BB962C8B-B14F-4D97-AF65-F5344CB8AC3E}">
        <p14:creationId xmlns:p14="http://schemas.microsoft.com/office/powerpoint/2010/main" val="4250895981"/>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stacado 2">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ext uri="{D42A27DB-BD31-4B8C-83A1-F6EECF244321}">
                <p14:modId xmlns:p14="http://schemas.microsoft.com/office/powerpoint/2010/main" val="21028685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73"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ounded Rectangle 1">
            <a:extLst>
              <a:ext uri="{FF2B5EF4-FFF2-40B4-BE49-F238E27FC236}">
                <a16:creationId xmlns:a16="http://schemas.microsoft.com/office/drawing/2014/main" xmlns="" id="{817A15A5-B715-CEBF-D3E2-601769F1BD85}"/>
              </a:ext>
            </a:extLst>
          </p:cNvPr>
          <p:cNvSpPr/>
          <p:nvPr userDrawn="1"/>
        </p:nvSpPr>
        <p:spPr>
          <a:xfrm>
            <a:off x="425451" y="602669"/>
            <a:ext cx="11341099" cy="5652663"/>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x-non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5">
            <a:extLst>
              <a:ext uri="{FF2B5EF4-FFF2-40B4-BE49-F238E27FC236}">
                <a16:creationId xmlns:a16="http://schemas.microsoft.com/office/drawing/2014/main" xmlns="" id="{2893AAB8-CDEC-DF57-25D7-289B58ACCA0D}"/>
              </a:ext>
            </a:extLst>
          </p:cNvPr>
          <p:cNvPicPr>
            <a:picLocks noChangeAspect="1"/>
          </p:cNvPicPr>
          <p:nvPr userDrawn="1"/>
        </p:nvPicPr>
        <p:blipFill>
          <a:blip r:embed="rId6"/>
          <a:stretch>
            <a:fillRect/>
          </a:stretch>
        </p:blipFill>
        <p:spPr>
          <a:xfrm rot="10800000">
            <a:off x="10393704" y="4883056"/>
            <a:ext cx="1380931" cy="1380931"/>
          </a:xfrm>
          <a:prstGeom prst="rect">
            <a:avLst/>
          </a:prstGeom>
        </p:spPr>
      </p:pic>
      <p:sp>
        <p:nvSpPr>
          <p:cNvPr id="6" name="Marcador de texto 7">
            <a:extLst>
              <a:ext uri="{FF2B5EF4-FFF2-40B4-BE49-F238E27FC236}">
                <a16:creationId xmlns:a16="http://schemas.microsoft.com/office/drawing/2014/main" xmlns="" id="{FA4EA27C-2903-E664-A909-96FA2D6C63CA}"/>
              </a:ext>
            </a:extLst>
          </p:cNvPr>
          <p:cNvSpPr>
            <a:spLocks noGrp="1"/>
          </p:cNvSpPr>
          <p:nvPr>
            <p:ph type="body" sz="quarter" idx="17" hasCustomPrompt="1"/>
          </p:nvPr>
        </p:nvSpPr>
        <p:spPr>
          <a:xfrm>
            <a:off x="1119236" y="1033743"/>
            <a:ext cx="9953528" cy="4790514"/>
          </a:xfrm>
          <a:prstGeom prst="rect">
            <a:avLst/>
          </a:prstGeom>
        </p:spPr>
        <p:txBody>
          <a:bodyPr lIns="0" tIns="0" rIns="0" bIns="0">
            <a:noAutofit/>
          </a:bodyPr>
          <a:lstStyle>
            <a:lvl1pPr marL="0" indent="0">
              <a:spcBef>
                <a:spcPts val="0"/>
              </a:spcBef>
              <a:buNone/>
              <a:tabLst/>
              <a:defRPr sz="54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“Frase entre comillas” </a:t>
            </a:r>
          </a:p>
          <a:p>
            <a:pPr lvl="0"/>
            <a:r>
              <a:rPr lang="es-ES" dirty="0"/>
              <a:t>Arial</a:t>
            </a:r>
            <a:endParaRPr lang="es-CL" dirty="0"/>
          </a:p>
        </p:txBody>
      </p:sp>
      <p:sp>
        <p:nvSpPr>
          <p:cNvPr id="10" name="Marcador de número de diapositiva 23">
            <a:extLst>
              <a:ext uri="{FF2B5EF4-FFF2-40B4-BE49-F238E27FC236}">
                <a16:creationId xmlns:a16="http://schemas.microsoft.com/office/drawing/2014/main" xmlns="" id="{832595A6-04B9-5CB5-FC4C-B92263D41A2F}"/>
              </a:ext>
            </a:extLst>
          </p:cNvPr>
          <p:cNvSpPr>
            <a:spLocks noGrp="1"/>
          </p:cNvSpPr>
          <p:nvPr>
            <p:ph type="sldNum" sz="quarter" idx="4"/>
          </p:nvPr>
        </p:nvSpPr>
        <p:spPr>
          <a:xfrm>
            <a:off x="11531291" y="6474653"/>
            <a:ext cx="505443" cy="234000"/>
          </a:xfrm>
          <a:prstGeom prst="rect">
            <a:avLst/>
          </a:prstGeom>
        </p:spPr>
        <p:txBody>
          <a:bodyPr vert="horz" lIns="0" tIns="0" rIns="0" bIns="0" rtlCol="0" anchor="t"/>
          <a:lstStyle>
            <a:lvl1pPr algn="l">
              <a:defRPr sz="1000">
                <a:solidFill>
                  <a:schemeClr val="tx1"/>
                </a:solidFill>
                <a:latin typeface="Arial" panose="020B0604020202020204" pitchFamily="34" charset="0"/>
                <a:cs typeface="Arial" panose="020B0604020202020204" pitchFamily="34" charset="0"/>
              </a:defRPr>
            </a:lvl1pPr>
          </a:lstStyle>
          <a:p>
            <a:fld id="{4B90B3AC-360D-4C0F-BB2D-EFC963FB8AB1}" type="slidenum">
              <a:rPr lang="es-CL" smtClean="0"/>
              <a:pPr/>
              <a:t>‹Nº›</a:t>
            </a:fld>
            <a:endParaRPr lang="es-CL" dirty="0"/>
          </a:p>
        </p:txBody>
      </p:sp>
      <p:sp>
        <p:nvSpPr>
          <p:cNvPr id="11" name="Marcador de pie de página 2">
            <a:extLst>
              <a:ext uri="{FF2B5EF4-FFF2-40B4-BE49-F238E27FC236}">
                <a16:creationId xmlns:a16="http://schemas.microsoft.com/office/drawing/2014/main" xmlns="" id="{1E9659C6-FF96-0824-B9C3-D5B47FA10CEB}"/>
              </a:ext>
            </a:extLst>
          </p:cNvPr>
          <p:cNvSpPr>
            <a:spLocks noGrp="1"/>
          </p:cNvSpPr>
          <p:nvPr>
            <p:ph type="ftr" sz="quarter" idx="10"/>
          </p:nvPr>
        </p:nvSpPr>
        <p:spPr>
          <a:xfrm>
            <a:off x="447578" y="6474653"/>
            <a:ext cx="10953109" cy="234291"/>
          </a:xfrm>
          <a:prstGeom prst="rect">
            <a:avLst/>
          </a:prstGeom>
        </p:spPr>
        <p:txBody>
          <a:bodyPr lIns="0" tIns="0" rIns="0" bIns="0"/>
          <a:lstStyle>
            <a:lvl1pPr>
              <a:defRPr sz="900">
                <a:solidFill>
                  <a:schemeClr val="tx1"/>
                </a:solidFill>
              </a:defRPr>
            </a:lvl1pPr>
          </a:lstStyle>
          <a:p>
            <a:endParaRPr lang="es-CL" dirty="0"/>
          </a:p>
        </p:txBody>
      </p:sp>
      <p:pic>
        <p:nvPicPr>
          <p:cNvPr id="12" name="Gráfico 1">
            <a:extLst>
              <a:ext uri="{FF2B5EF4-FFF2-40B4-BE49-F238E27FC236}">
                <a16:creationId xmlns:a16="http://schemas.microsoft.com/office/drawing/2014/main" xmlns="" id="{8439E0E9-8B07-843D-A908-1FA718640EBC}"/>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121041" y="5297738"/>
            <a:ext cx="1246475" cy="515892"/>
          </a:xfrm>
          <a:prstGeom prst="rect">
            <a:avLst/>
          </a:prstGeom>
        </p:spPr>
      </p:pic>
    </p:spTree>
    <p:extLst>
      <p:ext uri="{BB962C8B-B14F-4D97-AF65-F5344CB8AC3E}">
        <p14:creationId xmlns:p14="http://schemas.microsoft.com/office/powerpoint/2010/main" val="3033572476"/>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5 puntos">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7"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Picture 2">
            <a:extLst>
              <a:ext uri="{FF2B5EF4-FFF2-40B4-BE49-F238E27FC236}">
                <a16:creationId xmlns:a16="http://schemas.microsoft.com/office/drawing/2014/main" xmlns="" id="{3FD28DAD-337D-CBAA-D8CD-D04E50C9B640}"/>
              </a:ext>
            </a:extLst>
          </p:cNvPr>
          <p:cNvPicPr>
            <a:picLocks noChangeAspect="1"/>
          </p:cNvPicPr>
          <p:nvPr userDrawn="1"/>
        </p:nvPicPr>
        <p:blipFill rotWithShape="1">
          <a:blip r:embed="rId6"/>
          <a:srcRect l="22204" t="33265"/>
          <a:stretch/>
        </p:blipFill>
        <p:spPr>
          <a:xfrm>
            <a:off x="0" y="-1"/>
            <a:ext cx="5439188" cy="4576669"/>
          </a:xfrm>
          <a:prstGeom prst="rect">
            <a:avLst/>
          </a:prstGeom>
        </p:spPr>
      </p:pic>
      <p:sp>
        <p:nvSpPr>
          <p:cNvPr id="16" name="Título 1">
            <a:extLst>
              <a:ext uri="{FF2B5EF4-FFF2-40B4-BE49-F238E27FC236}">
                <a16:creationId xmlns:a16="http://schemas.microsoft.com/office/drawing/2014/main" xmlns="" id="{480F94C3-E251-0A4D-B7E8-0D448B426FA2}"/>
              </a:ext>
            </a:extLst>
          </p:cNvPr>
          <p:cNvSpPr>
            <a:spLocks noGrp="1"/>
          </p:cNvSpPr>
          <p:nvPr>
            <p:ph type="title" hasCustomPrompt="1"/>
          </p:nvPr>
        </p:nvSpPr>
        <p:spPr>
          <a:xfrm>
            <a:off x="714376" y="592636"/>
            <a:ext cx="3138296" cy="1162442"/>
          </a:xfrm>
          <a:prstGeom prst="rect">
            <a:avLst/>
          </a:prstGeom>
        </p:spPr>
        <p:txBody>
          <a:bodyPr vert="horz" lIns="0" tIns="0" rIns="0" bIns="0"/>
          <a:lstStyle>
            <a:lvl1pPr>
              <a:lnSpc>
                <a:spcPct val="90000"/>
              </a:lnSpc>
              <a:spcBef>
                <a:spcPts val="0"/>
              </a:spcBef>
              <a:spcAft>
                <a:spcPts val="0"/>
              </a:spcAft>
              <a:defRPr sz="6600" b="1">
                <a:solidFill>
                  <a:schemeClr val="accent1"/>
                </a:solidFill>
                <a:latin typeface="Arial" panose="020B0604020202020204" pitchFamily="34" charset="0"/>
                <a:cs typeface="Arial" panose="020B0604020202020204" pitchFamily="34" charset="0"/>
              </a:defRPr>
            </a:lvl1pPr>
          </a:lstStyle>
          <a:p>
            <a:r>
              <a:rPr lang="es-ES" dirty="0"/>
              <a:t>Texto</a:t>
            </a:r>
            <a:endParaRPr lang="es-CL" dirty="0"/>
          </a:p>
        </p:txBody>
      </p:sp>
      <p:sp>
        <p:nvSpPr>
          <p:cNvPr id="17" name="Marcador de texto 4">
            <a:extLst>
              <a:ext uri="{FF2B5EF4-FFF2-40B4-BE49-F238E27FC236}">
                <a16:creationId xmlns:a16="http://schemas.microsoft.com/office/drawing/2014/main" xmlns="" id="{10E1D212-0562-6DF1-E1DA-9955FC695D1A}"/>
              </a:ext>
            </a:extLst>
          </p:cNvPr>
          <p:cNvSpPr>
            <a:spLocks noGrp="1"/>
          </p:cNvSpPr>
          <p:nvPr>
            <p:ph type="body" sz="quarter" idx="20" hasCustomPrompt="1"/>
          </p:nvPr>
        </p:nvSpPr>
        <p:spPr>
          <a:xfrm>
            <a:off x="6555556" y="994078"/>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18" name="Marcador de texto 4">
            <a:extLst>
              <a:ext uri="{FF2B5EF4-FFF2-40B4-BE49-F238E27FC236}">
                <a16:creationId xmlns:a16="http://schemas.microsoft.com/office/drawing/2014/main" xmlns="" id="{76E29E71-6799-27B0-061A-872A06088065}"/>
              </a:ext>
            </a:extLst>
          </p:cNvPr>
          <p:cNvSpPr>
            <a:spLocks noGrp="1"/>
          </p:cNvSpPr>
          <p:nvPr>
            <p:ph type="body" sz="quarter" idx="55" hasCustomPrompt="1"/>
          </p:nvPr>
        </p:nvSpPr>
        <p:spPr>
          <a:xfrm>
            <a:off x="6555556" y="2156520"/>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19" name="Marcador de texto 4">
            <a:extLst>
              <a:ext uri="{FF2B5EF4-FFF2-40B4-BE49-F238E27FC236}">
                <a16:creationId xmlns:a16="http://schemas.microsoft.com/office/drawing/2014/main" xmlns="" id="{AE6DBC10-9368-CE05-8338-726B25AE038C}"/>
              </a:ext>
            </a:extLst>
          </p:cNvPr>
          <p:cNvSpPr>
            <a:spLocks noGrp="1"/>
          </p:cNvSpPr>
          <p:nvPr>
            <p:ph type="body" sz="quarter" idx="56" hasCustomPrompt="1"/>
          </p:nvPr>
        </p:nvSpPr>
        <p:spPr>
          <a:xfrm>
            <a:off x="6555556" y="3373518"/>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22" name="Marcador de texto 7">
            <a:extLst>
              <a:ext uri="{FF2B5EF4-FFF2-40B4-BE49-F238E27FC236}">
                <a16:creationId xmlns:a16="http://schemas.microsoft.com/office/drawing/2014/main" xmlns="" id="{E2B3526A-E352-6B42-9A86-8AA9AFCEC941}"/>
              </a:ext>
            </a:extLst>
          </p:cNvPr>
          <p:cNvSpPr>
            <a:spLocks noGrp="1"/>
          </p:cNvSpPr>
          <p:nvPr>
            <p:ph type="body" sz="quarter" idx="16" hasCustomPrompt="1"/>
          </p:nvPr>
        </p:nvSpPr>
        <p:spPr>
          <a:xfrm>
            <a:off x="7189780" y="3802632"/>
            <a:ext cx="4545093" cy="446992"/>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25" name="Marcador de texto 7">
            <a:extLst>
              <a:ext uri="{FF2B5EF4-FFF2-40B4-BE49-F238E27FC236}">
                <a16:creationId xmlns:a16="http://schemas.microsoft.com/office/drawing/2014/main" xmlns="" id="{9A1A12C9-C268-CA49-8691-5A3A9581BC79}"/>
              </a:ext>
            </a:extLst>
          </p:cNvPr>
          <p:cNvSpPr>
            <a:spLocks noGrp="1"/>
          </p:cNvSpPr>
          <p:nvPr>
            <p:ph type="body" sz="quarter" idx="53" hasCustomPrompt="1"/>
          </p:nvPr>
        </p:nvSpPr>
        <p:spPr>
          <a:xfrm>
            <a:off x="7189780" y="2593097"/>
            <a:ext cx="4545093" cy="446992"/>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26" name="Marcador de texto 7">
            <a:extLst>
              <a:ext uri="{FF2B5EF4-FFF2-40B4-BE49-F238E27FC236}">
                <a16:creationId xmlns:a16="http://schemas.microsoft.com/office/drawing/2014/main" xmlns="" id="{C3195266-81DB-5332-821A-DE9FE43D11F7}"/>
              </a:ext>
            </a:extLst>
          </p:cNvPr>
          <p:cNvSpPr>
            <a:spLocks noGrp="1"/>
          </p:cNvSpPr>
          <p:nvPr>
            <p:ph type="body" sz="quarter" idx="54" hasCustomPrompt="1"/>
          </p:nvPr>
        </p:nvSpPr>
        <p:spPr>
          <a:xfrm>
            <a:off x="7189780" y="1433933"/>
            <a:ext cx="4545093" cy="446992"/>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27" name="Marcador de texto 4">
            <a:extLst>
              <a:ext uri="{FF2B5EF4-FFF2-40B4-BE49-F238E27FC236}">
                <a16:creationId xmlns:a16="http://schemas.microsoft.com/office/drawing/2014/main" xmlns="" id="{76E29E71-6799-27B0-061A-872A06088065}"/>
              </a:ext>
            </a:extLst>
          </p:cNvPr>
          <p:cNvSpPr>
            <a:spLocks noGrp="1"/>
          </p:cNvSpPr>
          <p:nvPr>
            <p:ph type="body" sz="quarter" idx="57" hasCustomPrompt="1"/>
          </p:nvPr>
        </p:nvSpPr>
        <p:spPr>
          <a:xfrm>
            <a:off x="6555556" y="4538745"/>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28" name="Marcador de texto 4">
            <a:extLst>
              <a:ext uri="{FF2B5EF4-FFF2-40B4-BE49-F238E27FC236}">
                <a16:creationId xmlns:a16="http://schemas.microsoft.com/office/drawing/2014/main" xmlns="" id="{AE6DBC10-9368-CE05-8338-726B25AE038C}"/>
              </a:ext>
            </a:extLst>
          </p:cNvPr>
          <p:cNvSpPr>
            <a:spLocks noGrp="1"/>
          </p:cNvSpPr>
          <p:nvPr>
            <p:ph type="body" sz="quarter" idx="58" hasCustomPrompt="1"/>
          </p:nvPr>
        </p:nvSpPr>
        <p:spPr>
          <a:xfrm>
            <a:off x="6555556" y="5755743"/>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29" name="Marcador de texto 7">
            <a:extLst>
              <a:ext uri="{FF2B5EF4-FFF2-40B4-BE49-F238E27FC236}">
                <a16:creationId xmlns:a16="http://schemas.microsoft.com/office/drawing/2014/main" xmlns="" id="{E2B3526A-E352-6B42-9A86-8AA9AFCEC941}"/>
              </a:ext>
            </a:extLst>
          </p:cNvPr>
          <p:cNvSpPr>
            <a:spLocks noGrp="1"/>
          </p:cNvSpPr>
          <p:nvPr>
            <p:ph type="body" sz="quarter" idx="59" hasCustomPrompt="1"/>
          </p:nvPr>
        </p:nvSpPr>
        <p:spPr>
          <a:xfrm>
            <a:off x="7189780" y="6184857"/>
            <a:ext cx="4545093" cy="446992"/>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30" name="Marcador de texto 7">
            <a:extLst>
              <a:ext uri="{FF2B5EF4-FFF2-40B4-BE49-F238E27FC236}">
                <a16:creationId xmlns:a16="http://schemas.microsoft.com/office/drawing/2014/main" xmlns="" id="{9A1A12C9-C268-CA49-8691-5A3A9581BC79}"/>
              </a:ext>
            </a:extLst>
          </p:cNvPr>
          <p:cNvSpPr>
            <a:spLocks noGrp="1"/>
          </p:cNvSpPr>
          <p:nvPr>
            <p:ph type="body" sz="quarter" idx="60" hasCustomPrompt="1"/>
          </p:nvPr>
        </p:nvSpPr>
        <p:spPr>
          <a:xfrm>
            <a:off x="7189780" y="4975322"/>
            <a:ext cx="4545093" cy="446992"/>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Tree>
    <p:extLst>
      <p:ext uri="{BB962C8B-B14F-4D97-AF65-F5344CB8AC3E}">
        <p14:creationId xmlns:p14="http://schemas.microsoft.com/office/powerpoint/2010/main" val="4268568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5 puntos">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extLst>
              <p:ext uri="{D42A27DB-BD31-4B8C-83A1-F6EECF244321}">
                <p14:modId xmlns:p14="http://schemas.microsoft.com/office/powerpoint/2010/main" val="26714659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5" name="Diapositiva de think-cell" r:id="rId4" imgW="395" imgH="396" progId="TCLayout.ActiveDocument.1">
                  <p:embed/>
                </p:oleObj>
              </mc:Choice>
              <mc:Fallback>
                <p:oleObj name="Diapositiva de think-cell" r:id="rId4" imgW="395" imgH="396" progId="TCLayout.ActiveDocument.1">
                  <p:embed/>
                  <p:pic>
                    <p:nvPicPr>
                      <p:cNvPr id="9" name="Objeto 8" hidden="1">
                        <a:extLst>
                          <a:ext uri="{FF2B5EF4-FFF2-40B4-BE49-F238E27FC236}">
                            <a16:creationId xmlns:a16="http://schemas.microsoft.com/office/drawing/2014/main" xmlns="" id="{2F91E374-5281-2D37-A713-13ABBABBB2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Picture 2">
            <a:extLst>
              <a:ext uri="{FF2B5EF4-FFF2-40B4-BE49-F238E27FC236}">
                <a16:creationId xmlns:a16="http://schemas.microsoft.com/office/drawing/2014/main" xmlns="" id="{3FD28DAD-337D-CBAA-D8CD-D04E50C9B640}"/>
              </a:ext>
            </a:extLst>
          </p:cNvPr>
          <p:cNvPicPr>
            <a:picLocks noChangeAspect="1"/>
          </p:cNvPicPr>
          <p:nvPr userDrawn="1"/>
        </p:nvPicPr>
        <p:blipFill rotWithShape="1">
          <a:blip r:embed="rId6"/>
          <a:srcRect l="22204" t="33265"/>
          <a:stretch/>
        </p:blipFill>
        <p:spPr>
          <a:xfrm>
            <a:off x="0" y="-1"/>
            <a:ext cx="5439188" cy="4576669"/>
          </a:xfrm>
          <a:prstGeom prst="rect">
            <a:avLst/>
          </a:prstGeom>
        </p:spPr>
      </p:pic>
      <p:sp>
        <p:nvSpPr>
          <p:cNvPr id="16" name="Título 1">
            <a:extLst>
              <a:ext uri="{FF2B5EF4-FFF2-40B4-BE49-F238E27FC236}">
                <a16:creationId xmlns:a16="http://schemas.microsoft.com/office/drawing/2014/main" xmlns="" id="{480F94C3-E251-0A4D-B7E8-0D448B426FA2}"/>
              </a:ext>
            </a:extLst>
          </p:cNvPr>
          <p:cNvSpPr>
            <a:spLocks noGrp="1"/>
          </p:cNvSpPr>
          <p:nvPr>
            <p:ph type="title" hasCustomPrompt="1"/>
          </p:nvPr>
        </p:nvSpPr>
        <p:spPr>
          <a:xfrm>
            <a:off x="714376" y="592636"/>
            <a:ext cx="3138296" cy="1162442"/>
          </a:xfrm>
          <a:prstGeom prst="rect">
            <a:avLst/>
          </a:prstGeom>
        </p:spPr>
        <p:txBody>
          <a:bodyPr vert="horz" lIns="0" tIns="0" rIns="0" bIns="0"/>
          <a:lstStyle>
            <a:lvl1pPr>
              <a:lnSpc>
                <a:spcPct val="90000"/>
              </a:lnSpc>
              <a:spcBef>
                <a:spcPts val="0"/>
              </a:spcBef>
              <a:spcAft>
                <a:spcPts val="0"/>
              </a:spcAft>
              <a:defRPr sz="6600" b="1">
                <a:solidFill>
                  <a:schemeClr val="accent1"/>
                </a:solidFill>
                <a:latin typeface="Arial" panose="020B0604020202020204" pitchFamily="34" charset="0"/>
                <a:cs typeface="Arial" panose="020B0604020202020204" pitchFamily="34" charset="0"/>
              </a:defRPr>
            </a:lvl1pPr>
          </a:lstStyle>
          <a:p>
            <a:r>
              <a:rPr lang="es-ES" dirty="0"/>
              <a:t>Texto</a:t>
            </a:r>
            <a:endParaRPr lang="es-CL" dirty="0"/>
          </a:p>
        </p:txBody>
      </p:sp>
      <p:sp>
        <p:nvSpPr>
          <p:cNvPr id="17" name="Marcador de texto 4">
            <a:extLst>
              <a:ext uri="{FF2B5EF4-FFF2-40B4-BE49-F238E27FC236}">
                <a16:creationId xmlns:a16="http://schemas.microsoft.com/office/drawing/2014/main" xmlns="" id="{10E1D212-0562-6DF1-E1DA-9955FC695D1A}"/>
              </a:ext>
            </a:extLst>
          </p:cNvPr>
          <p:cNvSpPr>
            <a:spLocks noGrp="1"/>
          </p:cNvSpPr>
          <p:nvPr>
            <p:ph type="body" sz="quarter" idx="20" hasCustomPrompt="1"/>
          </p:nvPr>
        </p:nvSpPr>
        <p:spPr>
          <a:xfrm>
            <a:off x="6555556" y="994078"/>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18" name="Marcador de texto 4">
            <a:extLst>
              <a:ext uri="{FF2B5EF4-FFF2-40B4-BE49-F238E27FC236}">
                <a16:creationId xmlns:a16="http://schemas.microsoft.com/office/drawing/2014/main" xmlns="" id="{76E29E71-6799-27B0-061A-872A06088065}"/>
              </a:ext>
            </a:extLst>
          </p:cNvPr>
          <p:cNvSpPr>
            <a:spLocks noGrp="1"/>
          </p:cNvSpPr>
          <p:nvPr>
            <p:ph type="body" sz="quarter" idx="55" hasCustomPrompt="1"/>
          </p:nvPr>
        </p:nvSpPr>
        <p:spPr>
          <a:xfrm>
            <a:off x="6555556" y="2156520"/>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19" name="Marcador de texto 4">
            <a:extLst>
              <a:ext uri="{FF2B5EF4-FFF2-40B4-BE49-F238E27FC236}">
                <a16:creationId xmlns:a16="http://schemas.microsoft.com/office/drawing/2014/main" xmlns="" id="{AE6DBC10-9368-CE05-8338-726B25AE038C}"/>
              </a:ext>
            </a:extLst>
          </p:cNvPr>
          <p:cNvSpPr>
            <a:spLocks noGrp="1"/>
          </p:cNvSpPr>
          <p:nvPr>
            <p:ph type="body" sz="quarter" idx="56" hasCustomPrompt="1"/>
          </p:nvPr>
        </p:nvSpPr>
        <p:spPr>
          <a:xfrm>
            <a:off x="6555556" y="3373518"/>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22" name="Marcador de texto 7">
            <a:extLst>
              <a:ext uri="{FF2B5EF4-FFF2-40B4-BE49-F238E27FC236}">
                <a16:creationId xmlns:a16="http://schemas.microsoft.com/office/drawing/2014/main" xmlns="" id="{E2B3526A-E352-6B42-9A86-8AA9AFCEC941}"/>
              </a:ext>
            </a:extLst>
          </p:cNvPr>
          <p:cNvSpPr>
            <a:spLocks noGrp="1"/>
          </p:cNvSpPr>
          <p:nvPr>
            <p:ph type="body" sz="quarter" idx="16" hasCustomPrompt="1"/>
          </p:nvPr>
        </p:nvSpPr>
        <p:spPr>
          <a:xfrm>
            <a:off x="7189780" y="3802632"/>
            <a:ext cx="4545093" cy="446992"/>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25" name="Marcador de texto 7">
            <a:extLst>
              <a:ext uri="{FF2B5EF4-FFF2-40B4-BE49-F238E27FC236}">
                <a16:creationId xmlns:a16="http://schemas.microsoft.com/office/drawing/2014/main" xmlns="" id="{9A1A12C9-C268-CA49-8691-5A3A9581BC79}"/>
              </a:ext>
            </a:extLst>
          </p:cNvPr>
          <p:cNvSpPr>
            <a:spLocks noGrp="1"/>
          </p:cNvSpPr>
          <p:nvPr>
            <p:ph type="body" sz="quarter" idx="53" hasCustomPrompt="1"/>
          </p:nvPr>
        </p:nvSpPr>
        <p:spPr>
          <a:xfrm>
            <a:off x="7189780" y="2593097"/>
            <a:ext cx="4545093" cy="446992"/>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26" name="Marcador de texto 7">
            <a:extLst>
              <a:ext uri="{FF2B5EF4-FFF2-40B4-BE49-F238E27FC236}">
                <a16:creationId xmlns:a16="http://schemas.microsoft.com/office/drawing/2014/main" xmlns="" id="{C3195266-81DB-5332-821A-DE9FE43D11F7}"/>
              </a:ext>
            </a:extLst>
          </p:cNvPr>
          <p:cNvSpPr>
            <a:spLocks noGrp="1"/>
          </p:cNvSpPr>
          <p:nvPr>
            <p:ph type="body" sz="quarter" idx="54" hasCustomPrompt="1"/>
          </p:nvPr>
        </p:nvSpPr>
        <p:spPr>
          <a:xfrm>
            <a:off x="7189780" y="1433933"/>
            <a:ext cx="4545093" cy="446992"/>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27" name="Marcador de texto 4">
            <a:extLst>
              <a:ext uri="{FF2B5EF4-FFF2-40B4-BE49-F238E27FC236}">
                <a16:creationId xmlns:a16="http://schemas.microsoft.com/office/drawing/2014/main" xmlns="" id="{76E29E71-6799-27B0-061A-872A06088065}"/>
              </a:ext>
            </a:extLst>
          </p:cNvPr>
          <p:cNvSpPr>
            <a:spLocks noGrp="1"/>
          </p:cNvSpPr>
          <p:nvPr>
            <p:ph type="body" sz="quarter" idx="57" hasCustomPrompt="1"/>
          </p:nvPr>
        </p:nvSpPr>
        <p:spPr>
          <a:xfrm>
            <a:off x="6555556" y="4538745"/>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28" name="Marcador de texto 4">
            <a:extLst>
              <a:ext uri="{FF2B5EF4-FFF2-40B4-BE49-F238E27FC236}">
                <a16:creationId xmlns:a16="http://schemas.microsoft.com/office/drawing/2014/main" xmlns="" id="{AE6DBC10-9368-CE05-8338-726B25AE038C}"/>
              </a:ext>
            </a:extLst>
          </p:cNvPr>
          <p:cNvSpPr>
            <a:spLocks noGrp="1"/>
          </p:cNvSpPr>
          <p:nvPr>
            <p:ph type="body" sz="quarter" idx="58" hasCustomPrompt="1"/>
          </p:nvPr>
        </p:nvSpPr>
        <p:spPr>
          <a:xfrm>
            <a:off x="6555556" y="5755743"/>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29" name="Marcador de texto 7">
            <a:extLst>
              <a:ext uri="{FF2B5EF4-FFF2-40B4-BE49-F238E27FC236}">
                <a16:creationId xmlns:a16="http://schemas.microsoft.com/office/drawing/2014/main" xmlns="" id="{E2B3526A-E352-6B42-9A86-8AA9AFCEC941}"/>
              </a:ext>
            </a:extLst>
          </p:cNvPr>
          <p:cNvSpPr>
            <a:spLocks noGrp="1"/>
          </p:cNvSpPr>
          <p:nvPr>
            <p:ph type="body" sz="quarter" idx="59" hasCustomPrompt="1"/>
          </p:nvPr>
        </p:nvSpPr>
        <p:spPr>
          <a:xfrm>
            <a:off x="7189780" y="6184857"/>
            <a:ext cx="4545093" cy="446992"/>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30" name="Marcador de texto 7">
            <a:extLst>
              <a:ext uri="{FF2B5EF4-FFF2-40B4-BE49-F238E27FC236}">
                <a16:creationId xmlns:a16="http://schemas.microsoft.com/office/drawing/2014/main" xmlns="" id="{9A1A12C9-C268-CA49-8691-5A3A9581BC79}"/>
              </a:ext>
            </a:extLst>
          </p:cNvPr>
          <p:cNvSpPr>
            <a:spLocks noGrp="1"/>
          </p:cNvSpPr>
          <p:nvPr>
            <p:ph type="body" sz="quarter" idx="60" hasCustomPrompt="1"/>
          </p:nvPr>
        </p:nvSpPr>
        <p:spPr>
          <a:xfrm>
            <a:off x="7189780" y="4975322"/>
            <a:ext cx="4545093" cy="446992"/>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Tree>
    <p:extLst>
      <p:ext uri="{BB962C8B-B14F-4D97-AF65-F5344CB8AC3E}">
        <p14:creationId xmlns:p14="http://schemas.microsoft.com/office/powerpoint/2010/main" val="1081778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verde 5 puntos">
    <p:bg>
      <p:bgPr>
        <a:solidFill>
          <a:schemeClr val="accent1"/>
        </a:solidFill>
        <a:effectLst/>
      </p:bgPr>
    </p:bg>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ext uri="{D42A27DB-BD31-4B8C-83A1-F6EECF244321}">
                <p14:modId xmlns:p14="http://schemas.microsoft.com/office/powerpoint/2010/main" val="2499365169"/>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15369" name="Diapositiva de think-cell" r:id="rId4" imgW="0" imgH="0" progId="TCLayout.ActiveDocument.1">
                  <p:embed/>
                </p:oleObj>
              </mc:Choice>
              <mc:Fallback>
                <p:oleObj name="Diapositiva de think-cell"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Conector recto 18">
            <a:extLst>
              <a:ext uri="{FF2B5EF4-FFF2-40B4-BE49-F238E27FC236}">
                <a16:creationId xmlns:a16="http://schemas.microsoft.com/office/drawing/2014/main" xmlns="" id="{85F9AF68-8345-6B33-319E-57FB32203EE1}"/>
              </a:ext>
            </a:extLst>
          </p:cNvPr>
          <p:cNvCxnSpPr>
            <a:cxnSpLocks/>
          </p:cNvCxnSpPr>
          <p:nvPr userDrawn="1"/>
        </p:nvCxnSpPr>
        <p:spPr>
          <a:xfrm>
            <a:off x="436563" y="385812"/>
            <a:ext cx="1297221"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pic>
        <p:nvPicPr>
          <p:cNvPr id="35" name="Picture 2">
            <a:extLst>
              <a:ext uri="{FF2B5EF4-FFF2-40B4-BE49-F238E27FC236}">
                <a16:creationId xmlns:a16="http://schemas.microsoft.com/office/drawing/2014/main" xmlns="" id="{3FD28DAD-337D-CBAA-D8CD-D04E50C9B640}"/>
              </a:ext>
            </a:extLst>
          </p:cNvPr>
          <p:cNvPicPr>
            <a:picLocks noChangeAspect="1"/>
          </p:cNvPicPr>
          <p:nvPr userDrawn="1"/>
        </p:nvPicPr>
        <p:blipFill rotWithShape="1">
          <a:blip r:embed="rId5"/>
          <a:srcRect l="22204" t="33265"/>
          <a:stretch/>
        </p:blipFill>
        <p:spPr>
          <a:xfrm>
            <a:off x="0" y="-1"/>
            <a:ext cx="5439188" cy="4576669"/>
          </a:xfrm>
          <a:prstGeom prst="rect">
            <a:avLst/>
          </a:prstGeom>
        </p:spPr>
      </p:pic>
      <p:sp>
        <p:nvSpPr>
          <p:cNvPr id="36" name="Título 1">
            <a:extLst>
              <a:ext uri="{FF2B5EF4-FFF2-40B4-BE49-F238E27FC236}">
                <a16:creationId xmlns:a16="http://schemas.microsoft.com/office/drawing/2014/main" xmlns="" id="{480F94C3-E251-0A4D-B7E8-0D448B426FA2}"/>
              </a:ext>
            </a:extLst>
          </p:cNvPr>
          <p:cNvSpPr>
            <a:spLocks noGrp="1"/>
          </p:cNvSpPr>
          <p:nvPr>
            <p:ph type="title" hasCustomPrompt="1"/>
          </p:nvPr>
        </p:nvSpPr>
        <p:spPr>
          <a:xfrm>
            <a:off x="714376" y="592636"/>
            <a:ext cx="3138296" cy="1162442"/>
          </a:xfrm>
          <a:prstGeom prst="rect">
            <a:avLst/>
          </a:prstGeom>
        </p:spPr>
        <p:txBody>
          <a:bodyPr vert="horz" lIns="0" tIns="0" rIns="0" bIns="0"/>
          <a:lstStyle>
            <a:lvl1pPr>
              <a:lnSpc>
                <a:spcPct val="90000"/>
              </a:lnSpc>
              <a:spcBef>
                <a:spcPts val="0"/>
              </a:spcBef>
              <a:spcAft>
                <a:spcPts val="0"/>
              </a:spcAft>
              <a:defRPr sz="6600" b="1">
                <a:solidFill>
                  <a:schemeClr val="bg1"/>
                </a:solidFill>
                <a:latin typeface="Arial" panose="020B0604020202020204" pitchFamily="34" charset="0"/>
                <a:cs typeface="Arial" panose="020B0604020202020204" pitchFamily="34" charset="0"/>
              </a:defRPr>
            </a:lvl1pPr>
          </a:lstStyle>
          <a:p>
            <a:r>
              <a:rPr lang="es-ES" dirty="0"/>
              <a:t>Texto</a:t>
            </a:r>
            <a:endParaRPr lang="es-CL" dirty="0"/>
          </a:p>
        </p:txBody>
      </p:sp>
      <p:sp>
        <p:nvSpPr>
          <p:cNvPr id="37" name="Marcador de texto 4">
            <a:extLst>
              <a:ext uri="{FF2B5EF4-FFF2-40B4-BE49-F238E27FC236}">
                <a16:creationId xmlns:a16="http://schemas.microsoft.com/office/drawing/2014/main" xmlns="" id="{10E1D212-0562-6DF1-E1DA-9955FC695D1A}"/>
              </a:ext>
            </a:extLst>
          </p:cNvPr>
          <p:cNvSpPr>
            <a:spLocks noGrp="1"/>
          </p:cNvSpPr>
          <p:nvPr>
            <p:ph type="body" sz="quarter" idx="20" hasCustomPrompt="1"/>
          </p:nvPr>
        </p:nvSpPr>
        <p:spPr>
          <a:xfrm>
            <a:off x="6555556" y="592635"/>
            <a:ext cx="1199956" cy="879231"/>
          </a:xfrm>
          <a:prstGeom prst="rect">
            <a:avLst/>
          </a:prstGeom>
        </p:spPr>
        <p:txBody>
          <a:bodyPr lIns="0" tIns="0" rIns="0" bIns="0"/>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38" name="Marcador de texto 4">
            <a:extLst>
              <a:ext uri="{FF2B5EF4-FFF2-40B4-BE49-F238E27FC236}">
                <a16:creationId xmlns:a16="http://schemas.microsoft.com/office/drawing/2014/main" xmlns="" id="{76E29E71-6799-27B0-061A-872A06088065}"/>
              </a:ext>
            </a:extLst>
          </p:cNvPr>
          <p:cNvSpPr>
            <a:spLocks noGrp="1"/>
          </p:cNvSpPr>
          <p:nvPr>
            <p:ph type="body" sz="quarter" idx="55" hasCustomPrompt="1"/>
          </p:nvPr>
        </p:nvSpPr>
        <p:spPr>
          <a:xfrm>
            <a:off x="6555556" y="1755077"/>
            <a:ext cx="1199956" cy="879231"/>
          </a:xfrm>
          <a:prstGeom prst="rect">
            <a:avLst/>
          </a:prstGeom>
        </p:spPr>
        <p:txBody>
          <a:bodyPr lIns="0" tIns="0" rIns="0" bIns="0">
            <a:noAutofit/>
          </a:bodyPr>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39" name="Marcador de texto 4">
            <a:extLst>
              <a:ext uri="{FF2B5EF4-FFF2-40B4-BE49-F238E27FC236}">
                <a16:creationId xmlns:a16="http://schemas.microsoft.com/office/drawing/2014/main" xmlns="" id="{AE6DBC10-9368-CE05-8338-726B25AE038C}"/>
              </a:ext>
            </a:extLst>
          </p:cNvPr>
          <p:cNvSpPr>
            <a:spLocks noGrp="1"/>
          </p:cNvSpPr>
          <p:nvPr>
            <p:ph type="body" sz="quarter" idx="56" hasCustomPrompt="1"/>
          </p:nvPr>
        </p:nvSpPr>
        <p:spPr>
          <a:xfrm>
            <a:off x="6555556" y="2972075"/>
            <a:ext cx="1199956" cy="879231"/>
          </a:xfrm>
          <a:prstGeom prst="rect">
            <a:avLst/>
          </a:prstGeom>
        </p:spPr>
        <p:txBody>
          <a:bodyPr lIns="0" tIns="0" rIns="0" bIns="0">
            <a:noAutofit/>
          </a:bodyPr>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40" name="Marcador de texto 4">
            <a:extLst>
              <a:ext uri="{FF2B5EF4-FFF2-40B4-BE49-F238E27FC236}">
                <a16:creationId xmlns:a16="http://schemas.microsoft.com/office/drawing/2014/main" xmlns="" id="{B2FDEEFD-7DEE-2BAD-A2B9-91A02403803B}"/>
              </a:ext>
            </a:extLst>
          </p:cNvPr>
          <p:cNvSpPr>
            <a:spLocks noGrp="1"/>
          </p:cNvSpPr>
          <p:nvPr>
            <p:ph type="body" sz="quarter" idx="57" hasCustomPrompt="1"/>
          </p:nvPr>
        </p:nvSpPr>
        <p:spPr>
          <a:xfrm>
            <a:off x="6555556" y="4174436"/>
            <a:ext cx="1199956" cy="879231"/>
          </a:xfrm>
          <a:prstGeom prst="rect">
            <a:avLst/>
          </a:prstGeom>
        </p:spPr>
        <p:txBody>
          <a:bodyPr lIns="0" tIns="0" rIns="0" bIns="0">
            <a:noAutofit/>
          </a:bodyPr>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41" name="Marcador de texto 4">
            <a:extLst>
              <a:ext uri="{FF2B5EF4-FFF2-40B4-BE49-F238E27FC236}">
                <a16:creationId xmlns:a16="http://schemas.microsoft.com/office/drawing/2014/main" xmlns="" id="{BEE802A2-00A8-D033-BA50-92F4DA811BCB}"/>
              </a:ext>
            </a:extLst>
          </p:cNvPr>
          <p:cNvSpPr>
            <a:spLocks noGrp="1"/>
          </p:cNvSpPr>
          <p:nvPr>
            <p:ph type="body" sz="quarter" idx="58" hasCustomPrompt="1"/>
          </p:nvPr>
        </p:nvSpPr>
        <p:spPr>
          <a:xfrm>
            <a:off x="6555556" y="5418742"/>
            <a:ext cx="1199956" cy="879231"/>
          </a:xfrm>
          <a:prstGeom prst="rect">
            <a:avLst/>
          </a:prstGeom>
        </p:spPr>
        <p:txBody>
          <a:bodyPr lIns="0" tIns="0" rIns="0" bIns="0">
            <a:noAutofit/>
          </a:bodyPr>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42" name="Marcador de texto 7">
            <a:extLst>
              <a:ext uri="{FF2B5EF4-FFF2-40B4-BE49-F238E27FC236}">
                <a16:creationId xmlns:a16="http://schemas.microsoft.com/office/drawing/2014/main" xmlns="" id="{E2B3526A-E352-6B42-9A86-8AA9AFCEC941}"/>
              </a:ext>
            </a:extLst>
          </p:cNvPr>
          <p:cNvSpPr>
            <a:spLocks noGrp="1"/>
          </p:cNvSpPr>
          <p:nvPr>
            <p:ph type="body" sz="quarter" idx="16" hasCustomPrompt="1"/>
          </p:nvPr>
        </p:nvSpPr>
        <p:spPr>
          <a:xfrm>
            <a:off x="7189780" y="3401189"/>
            <a:ext cx="4545093" cy="446992"/>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43" name="Marcador de texto 7">
            <a:extLst>
              <a:ext uri="{FF2B5EF4-FFF2-40B4-BE49-F238E27FC236}">
                <a16:creationId xmlns:a16="http://schemas.microsoft.com/office/drawing/2014/main" xmlns="" id="{1B703A3D-4A7A-A34D-8B38-7D59E6C8C689}"/>
              </a:ext>
            </a:extLst>
          </p:cNvPr>
          <p:cNvSpPr>
            <a:spLocks noGrp="1"/>
          </p:cNvSpPr>
          <p:nvPr>
            <p:ph type="body" sz="quarter" idx="17" hasCustomPrompt="1"/>
          </p:nvPr>
        </p:nvSpPr>
        <p:spPr>
          <a:xfrm>
            <a:off x="7189780" y="4611153"/>
            <a:ext cx="4545093" cy="446992"/>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44" name="Marcador de texto 7">
            <a:extLst>
              <a:ext uri="{FF2B5EF4-FFF2-40B4-BE49-F238E27FC236}">
                <a16:creationId xmlns:a16="http://schemas.microsoft.com/office/drawing/2014/main" xmlns="" id="{8D533A59-3325-A644-A68A-14B901EDBBEE}"/>
              </a:ext>
            </a:extLst>
          </p:cNvPr>
          <p:cNvSpPr>
            <a:spLocks noGrp="1"/>
          </p:cNvSpPr>
          <p:nvPr>
            <p:ph type="body" sz="quarter" idx="18" hasCustomPrompt="1"/>
          </p:nvPr>
        </p:nvSpPr>
        <p:spPr>
          <a:xfrm>
            <a:off x="7189780" y="5844932"/>
            <a:ext cx="4545093" cy="454876"/>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45" name="Marcador de texto 7">
            <a:extLst>
              <a:ext uri="{FF2B5EF4-FFF2-40B4-BE49-F238E27FC236}">
                <a16:creationId xmlns:a16="http://schemas.microsoft.com/office/drawing/2014/main" xmlns="" id="{9A1A12C9-C268-CA49-8691-5A3A9581BC79}"/>
              </a:ext>
            </a:extLst>
          </p:cNvPr>
          <p:cNvSpPr>
            <a:spLocks noGrp="1"/>
          </p:cNvSpPr>
          <p:nvPr>
            <p:ph type="body" sz="quarter" idx="53" hasCustomPrompt="1"/>
          </p:nvPr>
        </p:nvSpPr>
        <p:spPr>
          <a:xfrm>
            <a:off x="7189780" y="2191654"/>
            <a:ext cx="4545093" cy="446992"/>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46" name="Marcador de texto 7">
            <a:extLst>
              <a:ext uri="{FF2B5EF4-FFF2-40B4-BE49-F238E27FC236}">
                <a16:creationId xmlns:a16="http://schemas.microsoft.com/office/drawing/2014/main" xmlns="" id="{C3195266-81DB-5332-821A-DE9FE43D11F7}"/>
              </a:ext>
            </a:extLst>
          </p:cNvPr>
          <p:cNvSpPr>
            <a:spLocks noGrp="1"/>
          </p:cNvSpPr>
          <p:nvPr>
            <p:ph type="body" sz="quarter" idx="54" hasCustomPrompt="1"/>
          </p:nvPr>
        </p:nvSpPr>
        <p:spPr>
          <a:xfrm>
            <a:off x="7189780" y="1032490"/>
            <a:ext cx="4545093" cy="446992"/>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pic>
        <p:nvPicPr>
          <p:cNvPr id="47" name="Gráfico 1">
            <a:extLst>
              <a:ext uri="{FF2B5EF4-FFF2-40B4-BE49-F238E27FC236}">
                <a16:creationId xmlns:a16="http://schemas.microsoft.com/office/drawing/2014/main" xmlns="" id="{8439E0E9-8B07-843D-A908-1FA718640EBC}"/>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147445640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3 temas">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3"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ubtítulo 2">
            <a:extLst>
              <a:ext uri="{FF2B5EF4-FFF2-40B4-BE49-F238E27FC236}">
                <a16:creationId xmlns:a16="http://schemas.microsoft.com/office/drawing/2014/main" xmlns=""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r>
              <a:rPr lang="es-ES" dirty="0"/>
              <a:t/>
            </a:r>
            <a:br>
              <a:rPr lang="es-ES" dirty="0"/>
            </a:br>
            <a:endParaRPr lang="es-CL" dirty="0"/>
          </a:p>
        </p:txBody>
      </p:sp>
      <p:sp>
        <p:nvSpPr>
          <p:cNvPr id="35" name="Marcador de texto 34">
            <a:extLst>
              <a:ext uri="{FF2B5EF4-FFF2-40B4-BE49-F238E27FC236}">
                <a16:creationId xmlns:a16="http://schemas.microsoft.com/office/drawing/2014/main" xmlns="" id="{BB82F20E-2D17-F38A-E34B-C654A253BCC4}"/>
              </a:ext>
            </a:extLst>
          </p:cNvPr>
          <p:cNvSpPr>
            <a:spLocks noGrp="1"/>
          </p:cNvSpPr>
          <p:nvPr>
            <p:ph type="body" sz="quarter" idx="13" hasCustomPrompt="1"/>
          </p:nvPr>
        </p:nvSpPr>
        <p:spPr>
          <a:xfrm>
            <a:off x="626170" y="2297968"/>
            <a:ext cx="9048001"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36" name="Marcador de texto 31">
            <a:extLst>
              <a:ext uri="{FF2B5EF4-FFF2-40B4-BE49-F238E27FC236}">
                <a16:creationId xmlns:a16="http://schemas.microsoft.com/office/drawing/2014/main" xmlns="" id="{16ADD03A-1395-6E97-679C-D7F51E2F2838}"/>
              </a:ext>
            </a:extLst>
          </p:cNvPr>
          <p:cNvSpPr>
            <a:spLocks noGrp="1"/>
          </p:cNvSpPr>
          <p:nvPr>
            <p:ph type="body" sz="quarter" idx="12" hasCustomPrompt="1"/>
          </p:nvPr>
        </p:nvSpPr>
        <p:spPr>
          <a:xfrm>
            <a:off x="447577" y="2300780"/>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7" name="Marcador de texto 34">
            <a:extLst>
              <a:ext uri="{FF2B5EF4-FFF2-40B4-BE49-F238E27FC236}">
                <a16:creationId xmlns:a16="http://schemas.microsoft.com/office/drawing/2014/main" xmlns="" id="{505AF208-B13D-E587-055E-30DBBBD5543A}"/>
              </a:ext>
            </a:extLst>
          </p:cNvPr>
          <p:cNvSpPr>
            <a:spLocks noGrp="1"/>
          </p:cNvSpPr>
          <p:nvPr>
            <p:ph type="body" sz="quarter" idx="14" hasCustomPrompt="1"/>
          </p:nvPr>
        </p:nvSpPr>
        <p:spPr>
          <a:xfrm>
            <a:off x="626170" y="3478700"/>
            <a:ext cx="9048001" cy="360000"/>
          </a:xfrm>
          <a:noFill/>
        </p:spPr>
        <p:txBody>
          <a:bodyPr lIns="360000" anchor="ctr">
            <a:noAutofit/>
          </a:bodyPr>
          <a:lstStyle>
            <a:lvl1pPr marL="0" indent="0">
              <a:buNone/>
              <a:defRPr b="1"/>
            </a:lvl1pPr>
          </a:lstStyle>
          <a:p>
            <a:pPr lvl="0"/>
            <a:r>
              <a:rPr lang="es-ES" dirty="0"/>
              <a:t>Tema N</a:t>
            </a:r>
            <a:endParaRPr lang="es-CL" dirty="0"/>
          </a:p>
        </p:txBody>
      </p:sp>
      <p:sp>
        <p:nvSpPr>
          <p:cNvPr id="38" name="Marcador de texto 31">
            <a:extLst>
              <a:ext uri="{FF2B5EF4-FFF2-40B4-BE49-F238E27FC236}">
                <a16:creationId xmlns:a16="http://schemas.microsoft.com/office/drawing/2014/main" xmlns="" id="{D1EACBFF-A7F4-1FA2-E28A-77A7403DB78D}"/>
              </a:ext>
            </a:extLst>
          </p:cNvPr>
          <p:cNvSpPr>
            <a:spLocks noGrp="1"/>
          </p:cNvSpPr>
          <p:nvPr>
            <p:ph type="body" sz="quarter" idx="15" hasCustomPrompt="1"/>
          </p:nvPr>
        </p:nvSpPr>
        <p:spPr>
          <a:xfrm>
            <a:off x="447577" y="3481512"/>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9" name="Marcador de texto 34">
            <a:extLst>
              <a:ext uri="{FF2B5EF4-FFF2-40B4-BE49-F238E27FC236}">
                <a16:creationId xmlns:a16="http://schemas.microsoft.com/office/drawing/2014/main" xmlns="" id="{C6622F28-6A8D-F61E-FDF3-E171FFB2B292}"/>
              </a:ext>
            </a:extLst>
          </p:cNvPr>
          <p:cNvSpPr>
            <a:spLocks noGrp="1"/>
          </p:cNvSpPr>
          <p:nvPr>
            <p:ph type="body" sz="quarter" idx="16" hasCustomPrompt="1"/>
          </p:nvPr>
        </p:nvSpPr>
        <p:spPr>
          <a:xfrm>
            <a:off x="626170" y="4668305"/>
            <a:ext cx="9048001" cy="360000"/>
          </a:xfrm>
          <a:noFill/>
        </p:spPr>
        <p:txBody>
          <a:bodyPr lIns="360000" anchor="ctr">
            <a:noAutofit/>
          </a:bodyPr>
          <a:lstStyle>
            <a:lvl1pPr marL="0" indent="0">
              <a:buNone/>
              <a:defRPr b="1"/>
            </a:lvl1pPr>
          </a:lstStyle>
          <a:p>
            <a:pPr lvl="0"/>
            <a:r>
              <a:rPr lang="es-ES" dirty="0"/>
              <a:t>Tema N</a:t>
            </a:r>
            <a:endParaRPr lang="es-CL" dirty="0"/>
          </a:p>
        </p:txBody>
      </p:sp>
      <p:sp>
        <p:nvSpPr>
          <p:cNvPr id="40" name="Marcador de texto 31">
            <a:extLst>
              <a:ext uri="{FF2B5EF4-FFF2-40B4-BE49-F238E27FC236}">
                <a16:creationId xmlns:a16="http://schemas.microsoft.com/office/drawing/2014/main" xmlns="" id="{02AAB428-3DBD-D653-E8E7-6AB9615EBBB0}"/>
              </a:ext>
            </a:extLst>
          </p:cNvPr>
          <p:cNvSpPr>
            <a:spLocks noGrp="1"/>
          </p:cNvSpPr>
          <p:nvPr>
            <p:ph type="body" sz="quarter" idx="17" hasCustomPrompt="1"/>
          </p:nvPr>
        </p:nvSpPr>
        <p:spPr>
          <a:xfrm>
            <a:off x="447577" y="4671117"/>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2" name="Marcador de pie de página 1"/>
          <p:cNvSpPr>
            <a:spLocks noGrp="1"/>
          </p:cNvSpPr>
          <p:nvPr>
            <p:ph type="ftr" sz="quarter" idx="18"/>
          </p:nvPr>
        </p:nvSpPr>
        <p:spPr/>
        <p:txBody>
          <a:bodyPr/>
          <a:lstStyle/>
          <a:p>
            <a:endParaRPr lang="es-CL" dirty="0"/>
          </a:p>
        </p:txBody>
      </p:sp>
      <p:sp>
        <p:nvSpPr>
          <p:cNvPr id="4" name="Marcador de número de diapositiva 3"/>
          <p:cNvSpPr>
            <a:spLocks noGrp="1"/>
          </p:cNvSpPr>
          <p:nvPr>
            <p:ph type="sldNum" sz="quarter" idx="19"/>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1360466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8 temas">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7"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1" name="Marcador de texto 34">
            <a:extLst>
              <a:ext uri="{FF2B5EF4-FFF2-40B4-BE49-F238E27FC236}">
                <a16:creationId xmlns:a16="http://schemas.microsoft.com/office/drawing/2014/main" xmlns="" id="{36C4881C-3E51-FC59-5883-24021D8BD314}"/>
              </a:ext>
            </a:extLst>
          </p:cNvPr>
          <p:cNvSpPr>
            <a:spLocks noGrp="1"/>
          </p:cNvSpPr>
          <p:nvPr>
            <p:ph type="body" sz="quarter" idx="35" hasCustomPrompt="1"/>
          </p:nvPr>
        </p:nvSpPr>
        <p:spPr>
          <a:xfrm>
            <a:off x="626172" y="217558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2" name="Marcador de texto 31">
            <a:extLst>
              <a:ext uri="{FF2B5EF4-FFF2-40B4-BE49-F238E27FC236}">
                <a16:creationId xmlns:a16="http://schemas.microsoft.com/office/drawing/2014/main" xmlns="" id="{C69072E1-6E04-CA54-BFB5-DCF1DA9436D0}"/>
              </a:ext>
            </a:extLst>
          </p:cNvPr>
          <p:cNvSpPr>
            <a:spLocks noGrp="1"/>
          </p:cNvSpPr>
          <p:nvPr>
            <p:ph type="body" sz="quarter" idx="36" hasCustomPrompt="1"/>
          </p:nvPr>
        </p:nvSpPr>
        <p:spPr>
          <a:xfrm>
            <a:off x="447578" y="217839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3" name="Marcador de texto 34">
            <a:extLst>
              <a:ext uri="{FF2B5EF4-FFF2-40B4-BE49-F238E27FC236}">
                <a16:creationId xmlns:a16="http://schemas.microsoft.com/office/drawing/2014/main" xmlns="" id="{E4764955-B8B9-8384-1CF7-BDF09A3E2EA7}"/>
              </a:ext>
            </a:extLst>
          </p:cNvPr>
          <p:cNvSpPr>
            <a:spLocks noGrp="1"/>
          </p:cNvSpPr>
          <p:nvPr>
            <p:ph type="body" sz="quarter" idx="37" hasCustomPrompt="1"/>
          </p:nvPr>
        </p:nvSpPr>
        <p:spPr>
          <a:xfrm>
            <a:off x="626172" y="315261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4" name="Marcador de texto 31">
            <a:extLst>
              <a:ext uri="{FF2B5EF4-FFF2-40B4-BE49-F238E27FC236}">
                <a16:creationId xmlns:a16="http://schemas.microsoft.com/office/drawing/2014/main" xmlns="" id="{F806080E-3DB9-A6B3-2C07-40814D52BC1A}"/>
              </a:ext>
            </a:extLst>
          </p:cNvPr>
          <p:cNvSpPr>
            <a:spLocks noGrp="1"/>
          </p:cNvSpPr>
          <p:nvPr>
            <p:ph type="body" sz="quarter" idx="38" hasCustomPrompt="1"/>
          </p:nvPr>
        </p:nvSpPr>
        <p:spPr>
          <a:xfrm>
            <a:off x="447578" y="315542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5" name="Marcador de texto 34">
            <a:extLst>
              <a:ext uri="{FF2B5EF4-FFF2-40B4-BE49-F238E27FC236}">
                <a16:creationId xmlns:a16="http://schemas.microsoft.com/office/drawing/2014/main" xmlns="" id="{B3685CC4-E913-26E7-F486-8BBD6FF93754}"/>
              </a:ext>
            </a:extLst>
          </p:cNvPr>
          <p:cNvSpPr>
            <a:spLocks noGrp="1"/>
          </p:cNvSpPr>
          <p:nvPr>
            <p:ph type="body" sz="quarter" idx="39" hasCustomPrompt="1"/>
          </p:nvPr>
        </p:nvSpPr>
        <p:spPr>
          <a:xfrm>
            <a:off x="626172" y="406701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6" name="Marcador de texto 31">
            <a:extLst>
              <a:ext uri="{FF2B5EF4-FFF2-40B4-BE49-F238E27FC236}">
                <a16:creationId xmlns:a16="http://schemas.microsoft.com/office/drawing/2014/main" xmlns="" id="{1955BF48-41FA-1C54-8221-F81BF1A83D51}"/>
              </a:ext>
            </a:extLst>
          </p:cNvPr>
          <p:cNvSpPr>
            <a:spLocks noGrp="1"/>
          </p:cNvSpPr>
          <p:nvPr>
            <p:ph type="body" sz="quarter" idx="40" hasCustomPrompt="1"/>
          </p:nvPr>
        </p:nvSpPr>
        <p:spPr>
          <a:xfrm>
            <a:off x="447578" y="406982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7" name="Marcador de texto 34">
            <a:extLst>
              <a:ext uri="{FF2B5EF4-FFF2-40B4-BE49-F238E27FC236}">
                <a16:creationId xmlns:a16="http://schemas.microsoft.com/office/drawing/2014/main" xmlns="" id="{EEF4BC2E-0F75-7A4F-6313-4F8299C63019}"/>
              </a:ext>
            </a:extLst>
          </p:cNvPr>
          <p:cNvSpPr>
            <a:spLocks noGrp="1"/>
          </p:cNvSpPr>
          <p:nvPr>
            <p:ph type="body" sz="quarter" idx="41" hasCustomPrompt="1"/>
          </p:nvPr>
        </p:nvSpPr>
        <p:spPr>
          <a:xfrm>
            <a:off x="626172" y="504404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8" name="Marcador de texto 31">
            <a:extLst>
              <a:ext uri="{FF2B5EF4-FFF2-40B4-BE49-F238E27FC236}">
                <a16:creationId xmlns:a16="http://schemas.microsoft.com/office/drawing/2014/main" xmlns="" id="{465C0AA6-4DCA-EA3F-CA82-295E21E33788}"/>
              </a:ext>
            </a:extLst>
          </p:cNvPr>
          <p:cNvSpPr>
            <a:spLocks noGrp="1"/>
          </p:cNvSpPr>
          <p:nvPr>
            <p:ph type="body" sz="quarter" idx="42" hasCustomPrompt="1"/>
          </p:nvPr>
        </p:nvSpPr>
        <p:spPr>
          <a:xfrm>
            <a:off x="447578" y="504685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9" name="Marcador de texto 34">
            <a:extLst>
              <a:ext uri="{FF2B5EF4-FFF2-40B4-BE49-F238E27FC236}">
                <a16:creationId xmlns:a16="http://schemas.microsoft.com/office/drawing/2014/main" xmlns="" id="{FB0DDD56-88BD-DFDD-D2D3-4EF7EA591863}"/>
              </a:ext>
            </a:extLst>
          </p:cNvPr>
          <p:cNvSpPr>
            <a:spLocks noGrp="1"/>
          </p:cNvSpPr>
          <p:nvPr>
            <p:ph type="body" sz="quarter" idx="43" hasCustomPrompt="1"/>
          </p:nvPr>
        </p:nvSpPr>
        <p:spPr>
          <a:xfrm>
            <a:off x="6018596" y="217558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50" name="Marcador de texto 31">
            <a:extLst>
              <a:ext uri="{FF2B5EF4-FFF2-40B4-BE49-F238E27FC236}">
                <a16:creationId xmlns:a16="http://schemas.microsoft.com/office/drawing/2014/main" xmlns="" id="{FA0E4429-A960-3F59-7287-F08CAC4D75F0}"/>
              </a:ext>
            </a:extLst>
          </p:cNvPr>
          <p:cNvSpPr>
            <a:spLocks noGrp="1"/>
          </p:cNvSpPr>
          <p:nvPr>
            <p:ph type="body" sz="quarter" idx="44" hasCustomPrompt="1"/>
          </p:nvPr>
        </p:nvSpPr>
        <p:spPr>
          <a:xfrm>
            <a:off x="5840002" y="217839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1" name="Marcador de texto 34">
            <a:extLst>
              <a:ext uri="{FF2B5EF4-FFF2-40B4-BE49-F238E27FC236}">
                <a16:creationId xmlns:a16="http://schemas.microsoft.com/office/drawing/2014/main" xmlns="" id="{BBFAE26C-E8D3-3868-64CA-2FB139FA9190}"/>
              </a:ext>
            </a:extLst>
          </p:cNvPr>
          <p:cNvSpPr>
            <a:spLocks noGrp="1"/>
          </p:cNvSpPr>
          <p:nvPr>
            <p:ph type="body" sz="quarter" idx="45" hasCustomPrompt="1"/>
          </p:nvPr>
        </p:nvSpPr>
        <p:spPr>
          <a:xfrm>
            <a:off x="6018596" y="315261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52" name="Marcador de texto 31">
            <a:extLst>
              <a:ext uri="{FF2B5EF4-FFF2-40B4-BE49-F238E27FC236}">
                <a16:creationId xmlns:a16="http://schemas.microsoft.com/office/drawing/2014/main" xmlns="" id="{3A48C3C8-A660-1896-28E9-543E776D589D}"/>
              </a:ext>
            </a:extLst>
          </p:cNvPr>
          <p:cNvSpPr>
            <a:spLocks noGrp="1"/>
          </p:cNvSpPr>
          <p:nvPr>
            <p:ph type="body" sz="quarter" idx="46" hasCustomPrompt="1"/>
          </p:nvPr>
        </p:nvSpPr>
        <p:spPr>
          <a:xfrm>
            <a:off x="5840002" y="315542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3" name="Marcador de texto 34">
            <a:extLst>
              <a:ext uri="{FF2B5EF4-FFF2-40B4-BE49-F238E27FC236}">
                <a16:creationId xmlns:a16="http://schemas.microsoft.com/office/drawing/2014/main" xmlns="" id="{CC76659D-EA83-09B7-2000-43A1EDD3BD75}"/>
              </a:ext>
            </a:extLst>
          </p:cNvPr>
          <p:cNvSpPr>
            <a:spLocks noGrp="1"/>
          </p:cNvSpPr>
          <p:nvPr>
            <p:ph type="body" sz="quarter" idx="47" hasCustomPrompt="1"/>
          </p:nvPr>
        </p:nvSpPr>
        <p:spPr>
          <a:xfrm>
            <a:off x="6018596" y="406701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54" name="Marcador de texto 31">
            <a:extLst>
              <a:ext uri="{FF2B5EF4-FFF2-40B4-BE49-F238E27FC236}">
                <a16:creationId xmlns:a16="http://schemas.microsoft.com/office/drawing/2014/main" xmlns="" id="{684E5F43-03F5-FA4D-0EA6-3E2A70CE880F}"/>
              </a:ext>
            </a:extLst>
          </p:cNvPr>
          <p:cNvSpPr>
            <a:spLocks noGrp="1"/>
          </p:cNvSpPr>
          <p:nvPr>
            <p:ph type="body" sz="quarter" idx="48" hasCustomPrompt="1"/>
          </p:nvPr>
        </p:nvSpPr>
        <p:spPr>
          <a:xfrm>
            <a:off x="5840002" y="406982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5" name="Marcador de texto 34">
            <a:extLst>
              <a:ext uri="{FF2B5EF4-FFF2-40B4-BE49-F238E27FC236}">
                <a16:creationId xmlns:a16="http://schemas.microsoft.com/office/drawing/2014/main" xmlns="" id="{8167DC47-DBB4-8851-D8DE-56EA4C485B6F}"/>
              </a:ext>
            </a:extLst>
          </p:cNvPr>
          <p:cNvSpPr>
            <a:spLocks noGrp="1"/>
          </p:cNvSpPr>
          <p:nvPr>
            <p:ph type="body" sz="quarter" idx="49" hasCustomPrompt="1"/>
          </p:nvPr>
        </p:nvSpPr>
        <p:spPr>
          <a:xfrm>
            <a:off x="6018596" y="504404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56" name="Marcador de texto 31">
            <a:extLst>
              <a:ext uri="{FF2B5EF4-FFF2-40B4-BE49-F238E27FC236}">
                <a16:creationId xmlns:a16="http://schemas.microsoft.com/office/drawing/2014/main" xmlns="" id="{0D2F8610-F42B-1483-8E0B-8C09023A6006}"/>
              </a:ext>
            </a:extLst>
          </p:cNvPr>
          <p:cNvSpPr>
            <a:spLocks noGrp="1"/>
          </p:cNvSpPr>
          <p:nvPr>
            <p:ph type="body" sz="quarter" idx="50" hasCustomPrompt="1"/>
          </p:nvPr>
        </p:nvSpPr>
        <p:spPr>
          <a:xfrm>
            <a:off x="5840002" y="504685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7" name="Subtítulo 2">
            <a:extLst>
              <a:ext uri="{FF2B5EF4-FFF2-40B4-BE49-F238E27FC236}">
                <a16:creationId xmlns:a16="http://schemas.microsoft.com/office/drawing/2014/main" xmlns="" id="{C26E1CCB-40F5-C730-7CB1-0FD3E86B8233}"/>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3" name="Marcador de pie de página 2"/>
          <p:cNvSpPr>
            <a:spLocks noGrp="1"/>
          </p:cNvSpPr>
          <p:nvPr>
            <p:ph type="ftr" sz="quarter" idx="51"/>
          </p:nvPr>
        </p:nvSpPr>
        <p:spPr/>
        <p:txBody>
          <a:bodyPr/>
          <a:lstStyle/>
          <a:p>
            <a:endParaRPr lang="es-CL" dirty="0"/>
          </a:p>
        </p:txBody>
      </p:sp>
      <p:sp>
        <p:nvSpPr>
          <p:cNvPr id="4" name="Marcador de número de diapositiva 3"/>
          <p:cNvSpPr>
            <a:spLocks noGrp="1"/>
          </p:cNvSpPr>
          <p:nvPr>
            <p:ph type="sldNum" sz="quarter" idx="52"/>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2845133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con horario">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41"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1" name="Marcador de texto 34">
            <a:extLst>
              <a:ext uri="{FF2B5EF4-FFF2-40B4-BE49-F238E27FC236}">
                <a16:creationId xmlns:a16="http://schemas.microsoft.com/office/drawing/2014/main" xmlns="" id="{36C4881C-3E51-FC59-5883-24021D8BD314}"/>
              </a:ext>
            </a:extLst>
          </p:cNvPr>
          <p:cNvSpPr>
            <a:spLocks noGrp="1"/>
          </p:cNvSpPr>
          <p:nvPr>
            <p:ph type="body" sz="quarter" idx="35" hasCustomPrompt="1"/>
          </p:nvPr>
        </p:nvSpPr>
        <p:spPr>
          <a:xfrm>
            <a:off x="616842" y="1814254"/>
            <a:ext cx="8244000" cy="658800"/>
          </a:xfrm>
          <a:solidFill>
            <a:schemeClr val="tx2"/>
          </a:solidFill>
        </p:spPr>
        <p:txBody>
          <a:bodyPr lIns="360000" tIns="90000" bIns="90000" anchor="t" anchorCtr="0">
            <a:noAutofit/>
          </a:bodyPr>
          <a:lstStyle>
            <a:lvl1pPr marL="0" indent="0">
              <a:buNone/>
              <a:defRPr sz="1400" b="1" baseline="0"/>
            </a:lvl1pPr>
          </a:lstStyle>
          <a:p>
            <a:pPr lvl="0"/>
            <a:r>
              <a:rPr lang="es-ES" dirty="0"/>
              <a:t>Tema N</a:t>
            </a:r>
            <a:br>
              <a:rPr lang="es-ES" dirty="0"/>
            </a:br>
            <a:endParaRPr lang="es-ES" dirty="0"/>
          </a:p>
        </p:txBody>
      </p:sp>
      <p:sp>
        <p:nvSpPr>
          <p:cNvPr id="42" name="Marcador de texto 31">
            <a:extLst>
              <a:ext uri="{FF2B5EF4-FFF2-40B4-BE49-F238E27FC236}">
                <a16:creationId xmlns:a16="http://schemas.microsoft.com/office/drawing/2014/main" xmlns="" id="{C69072E1-6E04-CA54-BFB5-DCF1DA9436D0}"/>
              </a:ext>
            </a:extLst>
          </p:cNvPr>
          <p:cNvSpPr>
            <a:spLocks noGrp="1"/>
          </p:cNvSpPr>
          <p:nvPr>
            <p:ph type="body" sz="quarter" idx="36" hasCustomPrompt="1"/>
          </p:nvPr>
        </p:nvSpPr>
        <p:spPr>
          <a:xfrm>
            <a:off x="447575" y="1814254"/>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7" name="Subtítulo 2">
            <a:extLst>
              <a:ext uri="{FF2B5EF4-FFF2-40B4-BE49-F238E27FC236}">
                <a16:creationId xmlns:a16="http://schemas.microsoft.com/office/drawing/2014/main" xmlns="" id="{C26E1CCB-40F5-C730-7CB1-0FD3E86B8233}"/>
              </a:ext>
            </a:extLst>
          </p:cNvPr>
          <p:cNvSpPr>
            <a:spLocks noGrp="1"/>
          </p:cNvSpPr>
          <p:nvPr>
            <p:ph type="subTitle" idx="1" hasCustomPrompt="1"/>
          </p:nvPr>
        </p:nvSpPr>
        <p:spPr>
          <a:xfrm>
            <a:off x="447577" y="1303885"/>
            <a:ext cx="8422593" cy="253454"/>
          </a:xfrm>
        </p:spPr>
        <p:txBody>
          <a:bodyPr lIns="0" tIns="0" rIns="0" bIns="0">
            <a:noAutofit/>
          </a:bodyPr>
          <a:lstStyle>
            <a:lvl1pPr marL="0" indent="0" algn="l">
              <a:buNone/>
              <a:defRPr sz="1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Texto</a:t>
            </a:r>
            <a:endParaRPr lang="es-CL" dirty="0"/>
          </a:p>
        </p:txBody>
      </p:sp>
      <p:sp>
        <p:nvSpPr>
          <p:cNvPr id="3" name="Marcador de pie de página 2"/>
          <p:cNvSpPr>
            <a:spLocks noGrp="1"/>
          </p:cNvSpPr>
          <p:nvPr>
            <p:ph type="ftr" sz="quarter" idx="51"/>
          </p:nvPr>
        </p:nvSpPr>
        <p:spPr/>
        <p:txBody>
          <a:bodyPr/>
          <a:lstStyle/>
          <a:p>
            <a:endParaRPr lang="es-CL" dirty="0"/>
          </a:p>
        </p:txBody>
      </p:sp>
      <p:sp>
        <p:nvSpPr>
          <p:cNvPr id="4" name="Marcador de número de diapositiva 3"/>
          <p:cNvSpPr>
            <a:spLocks noGrp="1"/>
          </p:cNvSpPr>
          <p:nvPr>
            <p:ph type="sldNum" sz="quarter" idx="52"/>
          </p:nvPr>
        </p:nvSpPr>
        <p:spPr/>
        <p:txBody>
          <a:bodyPr/>
          <a:lstStyle/>
          <a:p>
            <a:fld id="{4B90B3AC-360D-4C0F-BB2D-EFC963FB8AB1}" type="slidenum">
              <a:rPr lang="es-CL" smtClean="0"/>
              <a:pPr/>
              <a:t>‹Nº›</a:t>
            </a:fld>
            <a:endParaRPr lang="es-CL" dirty="0"/>
          </a:p>
        </p:txBody>
      </p:sp>
      <p:cxnSp>
        <p:nvCxnSpPr>
          <p:cNvPr id="6" name="Conector recto 5"/>
          <p:cNvCxnSpPr/>
          <p:nvPr userDrawn="1"/>
        </p:nvCxnSpPr>
        <p:spPr>
          <a:xfrm flipV="1">
            <a:off x="447577" y="1553707"/>
            <a:ext cx="4528939" cy="1599"/>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Marcador de texto 49">
            <a:extLst>
              <a:ext uri="{FF2B5EF4-FFF2-40B4-BE49-F238E27FC236}">
                <a16:creationId xmlns:a16="http://schemas.microsoft.com/office/drawing/2014/main" xmlns="" id="{E92E4CC6-CD15-8A63-0189-506371F9044D}"/>
              </a:ext>
            </a:extLst>
          </p:cNvPr>
          <p:cNvSpPr>
            <a:spLocks noGrp="1"/>
          </p:cNvSpPr>
          <p:nvPr>
            <p:ph type="body" sz="quarter" idx="21" hasCustomPrompt="1"/>
          </p:nvPr>
        </p:nvSpPr>
        <p:spPr>
          <a:xfrm>
            <a:off x="9121257" y="1303885"/>
            <a:ext cx="2664000" cy="252000"/>
          </a:xfrm>
          <a:noFill/>
        </p:spPr>
        <p:txBody>
          <a:bodyPr>
            <a:noAutofit/>
          </a:bodyPr>
          <a:lstStyle>
            <a:lvl1pPr marL="0" indent="0">
              <a:buNone/>
              <a:defRPr sz="1400" b="1"/>
            </a:lvl1pPr>
          </a:lstStyle>
          <a:p>
            <a:pPr lvl="0"/>
            <a:r>
              <a:rPr lang="es-ES" dirty="0"/>
              <a:t>Texto</a:t>
            </a:r>
          </a:p>
        </p:txBody>
      </p:sp>
      <p:sp>
        <p:nvSpPr>
          <p:cNvPr id="37" name="Marcador de texto 34">
            <a:extLst>
              <a:ext uri="{FF2B5EF4-FFF2-40B4-BE49-F238E27FC236}">
                <a16:creationId xmlns:a16="http://schemas.microsoft.com/office/drawing/2014/main" xmlns="" id="{36C4881C-3E51-FC59-5883-24021D8BD314}"/>
              </a:ext>
            </a:extLst>
          </p:cNvPr>
          <p:cNvSpPr>
            <a:spLocks noGrp="1"/>
          </p:cNvSpPr>
          <p:nvPr>
            <p:ph type="body" sz="quarter" idx="60" hasCustomPrompt="1"/>
          </p:nvPr>
        </p:nvSpPr>
        <p:spPr>
          <a:xfrm>
            <a:off x="9121257" y="1814254"/>
            <a:ext cx="2662756" cy="658800"/>
          </a:xfrm>
          <a:solidFill>
            <a:schemeClr val="tx2"/>
          </a:solidFill>
        </p:spPr>
        <p:txBody>
          <a:bodyPr lIns="90000" tIns="90000" bIns="90000" anchor="t" anchorCtr="0">
            <a:noAutofit/>
          </a:bodyPr>
          <a:lstStyle>
            <a:lvl1pPr marL="0" indent="0">
              <a:buNone/>
              <a:defRPr b="1"/>
            </a:lvl1pPr>
          </a:lstStyle>
          <a:p>
            <a:pPr lvl="0"/>
            <a:r>
              <a:rPr lang="es-ES" dirty="0"/>
              <a:t>Tema N</a:t>
            </a:r>
            <a:endParaRPr lang="es-CL" dirty="0"/>
          </a:p>
        </p:txBody>
      </p:sp>
      <p:sp>
        <p:nvSpPr>
          <p:cNvPr id="38" name="Marcador de texto 34">
            <a:extLst>
              <a:ext uri="{FF2B5EF4-FFF2-40B4-BE49-F238E27FC236}">
                <a16:creationId xmlns:a16="http://schemas.microsoft.com/office/drawing/2014/main" xmlns="" id="{36C4881C-3E51-FC59-5883-24021D8BD314}"/>
              </a:ext>
            </a:extLst>
          </p:cNvPr>
          <p:cNvSpPr>
            <a:spLocks noGrp="1"/>
          </p:cNvSpPr>
          <p:nvPr>
            <p:ph type="body" sz="quarter" idx="61" hasCustomPrompt="1"/>
          </p:nvPr>
        </p:nvSpPr>
        <p:spPr>
          <a:xfrm>
            <a:off x="9121257" y="2668930"/>
            <a:ext cx="2662756" cy="657138"/>
          </a:xfrm>
          <a:solidFill>
            <a:schemeClr val="bg1"/>
          </a:solidFill>
        </p:spPr>
        <p:txBody>
          <a:bodyPr lIns="90000" tIns="90000" bIns="90000" anchor="t" anchorCtr="0">
            <a:noAutofit/>
          </a:bodyPr>
          <a:lstStyle>
            <a:lvl1pPr marL="0" indent="0">
              <a:buNone/>
              <a:defRPr b="1"/>
            </a:lvl1pPr>
          </a:lstStyle>
          <a:p>
            <a:pPr lvl="0"/>
            <a:r>
              <a:rPr lang="es-ES" dirty="0"/>
              <a:t>Tema N</a:t>
            </a:r>
            <a:endParaRPr lang="es-CL" dirty="0"/>
          </a:p>
        </p:txBody>
      </p:sp>
      <p:sp>
        <p:nvSpPr>
          <p:cNvPr id="39" name="Marcador de texto 34">
            <a:extLst>
              <a:ext uri="{FF2B5EF4-FFF2-40B4-BE49-F238E27FC236}">
                <a16:creationId xmlns:a16="http://schemas.microsoft.com/office/drawing/2014/main" xmlns="" id="{36C4881C-3E51-FC59-5883-24021D8BD314}"/>
              </a:ext>
            </a:extLst>
          </p:cNvPr>
          <p:cNvSpPr>
            <a:spLocks noGrp="1"/>
          </p:cNvSpPr>
          <p:nvPr>
            <p:ph type="body" sz="quarter" idx="62" hasCustomPrompt="1"/>
          </p:nvPr>
        </p:nvSpPr>
        <p:spPr>
          <a:xfrm>
            <a:off x="9121257" y="3523606"/>
            <a:ext cx="2662756" cy="657138"/>
          </a:xfrm>
          <a:solidFill>
            <a:schemeClr val="bg1"/>
          </a:solidFill>
        </p:spPr>
        <p:txBody>
          <a:bodyPr lIns="90000" tIns="90000" bIns="90000" anchor="t" anchorCtr="0">
            <a:noAutofit/>
          </a:bodyPr>
          <a:lstStyle>
            <a:lvl1pPr marL="0" indent="0">
              <a:buNone/>
              <a:defRPr b="1"/>
            </a:lvl1pPr>
          </a:lstStyle>
          <a:p>
            <a:pPr lvl="0"/>
            <a:r>
              <a:rPr lang="es-ES" dirty="0"/>
              <a:t>Tema N</a:t>
            </a:r>
            <a:endParaRPr lang="es-CL" dirty="0"/>
          </a:p>
        </p:txBody>
      </p:sp>
      <p:sp>
        <p:nvSpPr>
          <p:cNvPr id="40" name="Marcador de texto 34">
            <a:extLst>
              <a:ext uri="{FF2B5EF4-FFF2-40B4-BE49-F238E27FC236}">
                <a16:creationId xmlns:a16="http://schemas.microsoft.com/office/drawing/2014/main" xmlns="" id="{36C4881C-3E51-FC59-5883-24021D8BD314}"/>
              </a:ext>
            </a:extLst>
          </p:cNvPr>
          <p:cNvSpPr>
            <a:spLocks noGrp="1"/>
          </p:cNvSpPr>
          <p:nvPr>
            <p:ph type="body" sz="quarter" idx="63" hasCustomPrompt="1"/>
          </p:nvPr>
        </p:nvSpPr>
        <p:spPr>
          <a:xfrm>
            <a:off x="9121257" y="4378282"/>
            <a:ext cx="2662756" cy="657138"/>
          </a:xfrm>
          <a:solidFill>
            <a:schemeClr val="bg1"/>
          </a:solidFill>
        </p:spPr>
        <p:txBody>
          <a:bodyPr lIns="90000" tIns="90000" bIns="90000" anchor="t" anchorCtr="0">
            <a:noAutofit/>
          </a:bodyPr>
          <a:lstStyle>
            <a:lvl1pPr marL="0" indent="0">
              <a:buNone/>
              <a:defRPr b="1"/>
            </a:lvl1pPr>
          </a:lstStyle>
          <a:p>
            <a:pPr lvl="0"/>
            <a:r>
              <a:rPr lang="es-ES" dirty="0"/>
              <a:t>Tema N</a:t>
            </a:r>
            <a:endParaRPr lang="es-CL" dirty="0"/>
          </a:p>
        </p:txBody>
      </p:sp>
      <p:sp>
        <p:nvSpPr>
          <p:cNvPr id="58" name="Marcador de texto 34">
            <a:extLst>
              <a:ext uri="{FF2B5EF4-FFF2-40B4-BE49-F238E27FC236}">
                <a16:creationId xmlns:a16="http://schemas.microsoft.com/office/drawing/2014/main" xmlns="" id="{36C4881C-3E51-FC59-5883-24021D8BD314}"/>
              </a:ext>
            </a:extLst>
          </p:cNvPr>
          <p:cNvSpPr>
            <a:spLocks noGrp="1"/>
          </p:cNvSpPr>
          <p:nvPr>
            <p:ph type="body" sz="quarter" idx="64" hasCustomPrompt="1"/>
          </p:nvPr>
        </p:nvSpPr>
        <p:spPr>
          <a:xfrm>
            <a:off x="9121257" y="5232958"/>
            <a:ext cx="2662756" cy="657138"/>
          </a:xfrm>
          <a:solidFill>
            <a:schemeClr val="bg1"/>
          </a:solidFill>
        </p:spPr>
        <p:txBody>
          <a:bodyPr lIns="90000" tIns="90000" bIns="90000" anchor="t" anchorCtr="0">
            <a:noAutofit/>
          </a:bodyPr>
          <a:lstStyle>
            <a:lvl1pPr marL="0" indent="0">
              <a:buNone/>
              <a:defRPr b="1"/>
            </a:lvl1pPr>
          </a:lstStyle>
          <a:p>
            <a:pPr lvl="0"/>
            <a:r>
              <a:rPr lang="es-ES" dirty="0"/>
              <a:t>Tema N</a:t>
            </a:r>
            <a:endParaRPr lang="es-CL" dirty="0"/>
          </a:p>
        </p:txBody>
      </p:sp>
      <p:sp>
        <p:nvSpPr>
          <p:cNvPr id="49" name="Marcador de texto 34">
            <a:extLst>
              <a:ext uri="{FF2B5EF4-FFF2-40B4-BE49-F238E27FC236}">
                <a16:creationId xmlns:a16="http://schemas.microsoft.com/office/drawing/2014/main" xmlns="" id="{36C4881C-3E51-FC59-5883-24021D8BD314}"/>
              </a:ext>
            </a:extLst>
          </p:cNvPr>
          <p:cNvSpPr>
            <a:spLocks noGrp="1"/>
          </p:cNvSpPr>
          <p:nvPr>
            <p:ph type="body" sz="quarter" idx="65" hasCustomPrompt="1"/>
          </p:nvPr>
        </p:nvSpPr>
        <p:spPr>
          <a:xfrm>
            <a:off x="626170" y="5232958"/>
            <a:ext cx="8244000" cy="658800"/>
          </a:xfrm>
          <a:solidFill>
            <a:schemeClr val="bg1"/>
          </a:solidFill>
        </p:spPr>
        <p:txBody>
          <a:bodyPr lIns="360000" tIns="90000" bIns="90000" anchor="t" anchorCtr="0">
            <a:noAutofit/>
          </a:bodyPr>
          <a:lstStyle>
            <a:lvl1pPr marL="0" indent="0">
              <a:buNone/>
              <a:defRPr sz="1400" b="1" baseline="0"/>
            </a:lvl1pPr>
          </a:lstStyle>
          <a:p>
            <a:pPr lvl="0"/>
            <a:r>
              <a:rPr lang="es-ES" dirty="0"/>
              <a:t>Tema N</a:t>
            </a:r>
          </a:p>
        </p:txBody>
      </p:sp>
      <p:sp>
        <p:nvSpPr>
          <p:cNvPr id="50" name="Marcador de texto 31">
            <a:extLst>
              <a:ext uri="{FF2B5EF4-FFF2-40B4-BE49-F238E27FC236}">
                <a16:creationId xmlns:a16="http://schemas.microsoft.com/office/drawing/2014/main" xmlns="" id="{C69072E1-6E04-CA54-BFB5-DCF1DA9436D0}"/>
              </a:ext>
            </a:extLst>
          </p:cNvPr>
          <p:cNvSpPr>
            <a:spLocks noGrp="1"/>
          </p:cNvSpPr>
          <p:nvPr>
            <p:ph type="body" sz="quarter" idx="66" hasCustomPrompt="1"/>
          </p:nvPr>
        </p:nvSpPr>
        <p:spPr>
          <a:xfrm>
            <a:off x="456903" y="5232958"/>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1" name="Marcador de texto 34">
            <a:extLst>
              <a:ext uri="{FF2B5EF4-FFF2-40B4-BE49-F238E27FC236}">
                <a16:creationId xmlns:a16="http://schemas.microsoft.com/office/drawing/2014/main" xmlns="" id="{36C4881C-3E51-FC59-5883-24021D8BD314}"/>
              </a:ext>
            </a:extLst>
          </p:cNvPr>
          <p:cNvSpPr>
            <a:spLocks noGrp="1"/>
          </p:cNvSpPr>
          <p:nvPr>
            <p:ph type="body" sz="quarter" idx="67" hasCustomPrompt="1"/>
          </p:nvPr>
        </p:nvSpPr>
        <p:spPr>
          <a:xfrm>
            <a:off x="626170" y="4378282"/>
            <a:ext cx="8244000" cy="658800"/>
          </a:xfrm>
          <a:solidFill>
            <a:schemeClr val="bg1"/>
          </a:solidFill>
        </p:spPr>
        <p:txBody>
          <a:bodyPr lIns="360000" tIns="90000" bIns="90000" anchor="t" anchorCtr="0">
            <a:noAutofit/>
          </a:bodyPr>
          <a:lstStyle>
            <a:lvl1pPr marL="0" indent="0">
              <a:buNone/>
              <a:defRPr sz="1400" b="1" baseline="0"/>
            </a:lvl1pPr>
          </a:lstStyle>
          <a:p>
            <a:pPr lvl="0"/>
            <a:r>
              <a:rPr lang="es-ES" dirty="0"/>
              <a:t>Tema N</a:t>
            </a:r>
          </a:p>
        </p:txBody>
      </p:sp>
      <p:sp>
        <p:nvSpPr>
          <p:cNvPr id="52" name="Marcador de texto 31">
            <a:extLst>
              <a:ext uri="{FF2B5EF4-FFF2-40B4-BE49-F238E27FC236}">
                <a16:creationId xmlns:a16="http://schemas.microsoft.com/office/drawing/2014/main" xmlns="" id="{C69072E1-6E04-CA54-BFB5-DCF1DA9436D0}"/>
              </a:ext>
            </a:extLst>
          </p:cNvPr>
          <p:cNvSpPr>
            <a:spLocks noGrp="1"/>
          </p:cNvSpPr>
          <p:nvPr>
            <p:ph type="body" sz="quarter" idx="68" hasCustomPrompt="1"/>
          </p:nvPr>
        </p:nvSpPr>
        <p:spPr>
          <a:xfrm>
            <a:off x="456903" y="4378282"/>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3" name="Marcador de texto 34">
            <a:extLst>
              <a:ext uri="{FF2B5EF4-FFF2-40B4-BE49-F238E27FC236}">
                <a16:creationId xmlns:a16="http://schemas.microsoft.com/office/drawing/2014/main" xmlns="" id="{36C4881C-3E51-FC59-5883-24021D8BD314}"/>
              </a:ext>
            </a:extLst>
          </p:cNvPr>
          <p:cNvSpPr>
            <a:spLocks noGrp="1"/>
          </p:cNvSpPr>
          <p:nvPr>
            <p:ph type="body" sz="quarter" idx="69" hasCustomPrompt="1"/>
          </p:nvPr>
        </p:nvSpPr>
        <p:spPr>
          <a:xfrm>
            <a:off x="626170" y="3523606"/>
            <a:ext cx="8244000" cy="658800"/>
          </a:xfrm>
          <a:solidFill>
            <a:schemeClr val="bg1"/>
          </a:solidFill>
        </p:spPr>
        <p:txBody>
          <a:bodyPr lIns="360000" tIns="90000" bIns="90000" anchor="t" anchorCtr="0">
            <a:noAutofit/>
          </a:bodyPr>
          <a:lstStyle>
            <a:lvl1pPr marL="0" indent="0">
              <a:buNone/>
              <a:defRPr sz="1400" b="1" baseline="0"/>
            </a:lvl1pPr>
          </a:lstStyle>
          <a:p>
            <a:pPr lvl="0"/>
            <a:r>
              <a:rPr lang="es-ES" dirty="0"/>
              <a:t>Tema N</a:t>
            </a:r>
          </a:p>
        </p:txBody>
      </p:sp>
      <p:sp>
        <p:nvSpPr>
          <p:cNvPr id="54" name="Marcador de texto 31">
            <a:extLst>
              <a:ext uri="{FF2B5EF4-FFF2-40B4-BE49-F238E27FC236}">
                <a16:creationId xmlns:a16="http://schemas.microsoft.com/office/drawing/2014/main" xmlns="" id="{C69072E1-6E04-CA54-BFB5-DCF1DA9436D0}"/>
              </a:ext>
            </a:extLst>
          </p:cNvPr>
          <p:cNvSpPr>
            <a:spLocks noGrp="1"/>
          </p:cNvSpPr>
          <p:nvPr>
            <p:ph type="body" sz="quarter" idx="70" hasCustomPrompt="1"/>
          </p:nvPr>
        </p:nvSpPr>
        <p:spPr>
          <a:xfrm>
            <a:off x="456903" y="3523606"/>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5" name="Marcador de texto 34">
            <a:extLst>
              <a:ext uri="{FF2B5EF4-FFF2-40B4-BE49-F238E27FC236}">
                <a16:creationId xmlns:a16="http://schemas.microsoft.com/office/drawing/2014/main" xmlns="" id="{36C4881C-3E51-FC59-5883-24021D8BD314}"/>
              </a:ext>
            </a:extLst>
          </p:cNvPr>
          <p:cNvSpPr>
            <a:spLocks noGrp="1"/>
          </p:cNvSpPr>
          <p:nvPr>
            <p:ph type="body" sz="quarter" idx="71" hasCustomPrompt="1"/>
          </p:nvPr>
        </p:nvSpPr>
        <p:spPr>
          <a:xfrm>
            <a:off x="612180" y="2668930"/>
            <a:ext cx="8244000" cy="658800"/>
          </a:xfrm>
          <a:solidFill>
            <a:schemeClr val="bg1"/>
          </a:solidFill>
        </p:spPr>
        <p:txBody>
          <a:bodyPr lIns="360000" tIns="90000" bIns="90000" anchor="t" anchorCtr="0">
            <a:noAutofit/>
          </a:bodyPr>
          <a:lstStyle>
            <a:lvl1pPr marL="0" indent="0">
              <a:buNone/>
              <a:defRPr sz="1400" b="1" baseline="0"/>
            </a:lvl1pPr>
          </a:lstStyle>
          <a:p>
            <a:pPr lvl="0"/>
            <a:r>
              <a:rPr lang="es-ES" dirty="0"/>
              <a:t>Tema N</a:t>
            </a:r>
          </a:p>
        </p:txBody>
      </p:sp>
      <p:sp>
        <p:nvSpPr>
          <p:cNvPr id="56" name="Marcador de texto 31">
            <a:extLst>
              <a:ext uri="{FF2B5EF4-FFF2-40B4-BE49-F238E27FC236}">
                <a16:creationId xmlns:a16="http://schemas.microsoft.com/office/drawing/2014/main" xmlns="" id="{C69072E1-6E04-CA54-BFB5-DCF1DA9436D0}"/>
              </a:ext>
            </a:extLst>
          </p:cNvPr>
          <p:cNvSpPr>
            <a:spLocks noGrp="1"/>
          </p:cNvSpPr>
          <p:nvPr>
            <p:ph type="body" sz="quarter" idx="72" hasCustomPrompt="1"/>
          </p:nvPr>
        </p:nvSpPr>
        <p:spPr>
          <a:xfrm>
            <a:off x="433586" y="2668930"/>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Tree>
    <p:extLst>
      <p:ext uri="{BB962C8B-B14F-4D97-AF65-F5344CB8AC3E}">
        <p14:creationId xmlns:p14="http://schemas.microsoft.com/office/powerpoint/2010/main" val="2893412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se blanca completa">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5"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ubtítulo 2">
            <a:extLst>
              <a:ext uri="{FF2B5EF4-FFF2-40B4-BE49-F238E27FC236}">
                <a16:creationId xmlns:a16="http://schemas.microsoft.com/office/drawing/2014/main" xmlns=""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xmlns=""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13" name="Marcador de texto 3">
            <a:extLst>
              <a:ext uri="{FF2B5EF4-FFF2-40B4-BE49-F238E27FC236}">
                <a16:creationId xmlns:a16="http://schemas.microsoft.com/office/drawing/2014/main" xmlns="" id="{E0B57D74-FDA4-3B80-E9DF-B3B0E2003B69}"/>
              </a:ext>
            </a:extLst>
          </p:cNvPr>
          <p:cNvSpPr>
            <a:spLocks noGrp="1"/>
          </p:cNvSpPr>
          <p:nvPr>
            <p:ph type="body" sz="quarter" idx="12"/>
          </p:nvPr>
        </p:nvSpPr>
        <p:spPr>
          <a:xfrm>
            <a:off x="445770" y="1557338"/>
            <a:ext cx="11338243" cy="460851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2" name="Marcador de pie de página 1"/>
          <p:cNvSpPr>
            <a:spLocks noGrp="1"/>
          </p:cNvSpPr>
          <p:nvPr>
            <p:ph type="ftr" sz="quarter" idx="13"/>
          </p:nvPr>
        </p:nvSpPr>
        <p:spPr/>
        <p:txBody>
          <a:bodyPr/>
          <a:lstStyle/>
          <a:p>
            <a:endParaRPr lang="es-CL" dirty="0"/>
          </a:p>
        </p:txBody>
      </p:sp>
      <p:sp>
        <p:nvSpPr>
          <p:cNvPr id="4" name="Marcador de número de diapositiva 3"/>
          <p:cNvSpPr>
            <a:spLocks noGrp="1"/>
          </p:cNvSpPr>
          <p:nvPr>
            <p:ph type="sldNum" sz="quarter" idx="14"/>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4081805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1">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ext uri="{D42A27DB-BD31-4B8C-83A1-F6EECF244321}">
                <p14:modId xmlns:p14="http://schemas.microsoft.com/office/powerpoint/2010/main" val="37919502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81"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Marcador de texto 7">
            <a:extLst>
              <a:ext uri="{FF2B5EF4-FFF2-40B4-BE49-F238E27FC236}">
                <a16:creationId xmlns:a16="http://schemas.microsoft.com/office/drawing/2014/main" xmlns="" id="{BF82C2D2-470B-340E-2C53-AE2D84198215}"/>
              </a:ext>
            </a:extLst>
          </p:cNvPr>
          <p:cNvSpPr>
            <a:spLocks noGrp="1"/>
          </p:cNvSpPr>
          <p:nvPr>
            <p:ph type="body" sz="quarter" idx="16" hasCustomPrompt="1"/>
          </p:nvPr>
        </p:nvSpPr>
        <p:spPr>
          <a:xfrm>
            <a:off x="5575850" y="4302039"/>
            <a:ext cx="5370806" cy="504365"/>
          </a:xfrm>
          <a:prstGeom prst="rect">
            <a:avLst/>
          </a:prstGeom>
        </p:spPr>
        <p:txBody>
          <a:bodyPr lIns="0" tIns="0" rIns="0" bIns="0">
            <a:noAutofit/>
          </a:bodyPr>
          <a:lstStyle>
            <a:lvl1pPr marL="0" indent="0">
              <a:buNone/>
              <a:defRPr sz="1500" b="0">
                <a:solidFill>
                  <a:srgbClr val="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15</a:t>
            </a:r>
            <a:endParaRPr lang="es-CL" dirty="0"/>
          </a:p>
        </p:txBody>
      </p:sp>
      <p:sp>
        <p:nvSpPr>
          <p:cNvPr id="4" name="Marcador de texto 7">
            <a:extLst>
              <a:ext uri="{FF2B5EF4-FFF2-40B4-BE49-F238E27FC236}">
                <a16:creationId xmlns:a16="http://schemas.microsoft.com/office/drawing/2014/main" xmlns="" id="{871C39F7-EBC2-2D1D-3771-B165ED502153}"/>
              </a:ext>
            </a:extLst>
          </p:cNvPr>
          <p:cNvSpPr>
            <a:spLocks noGrp="1"/>
          </p:cNvSpPr>
          <p:nvPr>
            <p:ph type="body" sz="quarter" idx="17" hasCustomPrompt="1"/>
          </p:nvPr>
        </p:nvSpPr>
        <p:spPr>
          <a:xfrm>
            <a:off x="5584699" y="2762487"/>
            <a:ext cx="5361957" cy="1300367"/>
          </a:xfrm>
          <a:prstGeom prst="rect">
            <a:avLst/>
          </a:prstGeom>
        </p:spPr>
        <p:txBody>
          <a:bodyPr lIns="0" tIns="0" rIns="0" bIns="0">
            <a:noAutofit/>
          </a:bodyPr>
          <a:lstStyle>
            <a:lvl1pPr marL="0" indent="0">
              <a:spcBef>
                <a:spcPts val="0"/>
              </a:spcBef>
              <a:buNone/>
              <a:defRPr sz="30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Arial </a:t>
            </a:r>
            <a:r>
              <a:rPr lang="es-ES" dirty="0" err="1"/>
              <a:t>bold</a:t>
            </a:r>
            <a:r>
              <a:rPr lang="es-ES" dirty="0"/>
              <a:t>- 30 puntos</a:t>
            </a:r>
            <a:endParaRPr lang="es-CL" dirty="0"/>
          </a:p>
        </p:txBody>
      </p:sp>
      <p:pic>
        <p:nvPicPr>
          <p:cNvPr id="6" name="Gráfico 2">
            <a:extLst>
              <a:ext uri="{FF2B5EF4-FFF2-40B4-BE49-F238E27FC236}">
                <a16:creationId xmlns:a16="http://schemas.microsoft.com/office/drawing/2014/main" xmlns="" id="{8066F590-0543-6B5C-7B40-D3EBC4B4162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203960" y="2543116"/>
            <a:ext cx="3712564" cy="1536563"/>
          </a:xfrm>
          <a:prstGeom prst="rect">
            <a:avLst/>
          </a:prstGeom>
        </p:spPr>
      </p:pic>
    </p:spTree>
    <p:extLst>
      <p:ext uri="{BB962C8B-B14F-4D97-AF65-F5344CB8AC3E}">
        <p14:creationId xmlns:p14="http://schemas.microsoft.com/office/powerpoint/2010/main" val="2052561605"/>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se blanca - título y subtítulo">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9"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ubtítulo 2">
            <a:extLst>
              <a:ext uri="{FF2B5EF4-FFF2-40B4-BE49-F238E27FC236}">
                <a16:creationId xmlns:a16="http://schemas.microsoft.com/office/drawing/2014/main" xmlns=""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xmlns=""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2" name="Marcador de pie de página 1"/>
          <p:cNvSpPr>
            <a:spLocks noGrp="1"/>
          </p:cNvSpPr>
          <p:nvPr>
            <p:ph type="ftr" sz="quarter" idx="10"/>
          </p:nvPr>
        </p:nvSpPr>
        <p:spPr/>
        <p:txBody>
          <a:bodyPr/>
          <a:lstStyle/>
          <a:p>
            <a:endParaRPr lang="es-CL" dirty="0"/>
          </a:p>
        </p:txBody>
      </p:sp>
      <p:sp>
        <p:nvSpPr>
          <p:cNvPr id="4" name="Marcador de número de diapositiva 3"/>
          <p:cNvSpPr>
            <a:spLocks noGrp="1"/>
          </p:cNvSpPr>
          <p:nvPr>
            <p:ph type="sldNum" sz="quarter" idx="11"/>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3116870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se blanca">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13"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xmlns=""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2" name="Marcador de pie de página 1"/>
          <p:cNvSpPr>
            <a:spLocks noGrp="1"/>
          </p:cNvSpPr>
          <p:nvPr>
            <p:ph type="ftr" sz="quarter" idx="10"/>
          </p:nvPr>
        </p:nvSpPr>
        <p:spPr/>
        <p:txBody>
          <a:bodyPr/>
          <a:lstStyle/>
          <a:p>
            <a:endParaRPr lang="es-CL" dirty="0"/>
          </a:p>
        </p:txBody>
      </p:sp>
      <p:sp>
        <p:nvSpPr>
          <p:cNvPr id="3" name="Marcador de número de diapositiva 2"/>
          <p:cNvSpPr>
            <a:spLocks noGrp="1"/>
          </p:cNvSpPr>
          <p:nvPr>
            <p:ph type="sldNum" sz="quarter" idx="11"/>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773020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se gris completa">
    <p:bg>
      <p:bgPr>
        <a:solidFill>
          <a:schemeClr val="tx2"/>
        </a:solidFill>
        <a:effectLst/>
      </p:bgPr>
    </p:bg>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7"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ubtítulo 2">
            <a:extLst>
              <a:ext uri="{FF2B5EF4-FFF2-40B4-BE49-F238E27FC236}">
                <a16:creationId xmlns:a16="http://schemas.microsoft.com/office/drawing/2014/main" xmlns=""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xmlns=""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13" name="Marcador de texto 3">
            <a:extLst>
              <a:ext uri="{FF2B5EF4-FFF2-40B4-BE49-F238E27FC236}">
                <a16:creationId xmlns:a16="http://schemas.microsoft.com/office/drawing/2014/main" xmlns="" id="{E0B57D74-FDA4-3B80-E9DF-B3B0E2003B69}"/>
              </a:ext>
            </a:extLst>
          </p:cNvPr>
          <p:cNvSpPr>
            <a:spLocks noGrp="1"/>
          </p:cNvSpPr>
          <p:nvPr>
            <p:ph type="body" sz="quarter" idx="12"/>
          </p:nvPr>
        </p:nvSpPr>
        <p:spPr>
          <a:xfrm>
            <a:off x="445770" y="1557338"/>
            <a:ext cx="11338243" cy="460851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2" name="Marcador de pie de página 1"/>
          <p:cNvSpPr>
            <a:spLocks noGrp="1"/>
          </p:cNvSpPr>
          <p:nvPr>
            <p:ph type="ftr" sz="quarter" idx="13"/>
          </p:nvPr>
        </p:nvSpPr>
        <p:spPr/>
        <p:txBody>
          <a:bodyPr/>
          <a:lstStyle/>
          <a:p>
            <a:endParaRPr lang="es-CL" dirty="0"/>
          </a:p>
        </p:txBody>
      </p:sp>
      <p:sp>
        <p:nvSpPr>
          <p:cNvPr id="4" name="Marcador de número de diapositiva 3"/>
          <p:cNvSpPr>
            <a:spLocks noGrp="1"/>
          </p:cNvSpPr>
          <p:nvPr>
            <p:ph type="sldNum" sz="quarter" idx="14"/>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1928239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se gris - Título y subtítulo">
    <p:bg>
      <p:bgPr>
        <a:solidFill>
          <a:schemeClr val="tx2"/>
        </a:solidFill>
        <a:effectLst/>
      </p:bgPr>
    </p:bg>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61"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ubtítulo 2">
            <a:extLst>
              <a:ext uri="{FF2B5EF4-FFF2-40B4-BE49-F238E27FC236}">
                <a16:creationId xmlns:a16="http://schemas.microsoft.com/office/drawing/2014/main" xmlns=""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xmlns=""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2" name="Marcador de pie de página 1"/>
          <p:cNvSpPr>
            <a:spLocks noGrp="1"/>
          </p:cNvSpPr>
          <p:nvPr>
            <p:ph type="ftr" sz="quarter" idx="10"/>
          </p:nvPr>
        </p:nvSpPr>
        <p:spPr/>
        <p:txBody>
          <a:bodyPr/>
          <a:lstStyle/>
          <a:p>
            <a:endParaRPr lang="es-CL" dirty="0"/>
          </a:p>
        </p:txBody>
      </p:sp>
      <p:sp>
        <p:nvSpPr>
          <p:cNvPr id="4" name="Marcador de número de diapositiva 3"/>
          <p:cNvSpPr>
            <a:spLocks noGrp="1"/>
          </p:cNvSpPr>
          <p:nvPr>
            <p:ph type="sldNum" sz="quarter" idx="11"/>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3316221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se gris">
    <p:bg>
      <p:bgPr>
        <a:solidFill>
          <a:schemeClr val="tx2"/>
        </a:solidFill>
        <a:effectLst/>
      </p:bgPr>
    </p:bg>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5"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xmlns=""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2" name="Marcador de pie de página 1"/>
          <p:cNvSpPr>
            <a:spLocks noGrp="1"/>
          </p:cNvSpPr>
          <p:nvPr>
            <p:ph type="ftr" sz="quarter" idx="10"/>
          </p:nvPr>
        </p:nvSpPr>
        <p:spPr/>
        <p:txBody>
          <a:bodyPr/>
          <a:lstStyle/>
          <a:p>
            <a:endParaRPr lang="es-CL" dirty="0"/>
          </a:p>
        </p:txBody>
      </p:sp>
      <p:sp>
        <p:nvSpPr>
          <p:cNvPr id="3" name="Marcador de número de diapositiva 2"/>
          <p:cNvSpPr>
            <a:spLocks noGrp="1"/>
          </p:cNvSpPr>
          <p:nvPr>
            <p:ph type="sldNum" sz="quarter" idx="11"/>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765426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se verde - completa">
    <p:bg>
      <p:bgPr>
        <a:solidFill>
          <a:schemeClr val="accent1"/>
        </a:solidFill>
        <a:effectLst/>
      </p:bgPr>
    </p:bg>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5609" name="Diapositiva de think-cell" r:id="rId4" imgW="0" imgH="0" progId="TCLayout.ActiveDocument.1">
                  <p:embed/>
                </p:oleObj>
              </mc:Choice>
              <mc:Fallback>
                <p:oleObj name="Diapositiva de think-cell"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Conector recto 18">
            <a:extLst>
              <a:ext uri="{FF2B5EF4-FFF2-40B4-BE49-F238E27FC236}">
                <a16:creationId xmlns:a16="http://schemas.microsoft.com/office/drawing/2014/main" xmlns="" id="{85F9AF68-8345-6B33-319E-57FB32203EE1}"/>
              </a:ext>
            </a:extLst>
          </p:cNvPr>
          <p:cNvCxnSpPr>
            <a:cxnSpLocks/>
          </p:cNvCxnSpPr>
          <p:nvPr userDrawn="1"/>
        </p:nvCxnSpPr>
        <p:spPr>
          <a:xfrm>
            <a:off x="436563" y="385812"/>
            <a:ext cx="1297221"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5" name="Subtítulo 2">
            <a:extLst>
              <a:ext uri="{FF2B5EF4-FFF2-40B4-BE49-F238E27FC236}">
                <a16:creationId xmlns:a16="http://schemas.microsoft.com/office/drawing/2014/main" xmlns="" id="{1BB65AC0-90D3-620A-99B0-9A743324E29B}"/>
              </a:ext>
            </a:extLst>
          </p:cNvPr>
          <p:cNvSpPr>
            <a:spLocks noGrp="1"/>
          </p:cNvSpPr>
          <p:nvPr>
            <p:ph type="subTitle" idx="1"/>
          </p:nvPr>
        </p:nvSpPr>
        <p:spPr>
          <a:xfrm>
            <a:off x="447577" y="1148262"/>
            <a:ext cx="9792000" cy="360000"/>
          </a:xfrm>
          <a:prstGeom prst="rect">
            <a:avLst/>
          </a:prstGeom>
        </p:spPr>
        <p:txBody>
          <a:bodyPr lIns="0" tIns="0" rIns="0" bIns="0">
            <a:no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7" name="Título 9">
            <a:extLst>
              <a:ext uri="{FF2B5EF4-FFF2-40B4-BE49-F238E27FC236}">
                <a16:creationId xmlns:a16="http://schemas.microsoft.com/office/drawing/2014/main" xmlns="" id="{9FD4B0E4-F4A4-1398-9C24-8A4896DE8DD2}"/>
              </a:ext>
            </a:extLst>
          </p:cNvPr>
          <p:cNvSpPr>
            <a:spLocks noGrp="1"/>
          </p:cNvSpPr>
          <p:nvPr>
            <p:ph type="title" hasCustomPrompt="1"/>
          </p:nvPr>
        </p:nvSpPr>
        <p:spPr>
          <a:xfrm>
            <a:off x="449261" y="496570"/>
            <a:ext cx="9792000" cy="608400"/>
          </a:xfrm>
          <a:prstGeom prst="rect">
            <a:avLst/>
          </a:prstGeom>
        </p:spPr>
        <p:txBody>
          <a:bodyPr vert="horz" lIns="0" tIns="0" rIns="0" bIns="0"/>
          <a:lstStyle>
            <a:lvl1pPr>
              <a:defRPr b="1">
                <a:solidFill>
                  <a:schemeClr val="bg1"/>
                </a:solidFill>
              </a:defRPr>
            </a:lvl1pPr>
          </a:lstStyle>
          <a:p>
            <a:r>
              <a:rPr lang="es-ES" dirty="0"/>
              <a:t>Haga clic para modificar el estilo de título del patrón</a:t>
            </a:r>
            <a:br>
              <a:rPr lang="es-ES" dirty="0"/>
            </a:br>
            <a:r>
              <a:rPr lang="es-ES" dirty="0"/>
              <a:t/>
            </a:r>
            <a:br>
              <a:rPr lang="es-ES" dirty="0"/>
            </a:br>
            <a:endParaRPr lang="es-CL" dirty="0"/>
          </a:p>
        </p:txBody>
      </p:sp>
      <p:sp>
        <p:nvSpPr>
          <p:cNvPr id="2" name="Marcador de pie de página 1"/>
          <p:cNvSpPr>
            <a:spLocks noGrp="1"/>
          </p:cNvSpPr>
          <p:nvPr>
            <p:ph type="ftr" sz="quarter" idx="10"/>
          </p:nvPr>
        </p:nvSpPr>
        <p:spPr/>
        <p:txBody>
          <a:bodyPr/>
          <a:lstStyle>
            <a:lvl1pPr>
              <a:defRPr>
                <a:solidFill>
                  <a:schemeClr val="bg1"/>
                </a:solidFill>
              </a:defRPr>
            </a:lvl1pPr>
          </a:lstStyle>
          <a:p>
            <a:endParaRPr lang="es-CL" dirty="0"/>
          </a:p>
        </p:txBody>
      </p:sp>
      <p:sp>
        <p:nvSpPr>
          <p:cNvPr id="3" name="Marcador de número de diapositiva 2"/>
          <p:cNvSpPr>
            <a:spLocks noGrp="1"/>
          </p:cNvSpPr>
          <p:nvPr>
            <p:ph type="sldNum" sz="quarter" idx="11"/>
          </p:nvPr>
        </p:nvSpPr>
        <p:spPr/>
        <p:txBody>
          <a:bodyPr/>
          <a:lstStyle>
            <a:lvl1pPr>
              <a:defRPr>
                <a:solidFill>
                  <a:schemeClr val="bg1"/>
                </a:solidFill>
              </a:defRPr>
            </a:lvl1pPr>
          </a:lstStyle>
          <a:p>
            <a:fld id="{4B90B3AC-360D-4C0F-BB2D-EFC963FB8AB1}" type="slidenum">
              <a:rPr lang="es-CL" smtClean="0"/>
              <a:pPr/>
              <a:t>‹Nº›</a:t>
            </a:fld>
            <a:endParaRPr lang="es-CL" dirty="0"/>
          </a:p>
        </p:txBody>
      </p:sp>
      <p:sp>
        <p:nvSpPr>
          <p:cNvPr id="30" name="Marcador de texto 3">
            <a:extLst>
              <a:ext uri="{FF2B5EF4-FFF2-40B4-BE49-F238E27FC236}">
                <a16:creationId xmlns:a16="http://schemas.microsoft.com/office/drawing/2014/main" xmlns="" id="{E0B57D74-FDA4-3B80-E9DF-B3B0E2003B69}"/>
              </a:ext>
            </a:extLst>
          </p:cNvPr>
          <p:cNvSpPr>
            <a:spLocks noGrp="1"/>
          </p:cNvSpPr>
          <p:nvPr>
            <p:ph type="body" sz="quarter" idx="12"/>
          </p:nvPr>
        </p:nvSpPr>
        <p:spPr>
          <a:xfrm>
            <a:off x="445770" y="1557338"/>
            <a:ext cx="11338243" cy="46085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pic>
        <p:nvPicPr>
          <p:cNvPr id="31" name="Gráfico 1">
            <a:extLst>
              <a:ext uri="{FF2B5EF4-FFF2-40B4-BE49-F238E27FC236}">
                <a16:creationId xmlns:a16="http://schemas.microsoft.com/office/drawing/2014/main" xmlns="" id="{8439E0E9-8B07-843D-A908-1FA718640EBC}"/>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395998801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se verde - Título y subtítulo">
    <p:bg>
      <p:bgPr>
        <a:solidFill>
          <a:schemeClr val="accent1"/>
        </a:solidFill>
        <a:effectLst/>
      </p:bgPr>
    </p:bg>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6633" name="Diapositiva de think-cell" r:id="rId4" imgW="0" imgH="0" progId="TCLayout.ActiveDocument.1">
                  <p:embed/>
                </p:oleObj>
              </mc:Choice>
              <mc:Fallback>
                <p:oleObj name="Diapositiva de think-cell"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Conector recto 18">
            <a:extLst>
              <a:ext uri="{FF2B5EF4-FFF2-40B4-BE49-F238E27FC236}">
                <a16:creationId xmlns:a16="http://schemas.microsoft.com/office/drawing/2014/main" xmlns="" id="{85F9AF68-8345-6B33-319E-57FB32203EE1}"/>
              </a:ext>
            </a:extLst>
          </p:cNvPr>
          <p:cNvCxnSpPr>
            <a:cxnSpLocks/>
          </p:cNvCxnSpPr>
          <p:nvPr userDrawn="1"/>
        </p:nvCxnSpPr>
        <p:spPr>
          <a:xfrm>
            <a:off x="436563" y="385812"/>
            <a:ext cx="1297221"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5" name="Subtítulo 2">
            <a:extLst>
              <a:ext uri="{FF2B5EF4-FFF2-40B4-BE49-F238E27FC236}">
                <a16:creationId xmlns:a16="http://schemas.microsoft.com/office/drawing/2014/main" xmlns="" id="{1BB65AC0-90D3-620A-99B0-9A743324E29B}"/>
              </a:ext>
            </a:extLst>
          </p:cNvPr>
          <p:cNvSpPr>
            <a:spLocks noGrp="1"/>
          </p:cNvSpPr>
          <p:nvPr>
            <p:ph type="subTitle" idx="1"/>
          </p:nvPr>
        </p:nvSpPr>
        <p:spPr>
          <a:xfrm>
            <a:off x="447577" y="1148262"/>
            <a:ext cx="9792000" cy="360000"/>
          </a:xfrm>
          <a:prstGeom prst="rect">
            <a:avLst/>
          </a:prstGeom>
        </p:spPr>
        <p:txBody>
          <a:bodyPr lIns="0" tIns="0" rIns="0" bIns="0">
            <a:no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7" name="Título 9">
            <a:extLst>
              <a:ext uri="{FF2B5EF4-FFF2-40B4-BE49-F238E27FC236}">
                <a16:creationId xmlns:a16="http://schemas.microsoft.com/office/drawing/2014/main" xmlns="" id="{9FD4B0E4-F4A4-1398-9C24-8A4896DE8DD2}"/>
              </a:ext>
            </a:extLst>
          </p:cNvPr>
          <p:cNvSpPr>
            <a:spLocks noGrp="1"/>
          </p:cNvSpPr>
          <p:nvPr>
            <p:ph type="title" hasCustomPrompt="1"/>
          </p:nvPr>
        </p:nvSpPr>
        <p:spPr>
          <a:xfrm>
            <a:off x="449261" y="496570"/>
            <a:ext cx="9792000" cy="608400"/>
          </a:xfrm>
          <a:prstGeom prst="rect">
            <a:avLst/>
          </a:prstGeom>
        </p:spPr>
        <p:txBody>
          <a:bodyPr vert="horz" lIns="0" tIns="0" rIns="0" bIns="0"/>
          <a:lstStyle>
            <a:lvl1pPr>
              <a:defRPr b="1">
                <a:solidFill>
                  <a:schemeClr val="bg1"/>
                </a:solidFill>
              </a:defRPr>
            </a:lvl1pPr>
          </a:lstStyle>
          <a:p>
            <a:r>
              <a:rPr lang="es-ES" dirty="0"/>
              <a:t>Haga clic para modificar el estilo de título del patrón</a:t>
            </a:r>
            <a:br>
              <a:rPr lang="es-ES" dirty="0"/>
            </a:br>
            <a:r>
              <a:rPr lang="es-ES" dirty="0"/>
              <a:t/>
            </a:r>
            <a:br>
              <a:rPr lang="es-ES" dirty="0"/>
            </a:br>
            <a:endParaRPr lang="es-CL" dirty="0"/>
          </a:p>
        </p:txBody>
      </p:sp>
      <p:sp>
        <p:nvSpPr>
          <p:cNvPr id="2" name="Marcador de pie de página 1"/>
          <p:cNvSpPr>
            <a:spLocks noGrp="1"/>
          </p:cNvSpPr>
          <p:nvPr>
            <p:ph type="ftr" sz="quarter" idx="10"/>
          </p:nvPr>
        </p:nvSpPr>
        <p:spPr/>
        <p:txBody>
          <a:bodyPr/>
          <a:lstStyle>
            <a:lvl1pPr>
              <a:defRPr>
                <a:solidFill>
                  <a:schemeClr val="bg1"/>
                </a:solidFill>
              </a:defRPr>
            </a:lvl1pPr>
          </a:lstStyle>
          <a:p>
            <a:endParaRPr lang="es-CL" dirty="0"/>
          </a:p>
        </p:txBody>
      </p:sp>
      <p:sp>
        <p:nvSpPr>
          <p:cNvPr id="3" name="Marcador de número de diapositiva 2"/>
          <p:cNvSpPr>
            <a:spLocks noGrp="1"/>
          </p:cNvSpPr>
          <p:nvPr>
            <p:ph type="sldNum" sz="quarter" idx="11"/>
          </p:nvPr>
        </p:nvSpPr>
        <p:spPr/>
        <p:txBody>
          <a:bodyPr/>
          <a:lstStyle>
            <a:lvl1pPr>
              <a:defRPr>
                <a:solidFill>
                  <a:schemeClr val="bg1"/>
                </a:solidFill>
              </a:defRPr>
            </a:lvl1pPr>
          </a:lstStyle>
          <a:p>
            <a:fld id="{4B90B3AC-360D-4C0F-BB2D-EFC963FB8AB1}" type="slidenum">
              <a:rPr lang="es-CL" smtClean="0"/>
              <a:pPr/>
              <a:t>‹Nº›</a:t>
            </a:fld>
            <a:endParaRPr lang="es-CL" dirty="0"/>
          </a:p>
        </p:txBody>
      </p:sp>
      <p:pic>
        <p:nvPicPr>
          <p:cNvPr id="30" name="Gráfico 1">
            <a:extLst>
              <a:ext uri="{FF2B5EF4-FFF2-40B4-BE49-F238E27FC236}">
                <a16:creationId xmlns:a16="http://schemas.microsoft.com/office/drawing/2014/main" xmlns="" id="{8439E0E9-8B07-843D-A908-1FA718640EBC}"/>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314497052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se verde">
    <p:bg>
      <p:bgPr>
        <a:solidFill>
          <a:schemeClr val="accent1"/>
        </a:solidFill>
        <a:effectLst/>
      </p:bgPr>
    </p:bg>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7657" name="Diapositiva de think-cell" r:id="rId4" imgW="0" imgH="0" progId="TCLayout.ActiveDocument.1">
                  <p:embed/>
                </p:oleObj>
              </mc:Choice>
              <mc:Fallback>
                <p:oleObj name="Diapositiva de think-cell"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Conector recto 18">
            <a:extLst>
              <a:ext uri="{FF2B5EF4-FFF2-40B4-BE49-F238E27FC236}">
                <a16:creationId xmlns:a16="http://schemas.microsoft.com/office/drawing/2014/main" xmlns="" id="{85F9AF68-8345-6B33-319E-57FB32203EE1}"/>
              </a:ext>
            </a:extLst>
          </p:cNvPr>
          <p:cNvCxnSpPr>
            <a:cxnSpLocks/>
          </p:cNvCxnSpPr>
          <p:nvPr userDrawn="1"/>
        </p:nvCxnSpPr>
        <p:spPr>
          <a:xfrm>
            <a:off x="436563" y="385812"/>
            <a:ext cx="1297221"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7" name="Título 9">
            <a:extLst>
              <a:ext uri="{FF2B5EF4-FFF2-40B4-BE49-F238E27FC236}">
                <a16:creationId xmlns:a16="http://schemas.microsoft.com/office/drawing/2014/main" xmlns="" id="{9FD4B0E4-F4A4-1398-9C24-8A4896DE8DD2}"/>
              </a:ext>
            </a:extLst>
          </p:cNvPr>
          <p:cNvSpPr>
            <a:spLocks noGrp="1"/>
          </p:cNvSpPr>
          <p:nvPr>
            <p:ph type="title" hasCustomPrompt="1"/>
          </p:nvPr>
        </p:nvSpPr>
        <p:spPr>
          <a:xfrm>
            <a:off x="449261" y="496570"/>
            <a:ext cx="9792000" cy="608400"/>
          </a:xfrm>
          <a:prstGeom prst="rect">
            <a:avLst/>
          </a:prstGeom>
        </p:spPr>
        <p:txBody>
          <a:bodyPr vert="horz" lIns="0" tIns="0" rIns="0" bIns="0"/>
          <a:lstStyle>
            <a:lvl1pPr>
              <a:defRPr b="1">
                <a:solidFill>
                  <a:schemeClr val="bg1"/>
                </a:solidFill>
              </a:defRPr>
            </a:lvl1pPr>
          </a:lstStyle>
          <a:p>
            <a:r>
              <a:rPr lang="es-ES" dirty="0"/>
              <a:t>Haga clic para modificar el estilo de título del patrón</a:t>
            </a:r>
            <a:br>
              <a:rPr lang="es-ES" dirty="0"/>
            </a:br>
            <a:r>
              <a:rPr lang="es-ES" dirty="0"/>
              <a:t/>
            </a:r>
            <a:br>
              <a:rPr lang="es-ES" dirty="0"/>
            </a:br>
            <a:endParaRPr lang="es-CL" dirty="0"/>
          </a:p>
        </p:txBody>
      </p:sp>
      <p:sp>
        <p:nvSpPr>
          <p:cNvPr id="2" name="Marcador de pie de página 1"/>
          <p:cNvSpPr>
            <a:spLocks noGrp="1"/>
          </p:cNvSpPr>
          <p:nvPr>
            <p:ph type="ftr" sz="quarter" idx="10"/>
          </p:nvPr>
        </p:nvSpPr>
        <p:spPr/>
        <p:txBody>
          <a:bodyPr/>
          <a:lstStyle>
            <a:lvl1pPr>
              <a:defRPr>
                <a:solidFill>
                  <a:schemeClr val="bg1"/>
                </a:solidFill>
              </a:defRPr>
            </a:lvl1pPr>
          </a:lstStyle>
          <a:p>
            <a:endParaRPr lang="es-CL" dirty="0"/>
          </a:p>
        </p:txBody>
      </p:sp>
      <p:sp>
        <p:nvSpPr>
          <p:cNvPr id="3" name="Marcador de número de diapositiva 2"/>
          <p:cNvSpPr>
            <a:spLocks noGrp="1"/>
          </p:cNvSpPr>
          <p:nvPr>
            <p:ph type="sldNum" sz="quarter" idx="11"/>
          </p:nvPr>
        </p:nvSpPr>
        <p:spPr/>
        <p:txBody>
          <a:bodyPr/>
          <a:lstStyle>
            <a:lvl1pPr>
              <a:defRPr>
                <a:solidFill>
                  <a:schemeClr val="bg1"/>
                </a:solidFill>
              </a:defRPr>
            </a:lvl1pPr>
          </a:lstStyle>
          <a:p>
            <a:fld id="{4B90B3AC-360D-4C0F-BB2D-EFC963FB8AB1}" type="slidenum">
              <a:rPr lang="es-CL" smtClean="0"/>
              <a:pPr/>
              <a:t>‹Nº›</a:t>
            </a:fld>
            <a:endParaRPr lang="es-CL" dirty="0"/>
          </a:p>
        </p:txBody>
      </p:sp>
      <p:pic>
        <p:nvPicPr>
          <p:cNvPr id="31" name="Gráfico 1">
            <a:extLst>
              <a:ext uri="{FF2B5EF4-FFF2-40B4-BE49-F238E27FC236}">
                <a16:creationId xmlns:a16="http://schemas.microsoft.com/office/drawing/2014/main" xmlns="" id="{8439E0E9-8B07-843D-A908-1FA718640EBC}"/>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128901119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ítulo, subtítulo y texto">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81"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ángulo 1">
            <a:extLst>
              <a:ext uri="{FF2B5EF4-FFF2-40B4-BE49-F238E27FC236}">
                <a16:creationId xmlns:a16="http://schemas.microsoft.com/office/drawing/2014/main" xmlns="" id="{F6D0C49E-3AAB-6355-628D-23D62EB5D73A}"/>
              </a:ext>
            </a:extLst>
          </p:cNvPr>
          <p:cNvSpPr/>
          <p:nvPr userDrawn="1"/>
        </p:nvSpPr>
        <p:spPr>
          <a:xfrm flipH="1">
            <a:off x="0" y="0"/>
            <a:ext cx="88152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marR="0" indent="-171450" algn="ctr" defTabSz="825500" rtl="0" fontAlgn="auto" latinLnBrk="0" hangingPunct="0">
              <a:lnSpc>
                <a:spcPct val="100000"/>
              </a:lnSpc>
              <a:spcBef>
                <a:spcPts val="0"/>
              </a:spcBef>
              <a:spcAft>
                <a:spcPts val="0"/>
              </a:spcAft>
              <a:buClrTx/>
              <a:buSzTx/>
              <a:buFont typeface="Wingdings" panose="05000000000000000000" pitchFamily="2" charset="2"/>
              <a:buChar char="§"/>
              <a:tabLst/>
            </a:pPr>
            <a:endParaRPr lang="en-US" sz="1000" dirty="0" err="1">
              <a:solidFill>
                <a:schemeClr val="bg1"/>
              </a:solidFill>
              <a:ea typeface="Helvetica Neue Medium"/>
              <a:cs typeface="Helvetica Neue Medium"/>
              <a:sym typeface="Helvetica Neue Medium"/>
            </a:endParaRPr>
          </a:p>
        </p:txBody>
      </p:sp>
      <p:sp>
        <p:nvSpPr>
          <p:cNvPr id="3" name="Subtítulo 2">
            <a:extLst>
              <a:ext uri="{FF2B5EF4-FFF2-40B4-BE49-F238E27FC236}">
                <a16:creationId xmlns:a16="http://schemas.microsoft.com/office/drawing/2014/main" xmlns=""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xmlns=""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13" name="Marcador de texto 3">
            <a:extLst>
              <a:ext uri="{FF2B5EF4-FFF2-40B4-BE49-F238E27FC236}">
                <a16:creationId xmlns:a16="http://schemas.microsoft.com/office/drawing/2014/main" xmlns="" id="{E0B57D74-FDA4-3B80-E9DF-B3B0E2003B69}"/>
              </a:ext>
            </a:extLst>
          </p:cNvPr>
          <p:cNvSpPr>
            <a:spLocks noGrp="1"/>
          </p:cNvSpPr>
          <p:nvPr>
            <p:ph type="body" sz="quarter" idx="12"/>
          </p:nvPr>
        </p:nvSpPr>
        <p:spPr>
          <a:xfrm>
            <a:off x="445770" y="1557338"/>
            <a:ext cx="11338243" cy="460851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4" name="Marcador de pie de página 3"/>
          <p:cNvSpPr>
            <a:spLocks noGrp="1"/>
          </p:cNvSpPr>
          <p:nvPr>
            <p:ph type="ftr" sz="quarter" idx="13"/>
          </p:nvPr>
        </p:nvSpPr>
        <p:spPr/>
        <p:txBody>
          <a:bodyPr/>
          <a:lstStyle/>
          <a:p>
            <a:endParaRPr lang="es-CL" dirty="0"/>
          </a:p>
        </p:txBody>
      </p:sp>
      <p:sp>
        <p:nvSpPr>
          <p:cNvPr id="6" name="Marcador de número de diapositiva 5"/>
          <p:cNvSpPr>
            <a:spLocks noGrp="1"/>
          </p:cNvSpPr>
          <p:nvPr>
            <p:ph type="sldNum" sz="quarter" idx="14"/>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12122549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Base dividida">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extLst>
              <p:ext uri="{D42A27DB-BD31-4B8C-83A1-F6EECF244321}">
                <p14:modId xmlns:p14="http://schemas.microsoft.com/office/powerpoint/2010/main" val="29093184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5" name="Diapositiva de think-cell" r:id="rId4" imgW="395" imgH="396" progId="TCLayout.ActiveDocument.1">
                  <p:embed/>
                </p:oleObj>
              </mc:Choice>
              <mc:Fallback>
                <p:oleObj name="Diapositiva de think-cell" r:id="rId4" imgW="395" imgH="396" progId="TCLayout.ActiveDocument.1">
                  <p:embed/>
                  <p:pic>
                    <p:nvPicPr>
                      <p:cNvPr id="9" name="Objeto 8" hidden="1">
                        <a:extLst>
                          <a:ext uri="{FF2B5EF4-FFF2-40B4-BE49-F238E27FC236}">
                            <a16:creationId xmlns:a16="http://schemas.microsoft.com/office/drawing/2014/main" xmlns="" id="{2F91E374-5281-2D37-A713-13ABBABBB2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ángulo 1">
            <a:extLst>
              <a:ext uri="{FF2B5EF4-FFF2-40B4-BE49-F238E27FC236}">
                <a16:creationId xmlns:a16="http://schemas.microsoft.com/office/drawing/2014/main" xmlns="" id="{F6D0C49E-3AAB-6355-628D-23D62EB5D73A}"/>
              </a:ext>
            </a:extLst>
          </p:cNvPr>
          <p:cNvSpPr/>
          <p:nvPr userDrawn="1"/>
        </p:nvSpPr>
        <p:spPr>
          <a:xfrm flipH="1">
            <a:off x="0" y="0"/>
            <a:ext cx="88152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marR="0" indent="-171450" algn="ctr" defTabSz="825500" rtl="0" fontAlgn="auto" latinLnBrk="0" hangingPunct="0">
              <a:lnSpc>
                <a:spcPct val="100000"/>
              </a:lnSpc>
              <a:spcBef>
                <a:spcPts val="0"/>
              </a:spcBef>
              <a:spcAft>
                <a:spcPts val="0"/>
              </a:spcAft>
              <a:buClrTx/>
              <a:buSzTx/>
              <a:buFont typeface="Wingdings" panose="05000000000000000000" pitchFamily="2" charset="2"/>
              <a:buChar char="§"/>
              <a:tabLst/>
            </a:pPr>
            <a:endParaRPr lang="en-US" sz="1000" dirty="0" err="1">
              <a:solidFill>
                <a:schemeClr val="bg1"/>
              </a:solidFill>
              <a:ea typeface="Helvetica Neue Medium"/>
              <a:cs typeface="Helvetica Neue Medium"/>
              <a:sym typeface="Helvetica Neue Medium"/>
            </a:endParaRPr>
          </a:p>
        </p:txBody>
      </p:sp>
      <p:sp>
        <p:nvSpPr>
          <p:cNvPr id="3" name="Subtítulo 2">
            <a:extLst>
              <a:ext uri="{FF2B5EF4-FFF2-40B4-BE49-F238E27FC236}">
                <a16:creationId xmlns:a16="http://schemas.microsoft.com/office/drawing/2014/main" xmlns=""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xmlns=""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4" name="Marcador de pie de página 3"/>
          <p:cNvSpPr>
            <a:spLocks noGrp="1"/>
          </p:cNvSpPr>
          <p:nvPr>
            <p:ph type="ftr" sz="quarter" idx="10"/>
          </p:nvPr>
        </p:nvSpPr>
        <p:spPr/>
        <p:txBody>
          <a:bodyPr/>
          <a:lstStyle/>
          <a:p>
            <a:endParaRPr lang="es-CL" dirty="0"/>
          </a:p>
        </p:txBody>
      </p:sp>
      <p:sp>
        <p:nvSpPr>
          <p:cNvPr id="6" name="Marcador de número de diapositiva 5"/>
          <p:cNvSpPr>
            <a:spLocks noGrp="1"/>
          </p:cNvSpPr>
          <p:nvPr>
            <p:ph type="sldNum" sz="quarter" idx="11"/>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1133427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ada 2">
    <p:spTree>
      <p:nvGrpSpPr>
        <p:cNvPr id="1" name=""/>
        <p:cNvGrpSpPr/>
        <p:nvPr/>
      </p:nvGrpSpPr>
      <p:grpSpPr>
        <a:xfrm>
          <a:off x="0" y="0"/>
          <a:ext cx="0" cy="0"/>
          <a:chOff x="0" y="0"/>
          <a:chExt cx="0" cy="0"/>
        </a:xfrm>
      </p:grpSpPr>
      <p:sp>
        <p:nvSpPr>
          <p:cNvPr id="27" name="Marcador de posición de imagen 3">
            <a:extLst>
              <a:ext uri="{FF2B5EF4-FFF2-40B4-BE49-F238E27FC236}">
                <a16:creationId xmlns:a16="http://schemas.microsoft.com/office/drawing/2014/main" xmlns="" id="{602734B2-65B4-284E-AF5A-74CF40B76692}"/>
              </a:ext>
            </a:extLst>
          </p:cNvPr>
          <p:cNvSpPr>
            <a:spLocks noGrp="1"/>
          </p:cNvSpPr>
          <p:nvPr>
            <p:ph type="pic" sz="quarter" idx="10" hasCustomPrompt="1"/>
          </p:nvPr>
        </p:nvSpPr>
        <p:spPr>
          <a:xfrm>
            <a:off x="-1" y="3174"/>
            <a:ext cx="12192000" cy="6858000"/>
          </a:xfrm>
          <a:prstGeom prst="rect">
            <a:avLst/>
          </a:prstGeom>
        </p:spPr>
        <p:txBody>
          <a:bodyPr/>
          <a:lstStyle>
            <a:lvl1pPr marL="0" indent="0">
              <a:buNone/>
              <a:defRPr sz="1600">
                <a:solidFill>
                  <a:schemeClr val="tx2"/>
                </a:solidFill>
              </a:defRPr>
            </a:lvl1pPr>
          </a:lstStyle>
          <a:p>
            <a:r>
              <a:rPr lang="es-CL" dirty="0"/>
              <a:t>Clic al centro para incorporar una imagen</a:t>
            </a:r>
          </a:p>
        </p:txBody>
      </p:sp>
      <p:sp>
        <p:nvSpPr>
          <p:cNvPr id="5" name="Marcador de texto 7">
            <a:extLst>
              <a:ext uri="{FF2B5EF4-FFF2-40B4-BE49-F238E27FC236}">
                <a16:creationId xmlns:a16="http://schemas.microsoft.com/office/drawing/2014/main" xmlns="" id="{73577CB4-5A03-9E4B-AB3D-120C9169EF8F}"/>
              </a:ext>
            </a:extLst>
          </p:cNvPr>
          <p:cNvSpPr>
            <a:spLocks noGrp="1"/>
          </p:cNvSpPr>
          <p:nvPr>
            <p:ph type="body" sz="quarter" idx="11" hasCustomPrompt="1"/>
          </p:nvPr>
        </p:nvSpPr>
        <p:spPr>
          <a:xfrm>
            <a:off x="449263" y="5177790"/>
            <a:ext cx="4260960" cy="1205465"/>
          </a:xfrm>
          <a:prstGeom prst="rect">
            <a:avLst/>
          </a:prstGeom>
        </p:spPr>
        <p:txBody>
          <a:bodyPr lIns="0" tIns="0" rIns="0" bIns="0">
            <a:noAutofit/>
          </a:bodyPr>
          <a:lstStyle>
            <a:lvl1pPr marL="0" indent="0">
              <a:spcBef>
                <a:spcPts val="0"/>
              </a:spcBef>
              <a:spcAft>
                <a:spcPts val="0"/>
              </a:spcAft>
              <a:buNone/>
              <a:defRPr sz="3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r>
              <a:rPr lang="es-ES_tradnl" dirty="0"/>
              <a:t>Título presentación Máximo 3 líneas   </a:t>
            </a:r>
            <a:br>
              <a:rPr lang="es-ES_tradnl" dirty="0"/>
            </a:br>
            <a:r>
              <a:rPr lang="es-ES_tradnl" dirty="0"/>
              <a:t>Arial Bold - 30 puntos </a:t>
            </a:r>
          </a:p>
        </p:txBody>
      </p:sp>
      <p:pic>
        <p:nvPicPr>
          <p:cNvPr id="8" name="Gráfico 7">
            <a:extLst>
              <a:ext uri="{FF2B5EF4-FFF2-40B4-BE49-F238E27FC236}">
                <a16:creationId xmlns:a16="http://schemas.microsoft.com/office/drawing/2014/main" xmlns="" id="{FDEC0ABD-6C88-E5D1-ED52-F3677C45D7F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559444" y="367977"/>
            <a:ext cx="1224570" cy="506827"/>
          </a:xfrm>
          <a:prstGeom prst="rect">
            <a:avLst/>
          </a:prstGeom>
        </p:spPr>
      </p:pic>
    </p:spTree>
    <p:extLst>
      <p:ext uri="{BB962C8B-B14F-4D97-AF65-F5344CB8AC3E}">
        <p14:creationId xmlns:p14="http://schemas.microsoft.com/office/powerpoint/2010/main" val="1165899300"/>
      </p:ext>
    </p:extLst>
  </p:cSld>
  <p:clrMapOvr>
    <a:masterClrMapping/>
  </p:clrMapOvr>
  <p:transition spd="med"/>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ítulo, subtítulo y texto">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9"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ángulo 1">
            <a:extLst>
              <a:ext uri="{FF2B5EF4-FFF2-40B4-BE49-F238E27FC236}">
                <a16:creationId xmlns:a16="http://schemas.microsoft.com/office/drawing/2014/main" xmlns="" id="{F6D0C49E-3AAB-6355-628D-23D62EB5D73A}"/>
              </a:ext>
            </a:extLst>
          </p:cNvPr>
          <p:cNvSpPr/>
          <p:nvPr userDrawn="1"/>
        </p:nvSpPr>
        <p:spPr>
          <a:xfrm flipH="1">
            <a:off x="0" y="0"/>
            <a:ext cx="60960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marR="0" indent="-171450" algn="ctr" defTabSz="825500" rtl="0" fontAlgn="auto" latinLnBrk="0" hangingPunct="0">
              <a:lnSpc>
                <a:spcPct val="100000"/>
              </a:lnSpc>
              <a:spcBef>
                <a:spcPts val="0"/>
              </a:spcBef>
              <a:spcAft>
                <a:spcPts val="0"/>
              </a:spcAft>
              <a:buClrTx/>
              <a:buSzTx/>
              <a:buFont typeface="Wingdings" panose="05000000000000000000" pitchFamily="2" charset="2"/>
              <a:buChar char="§"/>
              <a:tabLst/>
            </a:pPr>
            <a:endParaRPr lang="en-US" sz="1000" dirty="0" err="1">
              <a:solidFill>
                <a:schemeClr val="bg1"/>
              </a:solidFill>
              <a:ea typeface="Helvetica Neue Medium"/>
              <a:cs typeface="Helvetica Neue Medium"/>
              <a:sym typeface="Helvetica Neue Medium"/>
            </a:endParaRPr>
          </a:p>
        </p:txBody>
      </p:sp>
      <p:sp>
        <p:nvSpPr>
          <p:cNvPr id="3" name="Subtítulo 2">
            <a:extLst>
              <a:ext uri="{FF2B5EF4-FFF2-40B4-BE49-F238E27FC236}">
                <a16:creationId xmlns:a16="http://schemas.microsoft.com/office/drawing/2014/main" xmlns="" id="{80F49EB7-6646-294D-B55D-2104414C849D}"/>
              </a:ext>
            </a:extLst>
          </p:cNvPr>
          <p:cNvSpPr>
            <a:spLocks noGrp="1"/>
          </p:cNvSpPr>
          <p:nvPr>
            <p:ph type="subTitle" idx="1"/>
          </p:nvPr>
        </p:nvSpPr>
        <p:spPr>
          <a:xfrm>
            <a:off x="447578"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xmlns=""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13" name="Marcador de texto 3">
            <a:extLst>
              <a:ext uri="{FF2B5EF4-FFF2-40B4-BE49-F238E27FC236}">
                <a16:creationId xmlns:a16="http://schemas.microsoft.com/office/drawing/2014/main" xmlns="" id="{E0B57D74-FDA4-3B80-E9DF-B3B0E2003B69}"/>
              </a:ext>
            </a:extLst>
          </p:cNvPr>
          <p:cNvSpPr>
            <a:spLocks noGrp="1"/>
          </p:cNvSpPr>
          <p:nvPr>
            <p:ph type="body" sz="quarter" idx="12"/>
          </p:nvPr>
        </p:nvSpPr>
        <p:spPr>
          <a:xfrm>
            <a:off x="445770" y="1557338"/>
            <a:ext cx="11338243" cy="460851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4" name="Marcador de pie de página 3"/>
          <p:cNvSpPr>
            <a:spLocks noGrp="1"/>
          </p:cNvSpPr>
          <p:nvPr>
            <p:ph type="ftr" sz="quarter" idx="13"/>
          </p:nvPr>
        </p:nvSpPr>
        <p:spPr/>
        <p:txBody>
          <a:bodyPr/>
          <a:lstStyle/>
          <a:p>
            <a:endParaRPr lang="es-CL" dirty="0"/>
          </a:p>
        </p:txBody>
      </p:sp>
      <p:sp>
        <p:nvSpPr>
          <p:cNvPr id="6" name="Marcador de número de diapositiva 5"/>
          <p:cNvSpPr>
            <a:spLocks noGrp="1"/>
          </p:cNvSpPr>
          <p:nvPr>
            <p:ph type="sldNum" sz="quarter" idx="14"/>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494242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Base dividida">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extLst>
              <p:ext uri="{D42A27DB-BD31-4B8C-83A1-F6EECF244321}">
                <p14:modId xmlns:p14="http://schemas.microsoft.com/office/powerpoint/2010/main" val="33327807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53" name="Diapositiva de think-cell" r:id="rId4" imgW="395" imgH="396" progId="TCLayout.ActiveDocument.1">
                  <p:embed/>
                </p:oleObj>
              </mc:Choice>
              <mc:Fallback>
                <p:oleObj name="Diapositiva de think-cell" r:id="rId4" imgW="395" imgH="396" progId="TCLayout.ActiveDocument.1">
                  <p:embed/>
                  <p:pic>
                    <p:nvPicPr>
                      <p:cNvPr id="9" name="Objeto 8" hidden="1">
                        <a:extLst>
                          <a:ext uri="{FF2B5EF4-FFF2-40B4-BE49-F238E27FC236}">
                            <a16:creationId xmlns:a16="http://schemas.microsoft.com/office/drawing/2014/main" xmlns="" id="{2F91E374-5281-2D37-A713-13ABBABBB2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ángulo 1">
            <a:extLst>
              <a:ext uri="{FF2B5EF4-FFF2-40B4-BE49-F238E27FC236}">
                <a16:creationId xmlns:a16="http://schemas.microsoft.com/office/drawing/2014/main" xmlns="" id="{F6D0C49E-3AAB-6355-628D-23D62EB5D73A}"/>
              </a:ext>
            </a:extLst>
          </p:cNvPr>
          <p:cNvSpPr/>
          <p:nvPr userDrawn="1"/>
        </p:nvSpPr>
        <p:spPr>
          <a:xfrm flipH="1">
            <a:off x="0" y="0"/>
            <a:ext cx="60960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marR="0" indent="-171450" algn="ctr" defTabSz="825500" rtl="0" fontAlgn="auto" latinLnBrk="0" hangingPunct="0">
              <a:lnSpc>
                <a:spcPct val="100000"/>
              </a:lnSpc>
              <a:spcBef>
                <a:spcPts val="0"/>
              </a:spcBef>
              <a:spcAft>
                <a:spcPts val="0"/>
              </a:spcAft>
              <a:buClrTx/>
              <a:buSzTx/>
              <a:buFont typeface="Wingdings" panose="05000000000000000000" pitchFamily="2" charset="2"/>
              <a:buChar char="§"/>
              <a:tabLst/>
            </a:pPr>
            <a:endParaRPr lang="en-US" sz="1000" dirty="0" err="1">
              <a:solidFill>
                <a:schemeClr val="bg1"/>
              </a:solidFill>
              <a:ea typeface="Helvetica Neue Medium"/>
              <a:cs typeface="Helvetica Neue Medium"/>
              <a:sym typeface="Helvetica Neue Medium"/>
            </a:endParaRPr>
          </a:p>
        </p:txBody>
      </p:sp>
      <p:sp>
        <p:nvSpPr>
          <p:cNvPr id="3" name="Subtítulo 2">
            <a:extLst>
              <a:ext uri="{FF2B5EF4-FFF2-40B4-BE49-F238E27FC236}">
                <a16:creationId xmlns:a16="http://schemas.microsoft.com/office/drawing/2014/main" xmlns="" id="{80F49EB7-6646-294D-B55D-2104414C849D}"/>
              </a:ext>
            </a:extLst>
          </p:cNvPr>
          <p:cNvSpPr>
            <a:spLocks noGrp="1"/>
          </p:cNvSpPr>
          <p:nvPr>
            <p:ph type="subTitle" idx="1"/>
          </p:nvPr>
        </p:nvSpPr>
        <p:spPr>
          <a:xfrm>
            <a:off x="447578"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xmlns=""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4" name="Marcador de pie de página 3"/>
          <p:cNvSpPr>
            <a:spLocks noGrp="1"/>
          </p:cNvSpPr>
          <p:nvPr>
            <p:ph type="ftr" sz="quarter" idx="10"/>
          </p:nvPr>
        </p:nvSpPr>
        <p:spPr/>
        <p:txBody>
          <a:bodyPr/>
          <a:lstStyle/>
          <a:p>
            <a:endParaRPr lang="es-CL" dirty="0"/>
          </a:p>
        </p:txBody>
      </p:sp>
      <p:sp>
        <p:nvSpPr>
          <p:cNvPr id="6" name="Marcador de número de diapositiva 5"/>
          <p:cNvSpPr>
            <a:spLocks noGrp="1"/>
          </p:cNvSpPr>
          <p:nvPr>
            <p:ph type="sldNum" sz="quarter" idx="11"/>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28065491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ámina comparativa 3 categorías y descripciones">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0B42D332-2844-E942-96BC-37A626E30341}"/>
              </a:ext>
            </a:extLst>
          </p:cNvPr>
          <p:cNvGraphicFramePr>
            <a:graphicFrameLocks noChangeAspect="1"/>
          </p:cNvGraphicFramePr>
          <p:nvPr userDrawn="1">
            <p:custDataLst>
              <p:tags r:id="rId2"/>
            </p:custDataLst>
            <p:extLst>
              <p:ext uri="{D42A27DB-BD31-4B8C-83A1-F6EECF244321}">
                <p14:modId xmlns:p14="http://schemas.microsoft.com/office/powerpoint/2010/main" val="29490474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777"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0B42D332-2844-E942-96BC-37A626E3034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ectángulo 1">
            <a:extLst>
              <a:ext uri="{FF2B5EF4-FFF2-40B4-BE49-F238E27FC236}">
                <a16:creationId xmlns:a16="http://schemas.microsoft.com/office/drawing/2014/main" xmlns="" id="{74F55793-A0F5-0E78-02E7-EF2CF719E974}"/>
              </a:ext>
            </a:extLst>
          </p:cNvPr>
          <p:cNvSpPr/>
          <p:nvPr userDrawn="1"/>
        </p:nvSpPr>
        <p:spPr>
          <a:xfrm>
            <a:off x="8825392" y="0"/>
            <a:ext cx="337079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err="1"/>
          </a:p>
        </p:txBody>
      </p:sp>
      <p:sp>
        <p:nvSpPr>
          <p:cNvPr id="61" name="Marcador de texto 7">
            <a:extLst>
              <a:ext uri="{FF2B5EF4-FFF2-40B4-BE49-F238E27FC236}">
                <a16:creationId xmlns:a16="http://schemas.microsoft.com/office/drawing/2014/main" xmlns="" id="{60D2818D-89F2-5146-96F4-FE5CC94A3B64}"/>
              </a:ext>
            </a:extLst>
          </p:cNvPr>
          <p:cNvSpPr>
            <a:spLocks noGrp="1"/>
          </p:cNvSpPr>
          <p:nvPr>
            <p:ph type="body" sz="quarter" idx="47" hasCustomPrompt="1"/>
          </p:nvPr>
        </p:nvSpPr>
        <p:spPr>
          <a:xfrm>
            <a:off x="449262" y="1905774"/>
            <a:ext cx="753896" cy="566153"/>
          </a:xfrm>
          <a:prstGeom prst="rect">
            <a:avLst/>
          </a:prstGeom>
        </p:spPr>
        <p:txBody>
          <a:bodyPr lIns="0" tIns="0" rIns="0" bIns="0"/>
          <a:lstStyle>
            <a:lvl1pPr marL="0" indent="0">
              <a:buNone/>
              <a:defRPr sz="4400" b="1">
                <a:solidFill>
                  <a:schemeClr val="accent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114" name="Marcador de texto 7">
            <a:extLst>
              <a:ext uri="{FF2B5EF4-FFF2-40B4-BE49-F238E27FC236}">
                <a16:creationId xmlns:a16="http://schemas.microsoft.com/office/drawing/2014/main" xmlns="" id="{130CF308-4F12-CF40-8431-48ED26F5E46C}"/>
              </a:ext>
            </a:extLst>
          </p:cNvPr>
          <p:cNvSpPr>
            <a:spLocks noGrp="1"/>
          </p:cNvSpPr>
          <p:nvPr>
            <p:ph type="body" sz="quarter" idx="41" hasCustomPrompt="1"/>
          </p:nvPr>
        </p:nvSpPr>
        <p:spPr>
          <a:xfrm>
            <a:off x="823942" y="2161664"/>
            <a:ext cx="1242719" cy="73800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16</a:t>
            </a:r>
            <a:endParaRPr lang="es-CL" dirty="0"/>
          </a:p>
        </p:txBody>
      </p:sp>
      <p:sp>
        <p:nvSpPr>
          <p:cNvPr id="53" name="Marcador de texto 7">
            <a:extLst>
              <a:ext uri="{FF2B5EF4-FFF2-40B4-BE49-F238E27FC236}">
                <a16:creationId xmlns:a16="http://schemas.microsoft.com/office/drawing/2014/main" xmlns="" id="{9381C1C0-80DF-6749-9C03-56994A4072C4}"/>
              </a:ext>
            </a:extLst>
          </p:cNvPr>
          <p:cNvSpPr>
            <a:spLocks noGrp="1"/>
          </p:cNvSpPr>
          <p:nvPr>
            <p:ph type="body" sz="quarter" idx="40" hasCustomPrompt="1"/>
          </p:nvPr>
        </p:nvSpPr>
        <p:spPr>
          <a:xfrm>
            <a:off x="2389754" y="2169127"/>
            <a:ext cx="5701824" cy="736750"/>
          </a:xfrm>
          <a:prstGeom prst="rect">
            <a:avLst/>
          </a:prstGeom>
        </p:spPr>
        <p:txBody>
          <a:bodyPr lIns="0" tIns="0" rIns="0" bIns="0"/>
          <a:lstStyle>
            <a:lvl1pPr marL="0" indent="0">
              <a:buNone/>
              <a:defRPr sz="14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sp>
        <p:nvSpPr>
          <p:cNvPr id="54" name="Marcador de texto 7">
            <a:extLst>
              <a:ext uri="{FF2B5EF4-FFF2-40B4-BE49-F238E27FC236}">
                <a16:creationId xmlns:a16="http://schemas.microsoft.com/office/drawing/2014/main" xmlns="" id="{89620A1F-682C-3E4E-85BD-1A4E04D84C07}"/>
              </a:ext>
            </a:extLst>
          </p:cNvPr>
          <p:cNvSpPr>
            <a:spLocks noGrp="1"/>
          </p:cNvSpPr>
          <p:nvPr>
            <p:ph type="body" sz="quarter" idx="42" hasCustomPrompt="1"/>
          </p:nvPr>
        </p:nvSpPr>
        <p:spPr>
          <a:xfrm>
            <a:off x="2389752" y="1733847"/>
            <a:ext cx="4087247" cy="288000"/>
          </a:xfrm>
          <a:prstGeom prst="rect">
            <a:avLst/>
          </a:prstGeom>
        </p:spPr>
        <p:txBody>
          <a:bodyPr lIns="0" tIns="0" rIns="0" bIns="0"/>
          <a:lstStyle>
            <a:lvl1pPr marL="0" indent="0">
              <a:buNone/>
              <a:defRPr sz="14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14</a:t>
            </a:r>
            <a:endParaRPr lang="es-CL" dirty="0"/>
          </a:p>
        </p:txBody>
      </p:sp>
      <p:sp>
        <p:nvSpPr>
          <p:cNvPr id="73" name="Marcador de texto 7">
            <a:extLst>
              <a:ext uri="{FF2B5EF4-FFF2-40B4-BE49-F238E27FC236}">
                <a16:creationId xmlns:a16="http://schemas.microsoft.com/office/drawing/2014/main" xmlns="" id="{7BB34F7A-9153-7E41-8706-B75E12C61FAF}"/>
              </a:ext>
            </a:extLst>
          </p:cNvPr>
          <p:cNvSpPr>
            <a:spLocks noGrp="1"/>
          </p:cNvSpPr>
          <p:nvPr>
            <p:ph type="body" sz="quarter" idx="49" hasCustomPrompt="1"/>
          </p:nvPr>
        </p:nvSpPr>
        <p:spPr>
          <a:xfrm>
            <a:off x="2389754" y="3740751"/>
            <a:ext cx="5701824" cy="736750"/>
          </a:xfrm>
          <a:prstGeom prst="rect">
            <a:avLst/>
          </a:prstGeom>
        </p:spPr>
        <p:txBody>
          <a:bodyPr lIns="0" tIns="0" rIns="0" bIns="0"/>
          <a:lstStyle>
            <a:lvl1pPr marL="0" indent="0">
              <a:buNone/>
              <a:defRPr sz="14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sp>
        <p:nvSpPr>
          <p:cNvPr id="74" name="Marcador de texto 7">
            <a:extLst>
              <a:ext uri="{FF2B5EF4-FFF2-40B4-BE49-F238E27FC236}">
                <a16:creationId xmlns:a16="http://schemas.microsoft.com/office/drawing/2014/main" xmlns="" id="{D350E885-470E-4544-9B96-6265ACDD38BD}"/>
              </a:ext>
            </a:extLst>
          </p:cNvPr>
          <p:cNvSpPr>
            <a:spLocks noGrp="1"/>
          </p:cNvSpPr>
          <p:nvPr>
            <p:ph type="body" sz="quarter" idx="50" hasCustomPrompt="1"/>
          </p:nvPr>
        </p:nvSpPr>
        <p:spPr>
          <a:xfrm>
            <a:off x="2389752" y="3305472"/>
            <a:ext cx="4087247" cy="288000"/>
          </a:xfrm>
          <a:prstGeom prst="rect">
            <a:avLst/>
          </a:prstGeom>
        </p:spPr>
        <p:txBody>
          <a:bodyPr lIns="0" tIns="0" rIns="0" bIns="0"/>
          <a:lstStyle>
            <a:lvl1pPr marL="0" indent="0">
              <a:buNone/>
              <a:defRPr sz="14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14</a:t>
            </a:r>
            <a:endParaRPr lang="es-CL" dirty="0"/>
          </a:p>
        </p:txBody>
      </p:sp>
      <p:sp>
        <p:nvSpPr>
          <p:cNvPr id="82" name="Marcador de texto 7">
            <a:extLst>
              <a:ext uri="{FF2B5EF4-FFF2-40B4-BE49-F238E27FC236}">
                <a16:creationId xmlns:a16="http://schemas.microsoft.com/office/drawing/2014/main" xmlns="" id="{B22EF754-D625-F14C-8B51-B265491331F8}"/>
              </a:ext>
            </a:extLst>
          </p:cNvPr>
          <p:cNvSpPr>
            <a:spLocks noGrp="1"/>
          </p:cNvSpPr>
          <p:nvPr>
            <p:ph type="body" sz="quarter" idx="55" hasCustomPrompt="1"/>
          </p:nvPr>
        </p:nvSpPr>
        <p:spPr>
          <a:xfrm>
            <a:off x="2389754" y="5313411"/>
            <a:ext cx="5701824" cy="736750"/>
          </a:xfrm>
          <a:prstGeom prst="rect">
            <a:avLst/>
          </a:prstGeom>
        </p:spPr>
        <p:txBody>
          <a:bodyPr lIns="0" tIns="0" rIns="0" bIns="0"/>
          <a:lstStyle>
            <a:lvl1pPr marL="0" indent="0">
              <a:buNone/>
              <a:defRPr sz="14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sp>
        <p:nvSpPr>
          <p:cNvPr id="83" name="Marcador de texto 7">
            <a:extLst>
              <a:ext uri="{FF2B5EF4-FFF2-40B4-BE49-F238E27FC236}">
                <a16:creationId xmlns:a16="http://schemas.microsoft.com/office/drawing/2014/main" xmlns="" id="{977B32BB-9DE9-AE4E-B3F6-BC2F0A206886}"/>
              </a:ext>
            </a:extLst>
          </p:cNvPr>
          <p:cNvSpPr>
            <a:spLocks noGrp="1"/>
          </p:cNvSpPr>
          <p:nvPr>
            <p:ph type="body" sz="quarter" idx="56" hasCustomPrompt="1"/>
          </p:nvPr>
        </p:nvSpPr>
        <p:spPr>
          <a:xfrm>
            <a:off x="2389752" y="4878132"/>
            <a:ext cx="4087247" cy="288000"/>
          </a:xfrm>
          <a:prstGeom prst="rect">
            <a:avLst/>
          </a:prstGeom>
        </p:spPr>
        <p:txBody>
          <a:bodyPr lIns="0" tIns="0" rIns="0" bIns="0"/>
          <a:lstStyle>
            <a:lvl1pPr marL="0" indent="0">
              <a:buNone/>
              <a:defRPr sz="14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14</a:t>
            </a:r>
            <a:endParaRPr lang="es-CL" dirty="0"/>
          </a:p>
        </p:txBody>
      </p:sp>
      <p:sp>
        <p:nvSpPr>
          <p:cNvPr id="6" name="Marcador de texto 7">
            <a:extLst>
              <a:ext uri="{FF2B5EF4-FFF2-40B4-BE49-F238E27FC236}">
                <a16:creationId xmlns:a16="http://schemas.microsoft.com/office/drawing/2014/main" xmlns="" id="{B8030460-AF27-ED61-6BCA-022178D8FF3F}"/>
              </a:ext>
            </a:extLst>
          </p:cNvPr>
          <p:cNvSpPr>
            <a:spLocks noGrp="1"/>
          </p:cNvSpPr>
          <p:nvPr>
            <p:ph type="body" sz="quarter" idx="65" hasCustomPrompt="1"/>
          </p:nvPr>
        </p:nvSpPr>
        <p:spPr>
          <a:xfrm>
            <a:off x="449262" y="3493942"/>
            <a:ext cx="753896" cy="569855"/>
          </a:xfrm>
          <a:prstGeom prst="rect">
            <a:avLst/>
          </a:prstGeom>
        </p:spPr>
        <p:txBody>
          <a:bodyPr lIns="0" tIns="0" rIns="0" bIns="0"/>
          <a:lstStyle>
            <a:lvl1pPr marL="0" indent="0">
              <a:buNone/>
              <a:defRPr sz="4400" b="1">
                <a:solidFill>
                  <a:schemeClr val="accent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14" name="Marcador de texto 7">
            <a:extLst>
              <a:ext uri="{FF2B5EF4-FFF2-40B4-BE49-F238E27FC236}">
                <a16:creationId xmlns:a16="http://schemas.microsoft.com/office/drawing/2014/main" xmlns="" id="{4F09BDE9-1F52-40C2-BD9E-64B76A330DF5}"/>
              </a:ext>
            </a:extLst>
          </p:cNvPr>
          <p:cNvSpPr>
            <a:spLocks noGrp="1"/>
          </p:cNvSpPr>
          <p:nvPr>
            <p:ph type="body" sz="quarter" idx="66" hasCustomPrompt="1"/>
          </p:nvPr>
        </p:nvSpPr>
        <p:spPr>
          <a:xfrm>
            <a:off x="823942" y="3749832"/>
            <a:ext cx="1242719" cy="73800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16</a:t>
            </a:r>
            <a:endParaRPr lang="es-CL" dirty="0"/>
          </a:p>
        </p:txBody>
      </p:sp>
      <p:sp>
        <p:nvSpPr>
          <p:cNvPr id="15" name="Marcador de texto 7">
            <a:extLst>
              <a:ext uri="{FF2B5EF4-FFF2-40B4-BE49-F238E27FC236}">
                <a16:creationId xmlns:a16="http://schemas.microsoft.com/office/drawing/2014/main" xmlns="" id="{212DCDD1-366D-9A68-3E55-CEB914F9AD75}"/>
              </a:ext>
            </a:extLst>
          </p:cNvPr>
          <p:cNvSpPr>
            <a:spLocks noGrp="1"/>
          </p:cNvSpPr>
          <p:nvPr>
            <p:ph type="body" sz="quarter" idx="67" hasCustomPrompt="1"/>
          </p:nvPr>
        </p:nvSpPr>
        <p:spPr>
          <a:xfrm>
            <a:off x="449262" y="5046017"/>
            <a:ext cx="753896" cy="578264"/>
          </a:xfrm>
          <a:prstGeom prst="rect">
            <a:avLst/>
          </a:prstGeom>
        </p:spPr>
        <p:txBody>
          <a:bodyPr lIns="0" tIns="0" rIns="0" bIns="0"/>
          <a:lstStyle>
            <a:lvl1pPr marL="0" indent="0">
              <a:buNone/>
              <a:defRPr sz="4400" b="1">
                <a:solidFill>
                  <a:schemeClr val="accent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16" name="Marcador de texto 7">
            <a:extLst>
              <a:ext uri="{FF2B5EF4-FFF2-40B4-BE49-F238E27FC236}">
                <a16:creationId xmlns:a16="http://schemas.microsoft.com/office/drawing/2014/main" xmlns="" id="{5D8DABCA-3E6E-6521-D458-854891BF1192}"/>
              </a:ext>
            </a:extLst>
          </p:cNvPr>
          <p:cNvSpPr>
            <a:spLocks noGrp="1"/>
          </p:cNvSpPr>
          <p:nvPr>
            <p:ph type="body" sz="quarter" idx="68" hasCustomPrompt="1"/>
          </p:nvPr>
        </p:nvSpPr>
        <p:spPr>
          <a:xfrm>
            <a:off x="823942" y="5301906"/>
            <a:ext cx="1242719" cy="73800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16</a:t>
            </a:r>
            <a:endParaRPr lang="es-CL" dirty="0"/>
          </a:p>
        </p:txBody>
      </p:sp>
      <p:sp>
        <p:nvSpPr>
          <p:cNvPr id="5" name="Título 4">
            <a:extLst>
              <a:ext uri="{FF2B5EF4-FFF2-40B4-BE49-F238E27FC236}">
                <a16:creationId xmlns:a16="http://schemas.microsoft.com/office/drawing/2014/main" xmlns="" id="{2F3B9715-D07F-3864-81AC-DFB139F002E9}"/>
              </a:ext>
            </a:extLst>
          </p:cNvPr>
          <p:cNvSpPr>
            <a:spLocks noGrp="1"/>
          </p:cNvSpPr>
          <p:nvPr>
            <p:ph type="title"/>
          </p:nvPr>
        </p:nvSpPr>
        <p:spPr/>
        <p:txBody>
          <a:bodyPr vert="horz"/>
          <a:lstStyle/>
          <a:p>
            <a:r>
              <a:rPr lang="es-ES"/>
              <a:t>Haga clic para modificar el estilo de título del patrón</a:t>
            </a:r>
            <a:endParaRPr lang="es-CL"/>
          </a:p>
        </p:txBody>
      </p:sp>
      <p:sp>
        <p:nvSpPr>
          <p:cNvPr id="10" name="Marcador de texto 7">
            <a:extLst>
              <a:ext uri="{FF2B5EF4-FFF2-40B4-BE49-F238E27FC236}">
                <a16:creationId xmlns:a16="http://schemas.microsoft.com/office/drawing/2014/main" xmlns="" id="{53258BAC-810B-C764-8E58-DB47E4CB5471}"/>
              </a:ext>
            </a:extLst>
          </p:cNvPr>
          <p:cNvSpPr>
            <a:spLocks noGrp="1"/>
          </p:cNvSpPr>
          <p:nvPr>
            <p:ph type="body" sz="quarter" idx="19" hasCustomPrompt="1"/>
          </p:nvPr>
        </p:nvSpPr>
        <p:spPr>
          <a:xfrm>
            <a:off x="9340619" y="1730855"/>
            <a:ext cx="2441307" cy="290992"/>
          </a:xfrm>
          <a:prstGeom prst="rect">
            <a:avLst/>
          </a:prstGeom>
        </p:spPr>
        <p:txBody>
          <a:bodyPr lIns="0" tIns="0" rIns="0" bIns="0"/>
          <a:lstStyle>
            <a:lvl1pPr marL="0" indent="0">
              <a:buNone/>
              <a:defRPr sz="14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14</a:t>
            </a:r>
            <a:endParaRPr lang="es-CL" dirty="0"/>
          </a:p>
        </p:txBody>
      </p:sp>
      <p:sp>
        <p:nvSpPr>
          <p:cNvPr id="12" name="Marcador de texto 7">
            <a:extLst>
              <a:ext uri="{FF2B5EF4-FFF2-40B4-BE49-F238E27FC236}">
                <a16:creationId xmlns:a16="http://schemas.microsoft.com/office/drawing/2014/main" xmlns="" id="{42ECFC8D-9E4C-1277-A15B-B59DBD28B896}"/>
              </a:ext>
            </a:extLst>
          </p:cNvPr>
          <p:cNvSpPr>
            <a:spLocks noGrp="1"/>
          </p:cNvSpPr>
          <p:nvPr>
            <p:ph type="body" sz="quarter" idx="20" hasCustomPrompt="1"/>
          </p:nvPr>
        </p:nvSpPr>
        <p:spPr>
          <a:xfrm>
            <a:off x="9340620" y="2169128"/>
            <a:ext cx="2441307" cy="3870778"/>
          </a:xfrm>
          <a:prstGeom prst="rect">
            <a:avLst/>
          </a:prstGeom>
        </p:spPr>
        <p:txBody>
          <a:bodyPr lIns="0" tIns="0" rIns="0" bIns="0"/>
          <a:lstStyle>
            <a:lvl1pPr marL="200025" indent="-200025">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14</a:t>
            </a:r>
            <a:endParaRPr lang="es-CL" dirty="0"/>
          </a:p>
        </p:txBody>
      </p:sp>
      <p:sp>
        <p:nvSpPr>
          <p:cNvPr id="20" name="Subtítulo 2">
            <a:extLst>
              <a:ext uri="{FF2B5EF4-FFF2-40B4-BE49-F238E27FC236}">
                <a16:creationId xmlns:a16="http://schemas.microsoft.com/office/drawing/2014/main" xmlns="" id="{46DA7DB3-F2BD-15F8-B6BA-108CEF907C46}"/>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3" name="Marcador de pie de página 2"/>
          <p:cNvSpPr>
            <a:spLocks noGrp="1"/>
          </p:cNvSpPr>
          <p:nvPr>
            <p:ph type="ftr" sz="quarter" idx="69"/>
          </p:nvPr>
        </p:nvSpPr>
        <p:spPr/>
        <p:txBody>
          <a:bodyPr/>
          <a:lstStyle/>
          <a:p>
            <a:endParaRPr lang="es-CL" dirty="0"/>
          </a:p>
        </p:txBody>
      </p:sp>
      <p:sp>
        <p:nvSpPr>
          <p:cNvPr id="8" name="Marcador de número de diapositiva 7"/>
          <p:cNvSpPr>
            <a:spLocks noGrp="1"/>
          </p:cNvSpPr>
          <p:nvPr>
            <p:ph type="sldNum" sz="quarter" idx="70"/>
          </p:nvPr>
        </p:nvSpPr>
        <p:spPr/>
        <p:txBody>
          <a:bodyPr/>
          <a:lstStyle/>
          <a:p>
            <a:fld id="{4B90B3AC-360D-4C0F-BB2D-EFC963FB8AB1}" type="slidenum">
              <a:rPr lang="es-CL" smtClean="0"/>
              <a:pPr/>
              <a:t>‹Nº›</a:t>
            </a:fld>
            <a:endParaRPr lang="es-CL" dirty="0"/>
          </a:p>
        </p:txBody>
      </p:sp>
      <p:pic>
        <p:nvPicPr>
          <p:cNvPr id="26" name="Gráfico 7">
            <a:extLst>
              <a:ext uri="{FF2B5EF4-FFF2-40B4-BE49-F238E27FC236}">
                <a16:creationId xmlns:a16="http://schemas.microsoft.com/office/drawing/2014/main" xmlns="" id="{FDEC0ABD-6C88-E5D1-ED52-F3677C45D7F8}"/>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559444" y="367977"/>
            <a:ext cx="1224570" cy="506827"/>
          </a:xfrm>
          <a:prstGeom prst="rect">
            <a:avLst/>
          </a:prstGeom>
        </p:spPr>
      </p:pic>
    </p:spTree>
    <p:extLst>
      <p:ext uri="{BB962C8B-B14F-4D97-AF65-F5344CB8AC3E}">
        <p14:creationId xmlns:p14="http://schemas.microsoft.com/office/powerpoint/2010/main" val="704265727"/>
      </p:ext>
    </p:extLst>
  </p:cSld>
  <p:clrMapOvr>
    <a:masterClrMapping/>
  </p:clrMapOvr>
  <p:transition spd="med"/>
  <p:extLst>
    <p:ext uri="{DCECCB84-F9BA-43D5-87BE-67443E8EF086}">
      <p15:sldGuideLst xmlns:p15="http://schemas.microsoft.com/office/powerpoint/2012/main">
        <p15:guide id="2" pos="280">
          <p15:clr>
            <a:srgbClr val="FBAE40"/>
          </p15:clr>
        </p15:guide>
        <p15:guide id="3" orient="horz" pos="1094">
          <p15:clr>
            <a:srgbClr val="FBAE40"/>
          </p15:clr>
        </p15:guide>
        <p15:guide id="4" orient="horz" pos="2546">
          <p15:clr>
            <a:srgbClr val="FBAE40"/>
          </p15:clr>
        </p15:guide>
        <p15:guide id="5" orient="horz" pos="3816">
          <p15:clr>
            <a:srgbClr val="FBAE40"/>
          </p15:clr>
        </p15:guide>
        <p15:guide id="6" pos="150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ámina comparativa 1">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F724E63-9886-C6FB-1FC3-6B75A6CCCA11}"/>
              </a:ext>
            </a:extLst>
          </p:cNvPr>
          <p:cNvSpPr/>
          <p:nvPr userDrawn="1"/>
        </p:nvSpPr>
        <p:spPr>
          <a:xfrm>
            <a:off x="8825392" y="0"/>
            <a:ext cx="337079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err="1">
              <a:solidFill>
                <a:schemeClr val="tx1"/>
              </a:solidFill>
            </a:endParaRPr>
          </a:p>
        </p:txBody>
      </p:sp>
      <p:graphicFrame>
        <p:nvGraphicFramePr>
          <p:cNvPr id="3" name="Objeto 2" hidden="1">
            <a:extLst>
              <a:ext uri="{FF2B5EF4-FFF2-40B4-BE49-F238E27FC236}">
                <a16:creationId xmlns:a16="http://schemas.microsoft.com/office/drawing/2014/main" xmlns="" id="{F257A930-1B12-7B4A-B402-734BCB48BA01}"/>
              </a:ext>
            </a:extLst>
          </p:cNvPr>
          <p:cNvGraphicFramePr>
            <a:graphicFrameLocks noChangeAspect="1"/>
          </p:cNvGraphicFramePr>
          <p:nvPr userDrawn="1">
            <p:custDataLst>
              <p:tags r:id="rId2"/>
            </p:custDataLst>
            <p:extLst>
              <p:ext uri="{D42A27DB-BD31-4B8C-83A1-F6EECF244321}">
                <p14:modId xmlns:p14="http://schemas.microsoft.com/office/powerpoint/2010/main" val="30659387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01" name="Diapositiva de think-cell" r:id="rId4" imgW="7772400" imgH="10058400" progId="TCLayout.ActiveDocument.1">
                  <p:embed/>
                </p:oleObj>
              </mc:Choice>
              <mc:Fallback>
                <p:oleObj name="Diapositiva de think-cell" r:id="rId4" imgW="7772400" imgH="10058400" progId="TCLayout.ActiveDocument.1">
                  <p:embed/>
                  <p:pic>
                    <p:nvPicPr>
                      <p:cNvPr id="3" name="Objeto 2" hidden="1">
                        <a:extLst>
                          <a:ext uri="{FF2B5EF4-FFF2-40B4-BE49-F238E27FC236}">
                            <a16:creationId xmlns:a16="http://schemas.microsoft.com/office/drawing/2014/main" xmlns="" id="{F257A930-1B12-7B4A-B402-734BCB48BA0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Marcador de texto 7">
            <a:extLst>
              <a:ext uri="{FF2B5EF4-FFF2-40B4-BE49-F238E27FC236}">
                <a16:creationId xmlns:a16="http://schemas.microsoft.com/office/drawing/2014/main" xmlns="" id="{B26859F0-E9CF-BDA5-2D2F-7DBFF3416B77}"/>
              </a:ext>
            </a:extLst>
          </p:cNvPr>
          <p:cNvSpPr>
            <a:spLocks noGrp="1"/>
          </p:cNvSpPr>
          <p:nvPr>
            <p:ph type="body" sz="quarter" idx="19" hasCustomPrompt="1"/>
          </p:nvPr>
        </p:nvSpPr>
        <p:spPr>
          <a:xfrm>
            <a:off x="9340619" y="1730855"/>
            <a:ext cx="2441307" cy="290992"/>
          </a:xfrm>
          <a:prstGeom prst="rect">
            <a:avLst/>
          </a:prstGeom>
        </p:spPr>
        <p:txBody>
          <a:bodyPr lIns="0" tIns="0" rIns="0" bIns="0"/>
          <a:lstStyle>
            <a:lvl1pPr marL="0" indent="0">
              <a:buNone/>
              <a:defRPr sz="14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14</a:t>
            </a:r>
            <a:endParaRPr lang="es-CL" dirty="0"/>
          </a:p>
        </p:txBody>
      </p:sp>
      <p:sp>
        <p:nvSpPr>
          <p:cNvPr id="12" name="Marcador de texto 7">
            <a:extLst>
              <a:ext uri="{FF2B5EF4-FFF2-40B4-BE49-F238E27FC236}">
                <a16:creationId xmlns:a16="http://schemas.microsoft.com/office/drawing/2014/main" xmlns="" id="{D94985E1-B3DE-0AEA-1F1D-38549142922E}"/>
              </a:ext>
            </a:extLst>
          </p:cNvPr>
          <p:cNvSpPr>
            <a:spLocks noGrp="1"/>
          </p:cNvSpPr>
          <p:nvPr>
            <p:ph type="body" sz="quarter" idx="20" hasCustomPrompt="1"/>
          </p:nvPr>
        </p:nvSpPr>
        <p:spPr>
          <a:xfrm>
            <a:off x="9340620" y="2169128"/>
            <a:ext cx="2441307" cy="3870778"/>
          </a:xfrm>
          <a:prstGeom prst="rect">
            <a:avLst/>
          </a:prstGeom>
        </p:spPr>
        <p:txBody>
          <a:bodyPr lIns="0" tIns="0" rIns="0" bIns="0"/>
          <a:lstStyle>
            <a:lvl1pPr marL="192088" indent="-192088">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14</a:t>
            </a:r>
            <a:endParaRPr lang="es-CL" dirty="0"/>
          </a:p>
        </p:txBody>
      </p:sp>
      <p:sp>
        <p:nvSpPr>
          <p:cNvPr id="9" name="Título 8">
            <a:extLst>
              <a:ext uri="{FF2B5EF4-FFF2-40B4-BE49-F238E27FC236}">
                <a16:creationId xmlns:a16="http://schemas.microsoft.com/office/drawing/2014/main" xmlns="" id="{E4945A70-3CC1-30BE-FEDB-E46736A59C0A}"/>
              </a:ext>
            </a:extLst>
          </p:cNvPr>
          <p:cNvSpPr>
            <a:spLocks noGrp="1"/>
          </p:cNvSpPr>
          <p:nvPr>
            <p:ph type="title"/>
          </p:nvPr>
        </p:nvSpPr>
        <p:spPr/>
        <p:txBody>
          <a:bodyPr vert="horz"/>
          <a:lstStyle/>
          <a:p>
            <a:r>
              <a:rPr lang="es-ES"/>
              <a:t>Haga clic para modificar el estilo de título del patrón</a:t>
            </a:r>
            <a:endParaRPr lang="es-CL"/>
          </a:p>
        </p:txBody>
      </p:sp>
      <p:sp>
        <p:nvSpPr>
          <p:cNvPr id="17" name="Subtítulo 2">
            <a:extLst>
              <a:ext uri="{FF2B5EF4-FFF2-40B4-BE49-F238E27FC236}">
                <a16:creationId xmlns:a16="http://schemas.microsoft.com/office/drawing/2014/main" xmlns="" id="{4515C2E5-FAF0-EA40-6643-F8742AD31B5F}"/>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4" name="Marcador de pie de página 3"/>
          <p:cNvSpPr>
            <a:spLocks noGrp="1"/>
          </p:cNvSpPr>
          <p:nvPr>
            <p:ph type="ftr" sz="quarter" idx="21"/>
          </p:nvPr>
        </p:nvSpPr>
        <p:spPr/>
        <p:txBody>
          <a:bodyPr/>
          <a:lstStyle/>
          <a:p>
            <a:endParaRPr lang="es-CL" dirty="0"/>
          </a:p>
        </p:txBody>
      </p:sp>
      <p:sp>
        <p:nvSpPr>
          <p:cNvPr id="6" name="Marcador de número de diapositiva 5"/>
          <p:cNvSpPr>
            <a:spLocks noGrp="1"/>
          </p:cNvSpPr>
          <p:nvPr>
            <p:ph type="sldNum" sz="quarter" idx="22"/>
          </p:nvPr>
        </p:nvSpPr>
        <p:spPr/>
        <p:txBody>
          <a:bodyPr/>
          <a:lstStyle/>
          <a:p>
            <a:fld id="{4B90B3AC-360D-4C0F-BB2D-EFC963FB8AB1}" type="slidenum">
              <a:rPr lang="es-CL" smtClean="0"/>
              <a:pPr/>
              <a:t>‹Nº›</a:t>
            </a:fld>
            <a:endParaRPr lang="es-CL" dirty="0"/>
          </a:p>
        </p:txBody>
      </p:sp>
      <p:pic>
        <p:nvPicPr>
          <p:cNvPr id="14" name="Gráfico 7">
            <a:extLst>
              <a:ext uri="{FF2B5EF4-FFF2-40B4-BE49-F238E27FC236}">
                <a16:creationId xmlns:a16="http://schemas.microsoft.com/office/drawing/2014/main" xmlns="" id="{FDEC0ABD-6C88-E5D1-ED52-F3677C45D7F8}"/>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559444" y="367977"/>
            <a:ext cx="1224570" cy="506827"/>
          </a:xfrm>
          <a:prstGeom prst="rect">
            <a:avLst/>
          </a:prstGeom>
        </p:spPr>
      </p:pic>
    </p:spTree>
    <p:extLst>
      <p:ext uri="{BB962C8B-B14F-4D97-AF65-F5344CB8AC3E}">
        <p14:creationId xmlns:p14="http://schemas.microsoft.com/office/powerpoint/2010/main" val="3864676757"/>
      </p:ext>
    </p:extLst>
  </p:cSld>
  <p:clrMapOvr>
    <a:masterClrMapping/>
  </p:clrMapOvr>
  <p:transition spd="med"/>
  <p:extLst>
    <p:ext uri="{DCECCB84-F9BA-43D5-87BE-67443E8EF086}">
      <p15:sldGuideLst xmlns:p15="http://schemas.microsoft.com/office/powerpoint/2012/main">
        <p15:guide id="1" orient="horz" pos="3612">
          <p15:clr>
            <a:srgbClr val="FBAE40"/>
          </p15:clr>
        </p15:guide>
        <p15:guide id="2" orient="horz" pos="422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ámina comparativa 4 categorías y descripciones">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0B42D332-2844-E942-96BC-37A626E3034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25"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ítulo 4">
            <a:extLst>
              <a:ext uri="{FF2B5EF4-FFF2-40B4-BE49-F238E27FC236}">
                <a16:creationId xmlns:a16="http://schemas.microsoft.com/office/drawing/2014/main" xmlns="" id="{2F3B9715-D07F-3864-81AC-DFB139F002E9}"/>
              </a:ext>
            </a:extLst>
          </p:cNvPr>
          <p:cNvSpPr>
            <a:spLocks noGrp="1"/>
          </p:cNvSpPr>
          <p:nvPr>
            <p:ph type="title"/>
          </p:nvPr>
        </p:nvSpPr>
        <p:spPr/>
        <p:txBody>
          <a:bodyPr vert="horz"/>
          <a:lstStyle/>
          <a:p>
            <a:r>
              <a:rPr lang="es-ES"/>
              <a:t>Haga clic para modificar el estilo de título del patrón</a:t>
            </a:r>
            <a:endParaRPr lang="es-CL"/>
          </a:p>
        </p:txBody>
      </p:sp>
      <p:sp>
        <p:nvSpPr>
          <p:cNvPr id="20" name="Subtítulo 2">
            <a:extLst>
              <a:ext uri="{FF2B5EF4-FFF2-40B4-BE49-F238E27FC236}">
                <a16:creationId xmlns:a16="http://schemas.microsoft.com/office/drawing/2014/main" xmlns="" id="{46DA7DB3-F2BD-15F8-B6BA-108CEF907C46}"/>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25" name="Marcador de texto 7">
            <a:extLst>
              <a:ext uri="{FF2B5EF4-FFF2-40B4-BE49-F238E27FC236}">
                <a16:creationId xmlns:a16="http://schemas.microsoft.com/office/drawing/2014/main" xmlns="" id="{CF985600-E7D8-9E44-82E9-F97AD68006A0}"/>
              </a:ext>
            </a:extLst>
          </p:cNvPr>
          <p:cNvSpPr>
            <a:spLocks noGrp="1"/>
          </p:cNvSpPr>
          <p:nvPr>
            <p:ph type="body" sz="quarter" idx="14" hasCustomPrompt="1"/>
          </p:nvPr>
        </p:nvSpPr>
        <p:spPr>
          <a:xfrm>
            <a:off x="4005184" y="1667640"/>
            <a:ext cx="3614815" cy="758780"/>
          </a:xfrm>
          <a:prstGeom prst="rect">
            <a:avLst/>
          </a:prstGeom>
        </p:spPr>
        <p:txBody>
          <a:bodyPr lIns="0" tIns="0" rIns="0" bIns="0"/>
          <a:lstStyle>
            <a:lvl1pPr marL="171450" indent="-171450">
              <a:spcBef>
                <a:spcPts val="600"/>
              </a:spcBef>
              <a:spcAft>
                <a:spcPts val="600"/>
              </a:spcAft>
              <a:buClr>
                <a:schemeClr val="tx1"/>
              </a:buClr>
              <a:buSzPct val="120000"/>
              <a:buFont typeface="Arial" panose="020B0604020202020204" pitchFamily="34" charset="0"/>
              <a:buChar char="•"/>
              <a:defRPr sz="1400" b="0">
                <a:solidFill>
                  <a:sysClr val="windowText" lastClr="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p>
          <a:p>
            <a:pPr lvl="0"/>
            <a:r>
              <a:rPr lang="es-ES" dirty="0"/>
              <a:t>Texto Arial 14</a:t>
            </a:r>
          </a:p>
        </p:txBody>
      </p:sp>
      <p:sp>
        <p:nvSpPr>
          <p:cNvPr id="26" name="Marcador de texto 7">
            <a:extLst>
              <a:ext uri="{FF2B5EF4-FFF2-40B4-BE49-F238E27FC236}">
                <a16:creationId xmlns:a16="http://schemas.microsoft.com/office/drawing/2014/main" xmlns="" id="{06EBF3F5-82CF-3447-9CBB-BB0F933A6585}"/>
              </a:ext>
            </a:extLst>
          </p:cNvPr>
          <p:cNvSpPr>
            <a:spLocks noGrp="1"/>
          </p:cNvSpPr>
          <p:nvPr>
            <p:ph type="body" sz="quarter" idx="13" hasCustomPrompt="1"/>
          </p:nvPr>
        </p:nvSpPr>
        <p:spPr>
          <a:xfrm>
            <a:off x="1928812" y="1840571"/>
            <a:ext cx="1292129" cy="467999"/>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cxnSp>
        <p:nvCxnSpPr>
          <p:cNvPr id="27" name="Conector recto 26">
            <a:extLst>
              <a:ext uri="{FF2B5EF4-FFF2-40B4-BE49-F238E27FC236}">
                <a16:creationId xmlns:a16="http://schemas.microsoft.com/office/drawing/2014/main" xmlns="" id="{918C4B25-4DE6-4C44-8031-9999A5B2D42B}"/>
              </a:ext>
            </a:extLst>
          </p:cNvPr>
          <p:cNvCxnSpPr/>
          <p:nvPr userDrawn="1"/>
        </p:nvCxnSpPr>
        <p:spPr>
          <a:xfrm>
            <a:off x="3599624" y="1622497"/>
            <a:ext cx="0" cy="849066"/>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28" name="Marcador de texto 7">
            <a:extLst>
              <a:ext uri="{FF2B5EF4-FFF2-40B4-BE49-F238E27FC236}">
                <a16:creationId xmlns:a16="http://schemas.microsoft.com/office/drawing/2014/main" xmlns="" id="{E88A7927-DC3B-3544-BD64-28D716E9EFF1}"/>
              </a:ext>
            </a:extLst>
          </p:cNvPr>
          <p:cNvSpPr>
            <a:spLocks noGrp="1"/>
          </p:cNvSpPr>
          <p:nvPr>
            <p:ph type="body" sz="quarter" idx="15" hasCustomPrompt="1"/>
          </p:nvPr>
        </p:nvSpPr>
        <p:spPr>
          <a:xfrm>
            <a:off x="4005184" y="2877804"/>
            <a:ext cx="3610800" cy="758780"/>
          </a:xfrm>
          <a:prstGeom prst="rect">
            <a:avLst/>
          </a:prstGeom>
        </p:spPr>
        <p:txBody>
          <a:bodyPr lIns="0" tIns="0" rIns="0" bIns="0"/>
          <a:lstStyle>
            <a:lvl1pPr marL="171450" indent="-171450">
              <a:spcBef>
                <a:spcPts val="600"/>
              </a:spcBef>
              <a:spcAft>
                <a:spcPts val="600"/>
              </a:spcAft>
              <a:buClr>
                <a:schemeClr val="tx1"/>
              </a:buClr>
              <a:buSzPct val="120000"/>
              <a:buFont typeface="Arial" panose="020B0604020202020204" pitchFamily="34" charset="0"/>
              <a:buChar char="•"/>
              <a:defRPr sz="1400" b="0">
                <a:solidFill>
                  <a:sysClr val="windowText" lastClr="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p>
          <a:p>
            <a:pPr lvl="0"/>
            <a:r>
              <a:rPr lang="es-ES" dirty="0"/>
              <a:t>Texto Arial 14</a:t>
            </a:r>
          </a:p>
        </p:txBody>
      </p:sp>
      <p:sp>
        <p:nvSpPr>
          <p:cNvPr id="29" name="Marcador de texto 7">
            <a:extLst>
              <a:ext uri="{FF2B5EF4-FFF2-40B4-BE49-F238E27FC236}">
                <a16:creationId xmlns:a16="http://schemas.microsoft.com/office/drawing/2014/main" xmlns="" id="{F1AE937D-E749-AB49-A58B-96D93517F82A}"/>
              </a:ext>
            </a:extLst>
          </p:cNvPr>
          <p:cNvSpPr>
            <a:spLocks noGrp="1"/>
          </p:cNvSpPr>
          <p:nvPr>
            <p:ph type="body" sz="quarter" idx="16" hasCustomPrompt="1"/>
          </p:nvPr>
        </p:nvSpPr>
        <p:spPr>
          <a:xfrm>
            <a:off x="1928812" y="3050735"/>
            <a:ext cx="1288127" cy="467999"/>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cxnSp>
        <p:nvCxnSpPr>
          <p:cNvPr id="30" name="Conector recto 29">
            <a:extLst>
              <a:ext uri="{FF2B5EF4-FFF2-40B4-BE49-F238E27FC236}">
                <a16:creationId xmlns:a16="http://schemas.microsoft.com/office/drawing/2014/main" xmlns="" id="{82B8DDEA-E931-994F-86BA-42BAB21F35DB}"/>
              </a:ext>
            </a:extLst>
          </p:cNvPr>
          <p:cNvCxnSpPr/>
          <p:nvPr userDrawn="1"/>
        </p:nvCxnSpPr>
        <p:spPr>
          <a:xfrm>
            <a:off x="3599624" y="2836620"/>
            <a:ext cx="0" cy="849066"/>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31" name="Marcador de texto 7">
            <a:extLst>
              <a:ext uri="{FF2B5EF4-FFF2-40B4-BE49-F238E27FC236}">
                <a16:creationId xmlns:a16="http://schemas.microsoft.com/office/drawing/2014/main" xmlns="" id="{32B82F2E-C60E-4F49-9E04-817DE4A46A4A}"/>
              </a:ext>
            </a:extLst>
          </p:cNvPr>
          <p:cNvSpPr>
            <a:spLocks noGrp="1"/>
          </p:cNvSpPr>
          <p:nvPr>
            <p:ph type="body" sz="quarter" idx="17" hasCustomPrompt="1"/>
          </p:nvPr>
        </p:nvSpPr>
        <p:spPr>
          <a:xfrm>
            <a:off x="4005184" y="4087968"/>
            <a:ext cx="3610800" cy="758780"/>
          </a:xfrm>
          <a:prstGeom prst="rect">
            <a:avLst/>
          </a:prstGeom>
        </p:spPr>
        <p:txBody>
          <a:bodyPr lIns="0" tIns="0" rIns="0" bIns="0"/>
          <a:lstStyle>
            <a:lvl1pPr marL="171450" indent="-171450">
              <a:spcBef>
                <a:spcPts val="600"/>
              </a:spcBef>
              <a:spcAft>
                <a:spcPts val="600"/>
              </a:spcAft>
              <a:buClr>
                <a:schemeClr val="tx1"/>
              </a:buClr>
              <a:buSzPct val="120000"/>
              <a:buFont typeface="Arial" panose="020B0604020202020204" pitchFamily="34" charset="0"/>
              <a:buChar char="•"/>
              <a:defRPr sz="1400" b="0">
                <a:solidFill>
                  <a:sysClr val="windowText" lastClr="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p>
          <a:p>
            <a:pPr lvl="0"/>
            <a:r>
              <a:rPr lang="es-ES" dirty="0"/>
              <a:t>Texto Arial 14</a:t>
            </a:r>
          </a:p>
        </p:txBody>
      </p:sp>
      <p:sp>
        <p:nvSpPr>
          <p:cNvPr id="32" name="Marcador de texto 7">
            <a:extLst>
              <a:ext uri="{FF2B5EF4-FFF2-40B4-BE49-F238E27FC236}">
                <a16:creationId xmlns:a16="http://schemas.microsoft.com/office/drawing/2014/main" xmlns="" id="{53ACC097-9A1C-3241-80E5-4FA2DBCD5E94}"/>
              </a:ext>
            </a:extLst>
          </p:cNvPr>
          <p:cNvSpPr>
            <a:spLocks noGrp="1"/>
          </p:cNvSpPr>
          <p:nvPr>
            <p:ph type="body" sz="quarter" idx="18" hasCustomPrompt="1"/>
          </p:nvPr>
        </p:nvSpPr>
        <p:spPr>
          <a:xfrm>
            <a:off x="1928812" y="4260899"/>
            <a:ext cx="1288117" cy="467999"/>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cxnSp>
        <p:nvCxnSpPr>
          <p:cNvPr id="33" name="Conector recto 32">
            <a:extLst>
              <a:ext uri="{FF2B5EF4-FFF2-40B4-BE49-F238E27FC236}">
                <a16:creationId xmlns:a16="http://schemas.microsoft.com/office/drawing/2014/main" xmlns="" id="{25F53A69-89D3-734D-9B06-56318A2B5E6E}"/>
              </a:ext>
            </a:extLst>
          </p:cNvPr>
          <p:cNvCxnSpPr/>
          <p:nvPr userDrawn="1"/>
        </p:nvCxnSpPr>
        <p:spPr>
          <a:xfrm>
            <a:off x="3599624" y="4050743"/>
            <a:ext cx="0" cy="849066"/>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34" name="Marcador de texto 7">
            <a:extLst>
              <a:ext uri="{FF2B5EF4-FFF2-40B4-BE49-F238E27FC236}">
                <a16:creationId xmlns:a16="http://schemas.microsoft.com/office/drawing/2014/main" xmlns="" id="{E5228B0D-DF98-794A-B213-566DD6D00056}"/>
              </a:ext>
            </a:extLst>
          </p:cNvPr>
          <p:cNvSpPr>
            <a:spLocks noGrp="1"/>
          </p:cNvSpPr>
          <p:nvPr>
            <p:ph type="body" sz="quarter" idx="19" hasCustomPrompt="1"/>
          </p:nvPr>
        </p:nvSpPr>
        <p:spPr>
          <a:xfrm>
            <a:off x="4005184" y="5298133"/>
            <a:ext cx="3614811" cy="758780"/>
          </a:xfrm>
          <a:prstGeom prst="rect">
            <a:avLst/>
          </a:prstGeom>
        </p:spPr>
        <p:txBody>
          <a:bodyPr lIns="0" tIns="0" rIns="0" bIns="0"/>
          <a:lstStyle>
            <a:lvl1pPr marL="171450" indent="-171450">
              <a:spcBef>
                <a:spcPts val="600"/>
              </a:spcBef>
              <a:spcAft>
                <a:spcPts val="600"/>
              </a:spcAft>
              <a:buClr>
                <a:schemeClr val="tx1"/>
              </a:buClr>
              <a:buSzPct val="120000"/>
              <a:buFont typeface="Arial" panose="020B0604020202020204" pitchFamily="34" charset="0"/>
              <a:buChar char="•"/>
              <a:defRPr sz="1400" b="0">
                <a:solidFill>
                  <a:sysClr val="windowText" lastClr="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p>
          <a:p>
            <a:pPr lvl="0"/>
            <a:r>
              <a:rPr lang="es-ES" dirty="0"/>
              <a:t>Texto Arial 14</a:t>
            </a:r>
          </a:p>
        </p:txBody>
      </p:sp>
      <p:sp>
        <p:nvSpPr>
          <p:cNvPr id="35" name="Marcador de texto 7">
            <a:extLst>
              <a:ext uri="{FF2B5EF4-FFF2-40B4-BE49-F238E27FC236}">
                <a16:creationId xmlns:a16="http://schemas.microsoft.com/office/drawing/2014/main" xmlns="" id="{12AA98F3-ECF0-0846-98CE-48B524FC174A}"/>
              </a:ext>
            </a:extLst>
          </p:cNvPr>
          <p:cNvSpPr>
            <a:spLocks noGrp="1"/>
          </p:cNvSpPr>
          <p:nvPr>
            <p:ph type="body" sz="quarter" idx="20" hasCustomPrompt="1"/>
          </p:nvPr>
        </p:nvSpPr>
        <p:spPr>
          <a:xfrm>
            <a:off x="1928812" y="5471064"/>
            <a:ext cx="1288107" cy="467999"/>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cxnSp>
        <p:nvCxnSpPr>
          <p:cNvPr id="36" name="Conector recto 35">
            <a:extLst>
              <a:ext uri="{FF2B5EF4-FFF2-40B4-BE49-F238E27FC236}">
                <a16:creationId xmlns:a16="http://schemas.microsoft.com/office/drawing/2014/main" xmlns="" id="{A420EF3B-A9EA-F74A-AFB4-B01AC7830323}"/>
              </a:ext>
            </a:extLst>
          </p:cNvPr>
          <p:cNvCxnSpPr/>
          <p:nvPr userDrawn="1"/>
        </p:nvCxnSpPr>
        <p:spPr>
          <a:xfrm>
            <a:off x="3599624" y="5264866"/>
            <a:ext cx="0" cy="849066"/>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37" name="Marcador de posición de imagen 2">
            <a:extLst>
              <a:ext uri="{FF2B5EF4-FFF2-40B4-BE49-F238E27FC236}">
                <a16:creationId xmlns:a16="http://schemas.microsoft.com/office/drawing/2014/main" xmlns="" id="{8FCD531C-778A-2E4A-9ABA-A34D4648680B}"/>
              </a:ext>
            </a:extLst>
          </p:cNvPr>
          <p:cNvSpPr>
            <a:spLocks noGrp="1"/>
          </p:cNvSpPr>
          <p:nvPr>
            <p:ph type="pic" sz="quarter" idx="22" hasCustomPrompt="1"/>
          </p:nvPr>
        </p:nvSpPr>
        <p:spPr>
          <a:xfrm>
            <a:off x="8404225" y="1667640"/>
            <a:ext cx="3323432" cy="2127802"/>
          </a:xfrm>
          <a:prstGeom prst="rect">
            <a:avLst/>
          </a:prstGeom>
        </p:spPr>
        <p:txBody>
          <a:bodyPr anchor="ctr"/>
          <a:lstStyle>
            <a:lvl1pPr marL="0" indent="0" algn="ctr">
              <a:buNone/>
              <a:defRPr sz="1200">
                <a:solidFill>
                  <a:schemeClr val="tx2"/>
                </a:solidFill>
              </a:defRPr>
            </a:lvl1pPr>
          </a:lstStyle>
          <a:p>
            <a:r>
              <a:rPr lang="es-CL" dirty="0"/>
              <a:t>Doble clic para incorporar una imagen</a:t>
            </a:r>
          </a:p>
        </p:txBody>
      </p:sp>
      <p:sp>
        <p:nvSpPr>
          <p:cNvPr id="38" name="Marcador de posición de imagen 2">
            <a:extLst>
              <a:ext uri="{FF2B5EF4-FFF2-40B4-BE49-F238E27FC236}">
                <a16:creationId xmlns:a16="http://schemas.microsoft.com/office/drawing/2014/main" xmlns="" id="{E1719074-B64D-B840-B12F-779CE3A91C3A}"/>
              </a:ext>
            </a:extLst>
          </p:cNvPr>
          <p:cNvSpPr>
            <a:spLocks noGrp="1"/>
          </p:cNvSpPr>
          <p:nvPr>
            <p:ph type="pic" sz="quarter" idx="23" hasCustomPrompt="1"/>
          </p:nvPr>
        </p:nvSpPr>
        <p:spPr>
          <a:xfrm>
            <a:off x="8404225" y="3930697"/>
            <a:ext cx="3323432" cy="2127802"/>
          </a:xfrm>
          <a:prstGeom prst="rect">
            <a:avLst/>
          </a:prstGeom>
        </p:spPr>
        <p:txBody>
          <a:bodyPr anchor="ctr"/>
          <a:lstStyle>
            <a:lvl1pPr marL="0" indent="0" algn="ctr">
              <a:buNone/>
              <a:defRPr sz="1200">
                <a:solidFill>
                  <a:schemeClr val="tx2"/>
                </a:solidFill>
              </a:defRPr>
            </a:lvl1pPr>
          </a:lstStyle>
          <a:p>
            <a:r>
              <a:rPr lang="es-CL" dirty="0"/>
              <a:t>Doble clic para incorporar una imagen</a:t>
            </a:r>
          </a:p>
        </p:txBody>
      </p:sp>
      <p:sp>
        <p:nvSpPr>
          <p:cNvPr id="39" name="Marcador de posición de imagen 3">
            <a:extLst>
              <a:ext uri="{FF2B5EF4-FFF2-40B4-BE49-F238E27FC236}">
                <a16:creationId xmlns:a16="http://schemas.microsoft.com/office/drawing/2014/main" xmlns="" id="{BF352FCF-2840-F641-B261-0E6B39E92845}"/>
              </a:ext>
            </a:extLst>
          </p:cNvPr>
          <p:cNvSpPr>
            <a:spLocks noGrp="1"/>
          </p:cNvSpPr>
          <p:nvPr>
            <p:ph type="pic" sz="quarter" idx="49" hasCustomPrompt="1"/>
          </p:nvPr>
        </p:nvSpPr>
        <p:spPr>
          <a:xfrm>
            <a:off x="804509" y="1723883"/>
            <a:ext cx="772234" cy="661702"/>
          </a:xfrm>
          <a:prstGeom prst="rect">
            <a:avLst/>
          </a:prstGeom>
        </p:spPr>
        <p:txBody>
          <a:bodyPr anchor="ctr"/>
          <a:lstStyle>
            <a:lvl1pPr marL="0" indent="0" algn="ctr">
              <a:buFontTx/>
              <a:buNone/>
              <a:defRPr sz="900"/>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40" name="Marcador de posición de imagen 3">
            <a:extLst>
              <a:ext uri="{FF2B5EF4-FFF2-40B4-BE49-F238E27FC236}">
                <a16:creationId xmlns:a16="http://schemas.microsoft.com/office/drawing/2014/main" xmlns="" id="{FC5D998E-8878-364C-B535-4672C2DA176D}"/>
              </a:ext>
            </a:extLst>
          </p:cNvPr>
          <p:cNvSpPr>
            <a:spLocks noGrp="1"/>
          </p:cNvSpPr>
          <p:nvPr>
            <p:ph type="pic" sz="quarter" idx="50" hasCustomPrompt="1"/>
          </p:nvPr>
        </p:nvSpPr>
        <p:spPr>
          <a:xfrm>
            <a:off x="804509" y="2931491"/>
            <a:ext cx="772234" cy="661702"/>
          </a:xfrm>
          <a:prstGeom prst="rect">
            <a:avLst/>
          </a:prstGeom>
        </p:spPr>
        <p:txBody>
          <a:bodyPr anchor="ctr"/>
          <a:lstStyle>
            <a:lvl1pPr marL="0" indent="0" algn="ctr">
              <a:buFontTx/>
              <a:buNone/>
              <a:defRPr sz="900"/>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41" name="Marcador de posición de imagen 3">
            <a:extLst>
              <a:ext uri="{FF2B5EF4-FFF2-40B4-BE49-F238E27FC236}">
                <a16:creationId xmlns:a16="http://schemas.microsoft.com/office/drawing/2014/main" xmlns="" id="{7BE1B078-7F8B-5649-8CC2-046FD74D82BE}"/>
              </a:ext>
            </a:extLst>
          </p:cNvPr>
          <p:cNvSpPr>
            <a:spLocks noGrp="1"/>
          </p:cNvSpPr>
          <p:nvPr>
            <p:ph type="pic" sz="quarter" idx="51" hasCustomPrompt="1"/>
          </p:nvPr>
        </p:nvSpPr>
        <p:spPr>
          <a:xfrm>
            <a:off x="804509" y="4139099"/>
            <a:ext cx="772234" cy="661702"/>
          </a:xfrm>
          <a:prstGeom prst="rect">
            <a:avLst/>
          </a:prstGeom>
        </p:spPr>
        <p:txBody>
          <a:bodyPr anchor="ctr"/>
          <a:lstStyle>
            <a:lvl1pPr marL="0" indent="0" algn="ctr">
              <a:buFontTx/>
              <a:buNone/>
              <a:defRPr sz="900"/>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42" name="Marcador de posición de imagen 3">
            <a:extLst>
              <a:ext uri="{FF2B5EF4-FFF2-40B4-BE49-F238E27FC236}">
                <a16:creationId xmlns:a16="http://schemas.microsoft.com/office/drawing/2014/main" xmlns="" id="{7C49BCC0-4D4D-EB4A-8268-F60F518F5523}"/>
              </a:ext>
            </a:extLst>
          </p:cNvPr>
          <p:cNvSpPr>
            <a:spLocks noGrp="1"/>
          </p:cNvSpPr>
          <p:nvPr>
            <p:ph type="pic" sz="quarter" idx="52" hasCustomPrompt="1"/>
          </p:nvPr>
        </p:nvSpPr>
        <p:spPr>
          <a:xfrm>
            <a:off x="804509" y="5346707"/>
            <a:ext cx="772234" cy="661702"/>
          </a:xfrm>
          <a:prstGeom prst="rect">
            <a:avLst/>
          </a:prstGeom>
        </p:spPr>
        <p:txBody>
          <a:bodyPr anchor="ctr"/>
          <a:lstStyle>
            <a:lvl1pPr marL="0" indent="0" algn="ctr">
              <a:buFontTx/>
              <a:buNone/>
              <a:defRPr sz="900"/>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2" name="Marcador de pie de página 1"/>
          <p:cNvSpPr>
            <a:spLocks noGrp="1"/>
          </p:cNvSpPr>
          <p:nvPr>
            <p:ph type="ftr" sz="quarter" idx="53"/>
          </p:nvPr>
        </p:nvSpPr>
        <p:spPr/>
        <p:txBody>
          <a:bodyPr/>
          <a:lstStyle/>
          <a:p>
            <a:endParaRPr lang="es-CL" dirty="0"/>
          </a:p>
        </p:txBody>
      </p:sp>
      <p:sp>
        <p:nvSpPr>
          <p:cNvPr id="3" name="Marcador de número de diapositiva 2"/>
          <p:cNvSpPr>
            <a:spLocks noGrp="1"/>
          </p:cNvSpPr>
          <p:nvPr>
            <p:ph type="sldNum" sz="quarter" idx="54"/>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259783467"/>
      </p:ext>
    </p:extLst>
  </p:cSld>
  <p:clrMapOvr>
    <a:masterClrMapping/>
  </p:clrMapOvr>
  <p:transition spd="med"/>
  <p:extLst>
    <p:ext uri="{DCECCB84-F9BA-43D5-87BE-67443E8EF086}">
      <p15:sldGuideLst xmlns:p15="http://schemas.microsoft.com/office/powerpoint/2012/main">
        <p15:guide id="1" pos="280">
          <p15:clr>
            <a:srgbClr val="FBAE40"/>
          </p15:clr>
        </p15:guide>
        <p15:guide id="2" orient="horz" pos="1094">
          <p15:clr>
            <a:srgbClr val="FBAE40"/>
          </p15:clr>
        </p15:guide>
        <p15:guide id="3" orient="horz" pos="2546">
          <p15:clr>
            <a:srgbClr val="FBAE40"/>
          </p15:clr>
        </p15:guide>
        <p15:guide id="4" orient="horz" pos="3816">
          <p15:clr>
            <a:srgbClr val="FBAE40"/>
          </p15:clr>
        </p15:guide>
        <p15:guide id="5" pos="150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 con foto">
    <p:bg>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4CC8A321-110D-F84C-BC3A-3F4DCCDAB071}"/>
              </a:ext>
            </a:extLst>
          </p:cNvPr>
          <p:cNvGraphicFramePr>
            <a:graphicFrameLocks noChangeAspect="1"/>
          </p:cNvGraphicFramePr>
          <p:nvPr userDrawn="1">
            <p:custDataLst>
              <p:tags r:id="rId2"/>
            </p:custDataLst>
            <p:extLst>
              <p:ext uri="{D42A27DB-BD31-4B8C-83A1-F6EECF244321}">
                <p14:modId xmlns:p14="http://schemas.microsoft.com/office/powerpoint/2010/main" val="2752406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49"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4CC8A321-110D-F84C-BC3A-3F4DCCDAB07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1" name="Marcador de texto 4">
            <a:extLst>
              <a:ext uri="{FF2B5EF4-FFF2-40B4-BE49-F238E27FC236}">
                <a16:creationId xmlns:a16="http://schemas.microsoft.com/office/drawing/2014/main" xmlns="" id="{9440AD7B-097E-C24C-A4EE-30C53E3EC6E3}"/>
              </a:ext>
            </a:extLst>
          </p:cNvPr>
          <p:cNvSpPr>
            <a:spLocks noGrp="1"/>
          </p:cNvSpPr>
          <p:nvPr>
            <p:ph type="body" sz="quarter" idx="20" hasCustomPrompt="1"/>
          </p:nvPr>
        </p:nvSpPr>
        <p:spPr>
          <a:xfrm>
            <a:off x="-626227" y="976313"/>
            <a:ext cx="9078851" cy="6744718"/>
          </a:xfrm>
          <a:prstGeom prst="rect">
            <a:avLst/>
          </a:prstGeom>
        </p:spPr>
        <p:txBody>
          <a:bodyPr lIns="0" tIns="0" rIns="0" bIns="0"/>
          <a:lstStyle>
            <a:lvl1pPr marL="0" indent="0">
              <a:buNone/>
              <a:defRPr sz="59500" b="1">
                <a:solidFill>
                  <a:schemeClr val="accent2"/>
                </a:solidFill>
                <a:latin typeface="Arial" panose="020B0604020202020204" pitchFamily="34" charset="0"/>
                <a:cs typeface="Arial" panose="020B0604020202020204" pitchFamily="34" charset="0"/>
              </a:defRPr>
            </a:lvl1pPr>
          </a:lstStyle>
          <a:p>
            <a:pPr lvl="0"/>
            <a:r>
              <a:rPr lang="es-ES" dirty="0" err="1"/>
              <a:t>Nº</a:t>
            </a:r>
            <a:endParaRPr lang="es-CL" dirty="0"/>
          </a:p>
        </p:txBody>
      </p:sp>
      <p:sp>
        <p:nvSpPr>
          <p:cNvPr id="8" name="Marcador de texto 7">
            <a:extLst>
              <a:ext uri="{FF2B5EF4-FFF2-40B4-BE49-F238E27FC236}">
                <a16:creationId xmlns:a16="http://schemas.microsoft.com/office/drawing/2014/main" xmlns="" id="{5AD2C0A8-B6B2-0419-0AFF-3341208219DC}"/>
              </a:ext>
            </a:extLst>
          </p:cNvPr>
          <p:cNvSpPr>
            <a:spLocks noGrp="1"/>
          </p:cNvSpPr>
          <p:nvPr>
            <p:ph type="body" sz="quarter" idx="19" hasCustomPrompt="1"/>
          </p:nvPr>
        </p:nvSpPr>
        <p:spPr>
          <a:xfrm>
            <a:off x="447551" y="427088"/>
            <a:ext cx="2138711" cy="239485"/>
          </a:xfrm>
          <a:prstGeom prst="rect">
            <a:avLst/>
          </a:prstGeom>
        </p:spPr>
        <p:txBody>
          <a:bodyPr lIns="0" tIns="0" rIns="0" bIns="0"/>
          <a:lstStyle>
            <a:lvl1pPr marL="0" indent="0">
              <a:buNone/>
              <a:defRPr sz="12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err="1"/>
              <a:t>Nº</a:t>
            </a:r>
            <a:r>
              <a:rPr lang="es-ES" dirty="0"/>
              <a:t> - Título del capítulo</a:t>
            </a:r>
            <a:endParaRPr lang="es-CL" dirty="0"/>
          </a:p>
        </p:txBody>
      </p:sp>
      <p:sp>
        <p:nvSpPr>
          <p:cNvPr id="7" name="Marcador de texto 7">
            <a:extLst>
              <a:ext uri="{FF2B5EF4-FFF2-40B4-BE49-F238E27FC236}">
                <a16:creationId xmlns:a16="http://schemas.microsoft.com/office/drawing/2014/main" xmlns="" id="{81C8C9F4-8EE4-DE3A-A006-90BC9A669AB8}"/>
              </a:ext>
            </a:extLst>
          </p:cNvPr>
          <p:cNvSpPr>
            <a:spLocks noGrp="1"/>
          </p:cNvSpPr>
          <p:nvPr>
            <p:ph type="body" sz="quarter" idx="53" hasCustomPrompt="1"/>
          </p:nvPr>
        </p:nvSpPr>
        <p:spPr>
          <a:xfrm>
            <a:off x="914400" y="2150888"/>
            <a:ext cx="10326029" cy="3915375"/>
          </a:xfrm>
          <a:prstGeom prst="rect">
            <a:avLst/>
          </a:prstGeom>
        </p:spPr>
        <p:txBody>
          <a:bodyPr lIns="0" tIns="0" rIns="0" bIns="0"/>
          <a:lstStyle>
            <a:lvl1pPr marL="0" indent="0">
              <a:buNone/>
              <a:defRPr sz="40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complementario</a:t>
            </a:r>
            <a:br>
              <a:rPr lang="es-ES" dirty="0"/>
            </a:br>
            <a:r>
              <a:rPr lang="es-ES" dirty="0"/>
              <a:t>Arial - 40 puntos</a:t>
            </a:r>
            <a:endParaRPr lang="es-CL" dirty="0"/>
          </a:p>
        </p:txBody>
      </p:sp>
      <p:sp>
        <p:nvSpPr>
          <p:cNvPr id="10" name="Marcador de texto 7">
            <a:extLst>
              <a:ext uri="{FF2B5EF4-FFF2-40B4-BE49-F238E27FC236}">
                <a16:creationId xmlns:a16="http://schemas.microsoft.com/office/drawing/2014/main" xmlns="" id="{92EF5749-03D5-7EB9-B918-BCA03C160993}"/>
              </a:ext>
            </a:extLst>
          </p:cNvPr>
          <p:cNvSpPr>
            <a:spLocks noGrp="1"/>
          </p:cNvSpPr>
          <p:nvPr>
            <p:ph type="body" sz="quarter" idx="54" hasCustomPrompt="1"/>
          </p:nvPr>
        </p:nvSpPr>
        <p:spPr>
          <a:xfrm>
            <a:off x="914400" y="1260300"/>
            <a:ext cx="10326029" cy="523875"/>
          </a:xfrm>
          <a:prstGeom prst="rect">
            <a:avLst/>
          </a:prstGeom>
        </p:spPr>
        <p:txBody>
          <a:bodyPr lIns="0" tIns="0" rIns="0" bIns="0"/>
          <a:lstStyle>
            <a:lvl1pPr marL="0" indent="0">
              <a:buNone/>
              <a:defRPr sz="4000" b="1">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- 40 puntos</a:t>
            </a:r>
            <a:endParaRPr lang="es-CL" dirty="0"/>
          </a:p>
        </p:txBody>
      </p:sp>
      <p:sp>
        <p:nvSpPr>
          <p:cNvPr id="3" name="Marcador de número de diapositiva 2"/>
          <p:cNvSpPr>
            <a:spLocks noGrp="1"/>
          </p:cNvSpPr>
          <p:nvPr>
            <p:ph type="sldNum" sz="quarter" idx="56"/>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3186637417"/>
      </p:ext>
    </p:extLst>
  </p:cSld>
  <p:clrMapOvr>
    <a:masterClrMapping/>
  </p:clrMapOvr>
  <p:transition spd="med"/>
  <p:extLst>
    <p:ext uri="{DCECCB84-F9BA-43D5-87BE-67443E8EF086}">
      <p15:sldGuideLst xmlns:p15="http://schemas.microsoft.com/office/powerpoint/2012/main">
        <p15:guide id="1" orient="horz" pos="2761">
          <p15:clr>
            <a:srgbClr val="FBAE40"/>
          </p15:clr>
        </p15:guide>
        <p15:guide id="2" pos="3840">
          <p15:clr>
            <a:srgbClr val="FBAE40"/>
          </p15:clr>
        </p15:guide>
        <p15:guide id="3" orient="horz" pos="289">
          <p15:clr>
            <a:srgbClr val="FBAE40"/>
          </p15:clr>
        </p15:guide>
        <p15:guide id="4" pos="7061">
          <p15:clr>
            <a:srgbClr val="FBAE40"/>
          </p15:clr>
        </p15:guide>
        <p15:guide id="5" orient="horz" pos="155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ámina noticias">
    <p:spTree>
      <p:nvGrpSpPr>
        <p:cNvPr id="1" name=""/>
        <p:cNvGrpSpPr/>
        <p:nvPr/>
      </p:nvGrpSpPr>
      <p:grpSpPr>
        <a:xfrm>
          <a:off x="0" y="0"/>
          <a:ext cx="0" cy="0"/>
          <a:chOff x="0" y="0"/>
          <a:chExt cx="0" cy="0"/>
        </a:xfrm>
      </p:grpSpPr>
      <p:sp>
        <p:nvSpPr>
          <p:cNvPr id="69" name="Marcador de texto 7">
            <a:extLst>
              <a:ext uri="{FF2B5EF4-FFF2-40B4-BE49-F238E27FC236}">
                <a16:creationId xmlns:a16="http://schemas.microsoft.com/office/drawing/2014/main" xmlns="" id="{8DAFB3E8-F17D-0145-B3D7-D9F9A58CEAC9}"/>
              </a:ext>
            </a:extLst>
          </p:cNvPr>
          <p:cNvSpPr>
            <a:spLocks noGrp="1"/>
          </p:cNvSpPr>
          <p:nvPr>
            <p:ph type="body" sz="quarter" idx="17" hasCustomPrompt="1"/>
          </p:nvPr>
        </p:nvSpPr>
        <p:spPr>
          <a:xfrm>
            <a:off x="3527441" y="4040828"/>
            <a:ext cx="2186319" cy="1539730"/>
          </a:xfrm>
          <a:prstGeom prst="rect">
            <a:avLst/>
          </a:prstGeom>
        </p:spPr>
        <p:txBody>
          <a:bodyPr lIns="0" tIns="0" rIns="0" bIns="0"/>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6" name="Rounded Rectangle 5">
            <a:extLst>
              <a:ext uri="{FF2B5EF4-FFF2-40B4-BE49-F238E27FC236}">
                <a16:creationId xmlns:a16="http://schemas.microsoft.com/office/drawing/2014/main" xmlns="" id="{2B020FD0-C3CF-079E-6BA3-397032E5E582}"/>
              </a:ext>
            </a:extLst>
          </p:cNvPr>
          <p:cNvSpPr/>
          <p:nvPr userDrawn="1"/>
        </p:nvSpPr>
        <p:spPr>
          <a:xfrm>
            <a:off x="424889" y="3573642"/>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x-non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5" name="Marcador de texto 7">
            <a:extLst>
              <a:ext uri="{FF2B5EF4-FFF2-40B4-BE49-F238E27FC236}">
                <a16:creationId xmlns:a16="http://schemas.microsoft.com/office/drawing/2014/main" xmlns="" id="{6BF8A88C-2650-B342-AC6A-0910D46C6316}"/>
              </a:ext>
            </a:extLst>
          </p:cNvPr>
          <p:cNvSpPr>
            <a:spLocks noGrp="1"/>
          </p:cNvSpPr>
          <p:nvPr>
            <p:ph type="body" sz="quarter" idx="16" hasCustomPrompt="1"/>
          </p:nvPr>
        </p:nvSpPr>
        <p:spPr>
          <a:xfrm>
            <a:off x="3539857" y="5084755"/>
            <a:ext cx="2186319" cy="153973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66" name="Marcador de texto 7">
            <a:extLst>
              <a:ext uri="{FF2B5EF4-FFF2-40B4-BE49-F238E27FC236}">
                <a16:creationId xmlns:a16="http://schemas.microsoft.com/office/drawing/2014/main" xmlns="" id="{8FBF1655-AF76-F945-B38F-FE31E3035DB0}"/>
              </a:ext>
            </a:extLst>
          </p:cNvPr>
          <p:cNvSpPr>
            <a:spLocks noGrp="1"/>
          </p:cNvSpPr>
          <p:nvPr>
            <p:ph type="body" sz="quarter" idx="13" hasCustomPrompt="1"/>
          </p:nvPr>
        </p:nvSpPr>
        <p:spPr>
          <a:xfrm>
            <a:off x="3539857" y="3995858"/>
            <a:ext cx="1257300" cy="511852"/>
          </a:xfrm>
          <a:prstGeom prst="rect">
            <a:avLst/>
          </a:prstGeom>
        </p:spPr>
        <p:txBody>
          <a:bodyPr lIns="0" tIns="0" rIns="0" bIns="0"/>
          <a:lstStyle>
            <a:lvl1pPr marL="0" indent="0">
              <a:buNone/>
              <a:defRPr sz="4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67" name="Marcador de texto 7">
            <a:extLst>
              <a:ext uri="{FF2B5EF4-FFF2-40B4-BE49-F238E27FC236}">
                <a16:creationId xmlns:a16="http://schemas.microsoft.com/office/drawing/2014/main" xmlns="" id="{D09FBF73-0F86-334D-A640-40FA6422E5DF}"/>
              </a:ext>
            </a:extLst>
          </p:cNvPr>
          <p:cNvSpPr>
            <a:spLocks noGrp="1"/>
          </p:cNvSpPr>
          <p:nvPr>
            <p:ph type="body" sz="quarter" idx="15" hasCustomPrompt="1"/>
          </p:nvPr>
        </p:nvSpPr>
        <p:spPr>
          <a:xfrm>
            <a:off x="3539858" y="4554724"/>
            <a:ext cx="2186318" cy="252507"/>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7" name="Rounded Rectangle 6">
            <a:extLst>
              <a:ext uri="{FF2B5EF4-FFF2-40B4-BE49-F238E27FC236}">
                <a16:creationId xmlns:a16="http://schemas.microsoft.com/office/drawing/2014/main" xmlns="" id="{7CC29913-6DCC-A9CB-3E1A-E21B16DDC623}"/>
              </a:ext>
            </a:extLst>
          </p:cNvPr>
          <p:cNvSpPr/>
          <p:nvPr userDrawn="1"/>
        </p:nvSpPr>
        <p:spPr>
          <a:xfrm>
            <a:off x="3301555" y="2539235"/>
            <a:ext cx="2736056" cy="4561956"/>
          </a:xfrm>
          <a:prstGeom prst="roundRect">
            <a:avLst>
              <a:gd name="adj" fmla="val 0"/>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x-non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0" name="Marcador de texto 7">
            <a:extLst>
              <a:ext uri="{FF2B5EF4-FFF2-40B4-BE49-F238E27FC236}">
                <a16:creationId xmlns:a16="http://schemas.microsoft.com/office/drawing/2014/main" xmlns="" id="{69AEA284-6214-104E-8E27-8BB480AF742F}"/>
              </a:ext>
            </a:extLst>
          </p:cNvPr>
          <p:cNvSpPr>
            <a:spLocks noGrp="1"/>
          </p:cNvSpPr>
          <p:nvPr>
            <p:ph type="body" sz="quarter" idx="18" hasCustomPrompt="1"/>
          </p:nvPr>
        </p:nvSpPr>
        <p:spPr>
          <a:xfrm>
            <a:off x="3560903" y="2951931"/>
            <a:ext cx="1257300" cy="511852"/>
          </a:xfrm>
          <a:prstGeom prst="rect">
            <a:avLst/>
          </a:prstGeom>
        </p:spPr>
        <p:txBody>
          <a:bodyPr lIns="0" tIns="0" rIns="0" bIns="0"/>
          <a:lstStyle>
            <a:lvl1pPr marL="0" indent="0">
              <a:buNone/>
              <a:defRPr sz="4000" b="0">
                <a:solidFill>
                  <a:schemeClr val="accent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71" name="Marcador de texto 7">
            <a:extLst>
              <a:ext uri="{FF2B5EF4-FFF2-40B4-BE49-F238E27FC236}">
                <a16:creationId xmlns:a16="http://schemas.microsoft.com/office/drawing/2014/main" xmlns="" id="{38C79E41-A17D-4B48-8B91-1215DC2A1AA0}"/>
              </a:ext>
            </a:extLst>
          </p:cNvPr>
          <p:cNvSpPr>
            <a:spLocks noGrp="1"/>
          </p:cNvSpPr>
          <p:nvPr>
            <p:ph type="body" sz="quarter" idx="19" hasCustomPrompt="1"/>
          </p:nvPr>
        </p:nvSpPr>
        <p:spPr>
          <a:xfrm>
            <a:off x="3560903" y="3510797"/>
            <a:ext cx="2186318" cy="262014"/>
          </a:xfrm>
          <a:prstGeom prst="rect">
            <a:avLst/>
          </a:prstGeom>
        </p:spPr>
        <p:txBody>
          <a:bodyPr lIns="0" tIns="0" rIns="0" bIns="0"/>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graphicFrame>
        <p:nvGraphicFramePr>
          <p:cNvPr id="13" name="Objeto 12" hidden="1">
            <a:extLst>
              <a:ext uri="{FF2B5EF4-FFF2-40B4-BE49-F238E27FC236}">
                <a16:creationId xmlns:a16="http://schemas.microsoft.com/office/drawing/2014/main" xmlns="" id="{A6585990-3747-324F-0060-32ED55A50EEB}"/>
              </a:ext>
            </a:extLst>
          </p:cNvPr>
          <p:cNvGraphicFramePr>
            <a:graphicFrameLocks noChangeAspect="1"/>
          </p:cNvGraphicFramePr>
          <p:nvPr userDrawn="1">
            <p:custDataLst>
              <p:tags r:id="rId2"/>
            </p:custDataLst>
            <p:extLst>
              <p:ext uri="{D42A27DB-BD31-4B8C-83A1-F6EECF244321}">
                <p14:modId xmlns:p14="http://schemas.microsoft.com/office/powerpoint/2010/main" val="3830653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73"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ounded Rectangle 7">
            <a:extLst>
              <a:ext uri="{FF2B5EF4-FFF2-40B4-BE49-F238E27FC236}">
                <a16:creationId xmlns:a16="http://schemas.microsoft.com/office/drawing/2014/main" xmlns="" id="{43F9EBD2-4C4B-C461-9E65-263C12994DD9}"/>
              </a:ext>
            </a:extLst>
          </p:cNvPr>
          <p:cNvSpPr/>
          <p:nvPr userDrawn="1"/>
        </p:nvSpPr>
        <p:spPr>
          <a:xfrm>
            <a:off x="6144759" y="3573642"/>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x-none"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9" name="Rounded Rectangle 8">
            <a:extLst>
              <a:ext uri="{FF2B5EF4-FFF2-40B4-BE49-F238E27FC236}">
                <a16:creationId xmlns:a16="http://schemas.microsoft.com/office/drawing/2014/main" xmlns="" id="{4B761308-A9E1-9890-CCD4-F0057B7603E2}"/>
              </a:ext>
            </a:extLst>
          </p:cNvPr>
          <p:cNvSpPr/>
          <p:nvPr userDrawn="1"/>
        </p:nvSpPr>
        <p:spPr>
          <a:xfrm>
            <a:off x="9004691" y="3573642"/>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x-non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3" name="Marcador de texto 7">
            <a:extLst>
              <a:ext uri="{FF2B5EF4-FFF2-40B4-BE49-F238E27FC236}">
                <a16:creationId xmlns:a16="http://schemas.microsoft.com/office/drawing/2014/main" xmlns="" id="{E6767AED-37F8-A841-8040-0EEB3BC4FFDD}"/>
              </a:ext>
            </a:extLst>
          </p:cNvPr>
          <p:cNvSpPr>
            <a:spLocks noGrp="1"/>
          </p:cNvSpPr>
          <p:nvPr>
            <p:ph type="body" sz="quarter" idx="20" hasCustomPrompt="1"/>
          </p:nvPr>
        </p:nvSpPr>
        <p:spPr>
          <a:xfrm>
            <a:off x="6412066" y="5084755"/>
            <a:ext cx="2186319" cy="153973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74" name="Marcador de texto 7">
            <a:extLst>
              <a:ext uri="{FF2B5EF4-FFF2-40B4-BE49-F238E27FC236}">
                <a16:creationId xmlns:a16="http://schemas.microsoft.com/office/drawing/2014/main" xmlns="" id="{55E7DFFB-09B1-2241-828E-6853EF3F2177}"/>
              </a:ext>
            </a:extLst>
          </p:cNvPr>
          <p:cNvSpPr>
            <a:spLocks noGrp="1"/>
          </p:cNvSpPr>
          <p:nvPr>
            <p:ph type="body" sz="quarter" idx="21" hasCustomPrompt="1"/>
          </p:nvPr>
        </p:nvSpPr>
        <p:spPr>
          <a:xfrm>
            <a:off x="6412066" y="3995858"/>
            <a:ext cx="1257300" cy="511852"/>
          </a:xfrm>
          <a:prstGeom prst="rect">
            <a:avLst/>
          </a:prstGeom>
        </p:spPr>
        <p:txBody>
          <a:bodyPr lIns="0" tIns="0" rIns="0" bIns="0"/>
          <a:lstStyle>
            <a:lvl1pPr marL="0" indent="0">
              <a:buNone/>
              <a:defRPr sz="4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90" name="Marcador de texto 7">
            <a:extLst>
              <a:ext uri="{FF2B5EF4-FFF2-40B4-BE49-F238E27FC236}">
                <a16:creationId xmlns:a16="http://schemas.microsoft.com/office/drawing/2014/main" xmlns="" id="{A458015D-8739-2F48-BD8C-5FAB6F27784E}"/>
              </a:ext>
            </a:extLst>
          </p:cNvPr>
          <p:cNvSpPr>
            <a:spLocks noGrp="1"/>
          </p:cNvSpPr>
          <p:nvPr>
            <p:ph type="body" sz="quarter" idx="22" hasCustomPrompt="1"/>
          </p:nvPr>
        </p:nvSpPr>
        <p:spPr>
          <a:xfrm>
            <a:off x="6412067" y="4554726"/>
            <a:ext cx="2186318" cy="252505"/>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92" name="Marcador de texto 7">
            <a:extLst>
              <a:ext uri="{FF2B5EF4-FFF2-40B4-BE49-F238E27FC236}">
                <a16:creationId xmlns:a16="http://schemas.microsoft.com/office/drawing/2014/main" xmlns="" id="{37B63F82-511B-904F-AE58-F9D328095577}"/>
              </a:ext>
            </a:extLst>
          </p:cNvPr>
          <p:cNvSpPr>
            <a:spLocks noGrp="1"/>
          </p:cNvSpPr>
          <p:nvPr>
            <p:ph type="body" sz="quarter" idx="23" hasCustomPrompt="1"/>
          </p:nvPr>
        </p:nvSpPr>
        <p:spPr>
          <a:xfrm>
            <a:off x="9238394" y="5084755"/>
            <a:ext cx="2186319" cy="153973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93" name="Marcador de texto 7">
            <a:extLst>
              <a:ext uri="{FF2B5EF4-FFF2-40B4-BE49-F238E27FC236}">
                <a16:creationId xmlns:a16="http://schemas.microsoft.com/office/drawing/2014/main" xmlns="" id="{1B33BBFE-9406-CE41-ACA3-CFE95C7448AC}"/>
              </a:ext>
            </a:extLst>
          </p:cNvPr>
          <p:cNvSpPr>
            <a:spLocks noGrp="1"/>
          </p:cNvSpPr>
          <p:nvPr>
            <p:ph type="body" sz="quarter" idx="24" hasCustomPrompt="1"/>
          </p:nvPr>
        </p:nvSpPr>
        <p:spPr>
          <a:xfrm>
            <a:off x="9238394" y="3995858"/>
            <a:ext cx="1257300" cy="511852"/>
          </a:xfrm>
          <a:prstGeom prst="rect">
            <a:avLst/>
          </a:prstGeom>
        </p:spPr>
        <p:txBody>
          <a:bodyPr lIns="0" tIns="0" rIns="0" bIns="0"/>
          <a:lstStyle>
            <a:lvl1pPr marL="0" indent="0">
              <a:buNone/>
              <a:defRPr sz="4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94" name="Marcador de texto 7">
            <a:extLst>
              <a:ext uri="{FF2B5EF4-FFF2-40B4-BE49-F238E27FC236}">
                <a16:creationId xmlns:a16="http://schemas.microsoft.com/office/drawing/2014/main" xmlns="" id="{C874917F-D4AC-584B-91E6-BD1A3D307CF7}"/>
              </a:ext>
            </a:extLst>
          </p:cNvPr>
          <p:cNvSpPr>
            <a:spLocks noGrp="1"/>
          </p:cNvSpPr>
          <p:nvPr>
            <p:ph type="body" sz="quarter" idx="25" hasCustomPrompt="1"/>
          </p:nvPr>
        </p:nvSpPr>
        <p:spPr>
          <a:xfrm>
            <a:off x="9238394" y="4554726"/>
            <a:ext cx="2186318" cy="252505"/>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3" name="Título 2">
            <a:extLst>
              <a:ext uri="{FF2B5EF4-FFF2-40B4-BE49-F238E27FC236}">
                <a16:creationId xmlns:a16="http://schemas.microsoft.com/office/drawing/2014/main" xmlns="" id="{17A72492-A9F9-DCA1-C950-ACF0B08563C3}"/>
              </a:ext>
            </a:extLst>
          </p:cNvPr>
          <p:cNvSpPr>
            <a:spLocks noGrp="1"/>
          </p:cNvSpPr>
          <p:nvPr>
            <p:ph type="title"/>
          </p:nvPr>
        </p:nvSpPr>
        <p:spPr/>
        <p:txBody>
          <a:bodyPr vert="horz"/>
          <a:lstStyle/>
          <a:p>
            <a:r>
              <a:rPr lang="es-ES"/>
              <a:t>Haga clic para modificar el estilo de título del patrón</a:t>
            </a:r>
            <a:endParaRPr lang="es-CL"/>
          </a:p>
        </p:txBody>
      </p:sp>
      <p:sp>
        <p:nvSpPr>
          <p:cNvPr id="14" name="Subtítulo 2">
            <a:extLst>
              <a:ext uri="{FF2B5EF4-FFF2-40B4-BE49-F238E27FC236}">
                <a16:creationId xmlns:a16="http://schemas.microsoft.com/office/drawing/2014/main" xmlns="" id="{4502BE2A-23D2-E8AA-094B-85304AE07A18}"/>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2" name="Marcador de pie de página 1"/>
          <p:cNvSpPr>
            <a:spLocks noGrp="1"/>
          </p:cNvSpPr>
          <p:nvPr>
            <p:ph type="ftr" sz="quarter" idx="26"/>
          </p:nvPr>
        </p:nvSpPr>
        <p:spPr/>
        <p:txBody>
          <a:bodyPr/>
          <a:lstStyle/>
          <a:p>
            <a:endParaRPr lang="es-CL" dirty="0"/>
          </a:p>
        </p:txBody>
      </p:sp>
      <p:sp>
        <p:nvSpPr>
          <p:cNvPr id="4" name="Marcador de número de diapositiva 3"/>
          <p:cNvSpPr>
            <a:spLocks noGrp="1"/>
          </p:cNvSpPr>
          <p:nvPr>
            <p:ph type="sldNum" sz="quarter" idx="27"/>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997879265"/>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3" pos="3874">
          <p15:clr>
            <a:srgbClr val="FBAE40"/>
          </p15:clr>
        </p15:guide>
        <p15:guide id="4" orient="horz" pos="1638">
          <p15:clr>
            <a:srgbClr val="FBAE40"/>
          </p15:clr>
        </p15:guide>
        <p15:guide id="5" pos="2071">
          <p15:clr>
            <a:srgbClr val="FBAE40"/>
          </p15:clr>
        </p15:guide>
        <p15:guide id="6" pos="565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ámina noticias con foto">
    <p:spTree>
      <p:nvGrpSpPr>
        <p:cNvPr id="1" name=""/>
        <p:cNvGrpSpPr/>
        <p:nvPr/>
      </p:nvGrpSpPr>
      <p:grpSpPr>
        <a:xfrm>
          <a:off x="0" y="0"/>
          <a:ext cx="0" cy="0"/>
          <a:chOff x="0" y="0"/>
          <a:chExt cx="0" cy="0"/>
        </a:xfrm>
      </p:grpSpPr>
      <p:graphicFrame>
        <p:nvGraphicFramePr>
          <p:cNvPr id="13" name="Objeto 12" hidden="1">
            <a:extLst>
              <a:ext uri="{FF2B5EF4-FFF2-40B4-BE49-F238E27FC236}">
                <a16:creationId xmlns:a16="http://schemas.microsoft.com/office/drawing/2014/main" xmlns="" id="{B94836DB-A449-5E5A-4EA3-690CF44CFB75}"/>
              </a:ext>
            </a:extLst>
          </p:cNvPr>
          <p:cNvGraphicFramePr>
            <a:graphicFrameLocks noChangeAspect="1"/>
          </p:cNvGraphicFramePr>
          <p:nvPr userDrawn="1">
            <p:custDataLst>
              <p:tags r:id="rId2"/>
            </p:custDataLst>
            <p:extLst>
              <p:ext uri="{D42A27DB-BD31-4B8C-83A1-F6EECF244321}">
                <p14:modId xmlns:p14="http://schemas.microsoft.com/office/powerpoint/2010/main" val="794753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7"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ounded Rectangle 8">
            <a:extLst>
              <a:ext uri="{FF2B5EF4-FFF2-40B4-BE49-F238E27FC236}">
                <a16:creationId xmlns:a16="http://schemas.microsoft.com/office/drawing/2014/main" xmlns="" id="{5D79035D-CD47-D3EF-FE97-9B573CA0A9DF}"/>
              </a:ext>
            </a:extLst>
          </p:cNvPr>
          <p:cNvSpPr/>
          <p:nvPr userDrawn="1"/>
        </p:nvSpPr>
        <p:spPr>
          <a:xfrm>
            <a:off x="6144759" y="2539235"/>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x-none"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0" name="Rounded Rectangle 9">
            <a:extLst>
              <a:ext uri="{FF2B5EF4-FFF2-40B4-BE49-F238E27FC236}">
                <a16:creationId xmlns:a16="http://schemas.microsoft.com/office/drawing/2014/main" xmlns="" id="{3A1423AA-21DD-48FC-14CD-A10E4C9A4369}"/>
              </a:ext>
            </a:extLst>
          </p:cNvPr>
          <p:cNvSpPr/>
          <p:nvPr userDrawn="1"/>
        </p:nvSpPr>
        <p:spPr>
          <a:xfrm>
            <a:off x="9004691" y="2539235"/>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x-non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Rounded Rectangle 10">
            <a:extLst>
              <a:ext uri="{FF2B5EF4-FFF2-40B4-BE49-F238E27FC236}">
                <a16:creationId xmlns:a16="http://schemas.microsoft.com/office/drawing/2014/main" xmlns="" id="{E7F2AD97-4318-2D62-02D4-CC56D2EBE040}"/>
              </a:ext>
            </a:extLst>
          </p:cNvPr>
          <p:cNvSpPr/>
          <p:nvPr userDrawn="1"/>
        </p:nvSpPr>
        <p:spPr>
          <a:xfrm>
            <a:off x="424895" y="2539235"/>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x-non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Rounded Rectangle 4">
            <a:extLst>
              <a:ext uri="{FF2B5EF4-FFF2-40B4-BE49-F238E27FC236}">
                <a16:creationId xmlns:a16="http://schemas.microsoft.com/office/drawing/2014/main" xmlns="" id="{3C6D1DD5-4CE5-A48F-7E97-F261817DB983}"/>
              </a:ext>
            </a:extLst>
          </p:cNvPr>
          <p:cNvSpPr/>
          <p:nvPr userDrawn="1"/>
        </p:nvSpPr>
        <p:spPr>
          <a:xfrm>
            <a:off x="3284827" y="2539235"/>
            <a:ext cx="2736056" cy="4561956"/>
          </a:xfrm>
          <a:prstGeom prst="roundRect">
            <a:avLst>
              <a:gd name="adj" fmla="val 0"/>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x-non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8" name="Marcador de texto 7">
            <a:extLst>
              <a:ext uri="{FF2B5EF4-FFF2-40B4-BE49-F238E27FC236}">
                <a16:creationId xmlns:a16="http://schemas.microsoft.com/office/drawing/2014/main" xmlns="" id="{F57E9CCB-4FEF-3B4C-BB29-A871DC96C82B}"/>
              </a:ext>
            </a:extLst>
          </p:cNvPr>
          <p:cNvSpPr>
            <a:spLocks noGrp="1"/>
          </p:cNvSpPr>
          <p:nvPr>
            <p:ph type="body" sz="quarter" idx="18" hasCustomPrompt="1"/>
          </p:nvPr>
        </p:nvSpPr>
        <p:spPr>
          <a:xfrm>
            <a:off x="676284" y="2870424"/>
            <a:ext cx="2336790" cy="511852"/>
          </a:xfrm>
          <a:prstGeom prst="rect">
            <a:avLst/>
          </a:prstGeom>
        </p:spPr>
        <p:txBody>
          <a:bodyPr lIns="0" tIns="0" rIns="0" bIns="0"/>
          <a:lstStyle>
            <a:lvl1pPr marL="0" indent="0">
              <a:buNone/>
              <a:defRPr sz="16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29" name="Marcador de texto 7">
            <a:extLst>
              <a:ext uri="{FF2B5EF4-FFF2-40B4-BE49-F238E27FC236}">
                <a16:creationId xmlns:a16="http://schemas.microsoft.com/office/drawing/2014/main" xmlns="" id="{D012B9D1-835B-7745-97E3-74B7D8ED94F3}"/>
              </a:ext>
            </a:extLst>
          </p:cNvPr>
          <p:cNvSpPr>
            <a:spLocks noGrp="1"/>
          </p:cNvSpPr>
          <p:nvPr>
            <p:ph type="body" sz="quarter" idx="19" hasCustomPrompt="1"/>
          </p:nvPr>
        </p:nvSpPr>
        <p:spPr>
          <a:xfrm>
            <a:off x="676284" y="3429292"/>
            <a:ext cx="2336791" cy="1239876"/>
          </a:xfrm>
          <a:prstGeom prst="rect">
            <a:avLst/>
          </a:prstGeom>
        </p:spPr>
        <p:txBody>
          <a:bodyPr lIns="0" tIns="0" rIns="0" bIns="0"/>
          <a:lstStyle>
            <a:lvl1pPr marL="0" indent="0">
              <a:spcBef>
                <a:spcPts val="600"/>
              </a:spcBef>
              <a:spcAft>
                <a:spcPts val="600"/>
              </a:spcAft>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r>
              <a:rPr lang="es-ES" dirty="0"/>
              <a:t>Título Arial </a:t>
            </a:r>
            <a:r>
              <a:rPr lang="es-CL" dirty="0"/>
              <a:t>16</a:t>
            </a:r>
          </a:p>
        </p:txBody>
      </p:sp>
      <p:sp>
        <p:nvSpPr>
          <p:cNvPr id="3" name="Marcador de posición de imagen 2">
            <a:extLst>
              <a:ext uri="{FF2B5EF4-FFF2-40B4-BE49-F238E27FC236}">
                <a16:creationId xmlns:a16="http://schemas.microsoft.com/office/drawing/2014/main" xmlns="" id="{0EA17AB2-535B-3E41-9012-14AE4DF3B697}"/>
              </a:ext>
            </a:extLst>
          </p:cNvPr>
          <p:cNvSpPr>
            <a:spLocks noGrp="1"/>
          </p:cNvSpPr>
          <p:nvPr>
            <p:ph type="pic" sz="quarter" idx="20" hasCustomPrompt="1"/>
          </p:nvPr>
        </p:nvSpPr>
        <p:spPr>
          <a:xfrm>
            <a:off x="676275" y="4852194"/>
            <a:ext cx="2336800" cy="1465263"/>
          </a:xfrm>
          <a:prstGeom prst="rect">
            <a:avLst/>
          </a:prstGeom>
        </p:spPr>
        <p:txBody>
          <a:bodyPr lIns="0" tIns="0" rIns="0" bIns="0" anchor="ctr"/>
          <a:lstStyle>
            <a:lvl1pPr marL="0" indent="0" algn="ctr">
              <a:buNone/>
              <a:defRPr sz="1600">
                <a:solidFill>
                  <a:schemeClr val="tx2"/>
                </a:solidFill>
              </a:defRPr>
            </a:lvl1pPr>
          </a:lstStyle>
          <a:p>
            <a:r>
              <a:rPr lang="es-CL" dirty="0"/>
              <a:t>Doble clic para incorporar una imagen</a:t>
            </a:r>
          </a:p>
        </p:txBody>
      </p:sp>
      <p:sp>
        <p:nvSpPr>
          <p:cNvPr id="33" name="Marcador de texto 7">
            <a:extLst>
              <a:ext uri="{FF2B5EF4-FFF2-40B4-BE49-F238E27FC236}">
                <a16:creationId xmlns:a16="http://schemas.microsoft.com/office/drawing/2014/main" xmlns="" id="{0DCF0A1D-0E92-3E4E-AE6C-06E920D6E6EC}"/>
              </a:ext>
            </a:extLst>
          </p:cNvPr>
          <p:cNvSpPr>
            <a:spLocks noGrp="1"/>
          </p:cNvSpPr>
          <p:nvPr>
            <p:ph type="body" sz="quarter" idx="21" hasCustomPrompt="1"/>
          </p:nvPr>
        </p:nvSpPr>
        <p:spPr>
          <a:xfrm>
            <a:off x="3513002" y="2870424"/>
            <a:ext cx="2336790" cy="511852"/>
          </a:xfrm>
          <a:prstGeom prst="rect">
            <a:avLst/>
          </a:prstGeom>
        </p:spPr>
        <p:txBody>
          <a:bodyPr lIns="0" tIns="0" rIns="0" bIns="0"/>
          <a:lstStyle>
            <a:lvl1pPr marL="0" indent="0">
              <a:buNone/>
              <a:defRPr sz="1600" b="1">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34" name="Marcador de texto 7">
            <a:extLst>
              <a:ext uri="{FF2B5EF4-FFF2-40B4-BE49-F238E27FC236}">
                <a16:creationId xmlns:a16="http://schemas.microsoft.com/office/drawing/2014/main" xmlns="" id="{6C423F7D-EEBF-3A44-B527-08BE6EB1B0E3}"/>
              </a:ext>
            </a:extLst>
          </p:cNvPr>
          <p:cNvSpPr>
            <a:spLocks noGrp="1"/>
          </p:cNvSpPr>
          <p:nvPr>
            <p:ph type="body" sz="quarter" idx="22" hasCustomPrompt="1"/>
          </p:nvPr>
        </p:nvSpPr>
        <p:spPr>
          <a:xfrm>
            <a:off x="3513002" y="3429292"/>
            <a:ext cx="2336791" cy="1239876"/>
          </a:xfrm>
          <a:prstGeom prst="rect">
            <a:avLst/>
          </a:prstGeom>
        </p:spPr>
        <p:txBody>
          <a:bodyPr lIns="0" tIns="0" rIns="0" bIns="0"/>
          <a:lstStyle>
            <a:lvl1pPr marL="0" indent="0">
              <a:spcBef>
                <a:spcPts val="600"/>
              </a:spcBef>
              <a:spcAft>
                <a:spcPts val="600"/>
              </a:spcAft>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r>
              <a:rPr lang="es-ES" dirty="0"/>
              <a:t>Título Arial </a:t>
            </a:r>
            <a:r>
              <a:rPr lang="es-CL" dirty="0"/>
              <a:t>16</a:t>
            </a:r>
          </a:p>
        </p:txBody>
      </p:sp>
      <p:sp>
        <p:nvSpPr>
          <p:cNvPr id="35" name="Marcador de posición de imagen 2">
            <a:extLst>
              <a:ext uri="{FF2B5EF4-FFF2-40B4-BE49-F238E27FC236}">
                <a16:creationId xmlns:a16="http://schemas.microsoft.com/office/drawing/2014/main" xmlns="" id="{93186F0C-C7B9-764C-B99E-96FA0437C4CE}"/>
              </a:ext>
            </a:extLst>
          </p:cNvPr>
          <p:cNvSpPr>
            <a:spLocks noGrp="1"/>
          </p:cNvSpPr>
          <p:nvPr>
            <p:ph type="pic" sz="quarter" idx="23" hasCustomPrompt="1"/>
          </p:nvPr>
        </p:nvSpPr>
        <p:spPr>
          <a:xfrm>
            <a:off x="3512993" y="4852194"/>
            <a:ext cx="2336800" cy="1465263"/>
          </a:xfrm>
          <a:prstGeom prst="rect">
            <a:avLst/>
          </a:prstGeom>
        </p:spPr>
        <p:txBody>
          <a:bodyPr lIns="0" tIns="0" rIns="0" bIns="0" anchor="ctr"/>
          <a:lstStyle>
            <a:lvl1pPr marL="0" indent="0" algn="ctr">
              <a:buNone/>
              <a:defRPr sz="1600">
                <a:solidFill>
                  <a:schemeClr val="bg1"/>
                </a:solidFill>
              </a:defRPr>
            </a:lvl1pPr>
          </a:lstStyle>
          <a:p>
            <a:r>
              <a:rPr lang="es-CL" dirty="0"/>
              <a:t>Doble clic para incorporar una imagen</a:t>
            </a:r>
          </a:p>
        </p:txBody>
      </p:sp>
      <p:sp>
        <p:nvSpPr>
          <p:cNvPr id="37" name="Marcador de texto 7">
            <a:extLst>
              <a:ext uri="{FF2B5EF4-FFF2-40B4-BE49-F238E27FC236}">
                <a16:creationId xmlns:a16="http://schemas.microsoft.com/office/drawing/2014/main" xmlns="" id="{B61C247D-37DA-1141-B436-E9CA5E4D938A}"/>
              </a:ext>
            </a:extLst>
          </p:cNvPr>
          <p:cNvSpPr>
            <a:spLocks noGrp="1"/>
          </p:cNvSpPr>
          <p:nvPr>
            <p:ph type="body" sz="quarter" idx="24" hasCustomPrompt="1"/>
          </p:nvPr>
        </p:nvSpPr>
        <p:spPr>
          <a:xfrm>
            <a:off x="6380893" y="2870424"/>
            <a:ext cx="2336790" cy="511852"/>
          </a:xfrm>
          <a:prstGeom prst="rect">
            <a:avLst/>
          </a:prstGeom>
        </p:spPr>
        <p:txBody>
          <a:bodyPr lIns="0" tIns="0" rIns="0" bIns="0"/>
          <a:lstStyle>
            <a:lvl1pPr marL="0" indent="0">
              <a:buNone/>
              <a:defRPr sz="16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38" name="Marcador de texto 7">
            <a:extLst>
              <a:ext uri="{FF2B5EF4-FFF2-40B4-BE49-F238E27FC236}">
                <a16:creationId xmlns:a16="http://schemas.microsoft.com/office/drawing/2014/main" xmlns="" id="{BBA61BC9-7FB0-9C4F-B8DC-AC4C5F1DD8DE}"/>
              </a:ext>
            </a:extLst>
          </p:cNvPr>
          <p:cNvSpPr>
            <a:spLocks noGrp="1"/>
          </p:cNvSpPr>
          <p:nvPr>
            <p:ph type="body" sz="quarter" idx="25" hasCustomPrompt="1"/>
          </p:nvPr>
        </p:nvSpPr>
        <p:spPr>
          <a:xfrm>
            <a:off x="6380893" y="3429292"/>
            <a:ext cx="2336791" cy="1239876"/>
          </a:xfrm>
          <a:prstGeom prst="rect">
            <a:avLst/>
          </a:prstGeom>
        </p:spPr>
        <p:txBody>
          <a:bodyPr lIns="0" tIns="0" rIns="0" bIns="0"/>
          <a:lstStyle>
            <a:lvl1pPr marL="0" indent="0">
              <a:spcBef>
                <a:spcPts val="600"/>
              </a:spcBef>
              <a:spcAft>
                <a:spcPts val="600"/>
              </a:spcAft>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r>
              <a:rPr lang="es-ES" dirty="0"/>
              <a:t>Título Arial </a:t>
            </a:r>
            <a:r>
              <a:rPr lang="es-CL" dirty="0"/>
              <a:t>16</a:t>
            </a:r>
          </a:p>
        </p:txBody>
      </p:sp>
      <p:sp>
        <p:nvSpPr>
          <p:cNvPr id="44" name="Marcador de posición de imagen 2">
            <a:extLst>
              <a:ext uri="{FF2B5EF4-FFF2-40B4-BE49-F238E27FC236}">
                <a16:creationId xmlns:a16="http://schemas.microsoft.com/office/drawing/2014/main" xmlns="" id="{57D13356-69C7-2542-A744-E65AE47B81E2}"/>
              </a:ext>
            </a:extLst>
          </p:cNvPr>
          <p:cNvSpPr>
            <a:spLocks noGrp="1"/>
          </p:cNvSpPr>
          <p:nvPr>
            <p:ph type="pic" sz="quarter" idx="26" hasCustomPrompt="1"/>
          </p:nvPr>
        </p:nvSpPr>
        <p:spPr>
          <a:xfrm>
            <a:off x="6380884" y="4852194"/>
            <a:ext cx="2336800" cy="1465263"/>
          </a:xfrm>
          <a:prstGeom prst="rect">
            <a:avLst/>
          </a:prstGeom>
        </p:spPr>
        <p:txBody>
          <a:bodyPr lIns="0" tIns="0" rIns="0" bIns="0" anchor="ctr"/>
          <a:lstStyle>
            <a:lvl1pPr marL="0" indent="0" algn="ctr">
              <a:buNone/>
              <a:defRPr sz="1600">
                <a:solidFill>
                  <a:schemeClr val="tx2"/>
                </a:solidFill>
              </a:defRPr>
            </a:lvl1pPr>
          </a:lstStyle>
          <a:p>
            <a:r>
              <a:rPr lang="es-CL" dirty="0"/>
              <a:t>Doble clic para incorporar una imagen</a:t>
            </a:r>
          </a:p>
        </p:txBody>
      </p:sp>
      <p:sp>
        <p:nvSpPr>
          <p:cNvPr id="46" name="Marcador de texto 7">
            <a:extLst>
              <a:ext uri="{FF2B5EF4-FFF2-40B4-BE49-F238E27FC236}">
                <a16:creationId xmlns:a16="http://schemas.microsoft.com/office/drawing/2014/main" xmlns="" id="{31421233-7F3D-574E-9B40-A3D57BE496C8}"/>
              </a:ext>
            </a:extLst>
          </p:cNvPr>
          <p:cNvSpPr>
            <a:spLocks noGrp="1"/>
          </p:cNvSpPr>
          <p:nvPr>
            <p:ph type="body" sz="quarter" idx="27" hasCustomPrompt="1"/>
          </p:nvPr>
        </p:nvSpPr>
        <p:spPr>
          <a:xfrm>
            <a:off x="9207220" y="2870424"/>
            <a:ext cx="2336791" cy="511852"/>
          </a:xfrm>
          <a:prstGeom prst="rect">
            <a:avLst/>
          </a:prstGeom>
        </p:spPr>
        <p:txBody>
          <a:bodyPr lIns="0" tIns="0" rIns="0" bIns="0"/>
          <a:lstStyle>
            <a:lvl1pPr marL="0" indent="0">
              <a:buNone/>
              <a:defRPr sz="16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47" name="Marcador de texto 7">
            <a:extLst>
              <a:ext uri="{FF2B5EF4-FFF2-40B4-BE49-F238E27FC236}">
                <a16:creationId xmlns:a16="http://schemas.microsoft.com/office/drawing/2014/main" xmlns="" id="{B2A73391-D262-9140-B309-BB12AA19FA1C}"/>
              </a:ext>
            </a:extLst>
          </p:cNvPr>
          <p:cNvSpPr>
            <a:spLocks noGrp="1"/>
          </p:cNvSpPr>
          <p:nvPr>
            <p:ph type="body" sz="quarter" idx="28" hasCustomPrompt="1"/>
          </p:nvPr>
        </p:nvSpPr>
        <p:spPr>
          <a:xfrm>
            <a:off x="9207221" y="3429292"/>
            <a:ext cx="2336791" cy="1239876"/>
          </a:xfrm>
          <a:prstGeom prst="rect">
            <a:avLst/>
          </a:prstGeom>
        </p:spPr>
        <p:txBody>
          <a:bodyPr lIns="0" tIns="0" rIns="0" bIns="0"/>
          <a:lstStyle>
            <a:lvl1pPr marL="0" indent="0">
              <a:spcBef>
                <a:spcPts val="600"/>
              </a:spcBef>
              <a:spcAft>
                <a:spcPts val="600"/>
              </a:spcAft>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r>
              <a:rPr lang="es-ES" dirty="0"/>
              <a:t>Título Arial </a:t>
            </a:r>
            <a:r>
              <a:rPr lang="es-CL" dirty="0"/>
              <a:t>16</a:t>
            </a:r>
          </a:p>
        </p:txBody>
      </p:sp>
      <p:sp>
        <p:nvSpPr>
          <p:cNvPr id="48" name="Marcador de posición de imagen 2">
            <a:extLst>
              <a:ext uri="{FF2B5EF4-FFF2-40B4-BE49-F238E27FC236}">
                <a16:creationId xmlns:a16="http://schemas.microsoft.com/office/drawing/2014/main" xmlns="" id="{45275E7E-6C59-1249-AD15-26DA1036953E}"/>
              </a:ext>
            </a:extLst>
          </p:cNvPr>
          <p:cNvSpPr>
            <a:spLocks noGrp="1"/>
          </p:cNvSpPr>
          <p:nvPr>
            <p:ph type="pic" sz="quarter" idx="29" hasCustomPrompt="1"/>
          </p:nvPr>
        </p:nvSpPr>
        <p:spPr>
          <a:xfrm>
            <a:off x="9207212" y="4852194"/>
            <a:ext cx="2336800" cy="1465263"/>
          </a:xfrm>
          <a:prstGeom prst="rect">
            <a:avLst/>
          </a:prstGeom>
        </p:spPr>
        <p:txBody>
          <a:bodyPr lIns="0" tIns="0" rIns="0" bIns="0" anchor="ctr"/>
          <a:lstStyle>
            <a:lvl1pPr marL="0" indent="0" algn="ctr">
              <a:buNone/>
              <a:defRPr sz="1600">
                <a:solidFill>
                  <a:schemeClr val="tx2"/>
                </a:solidFill>
              </a:defRPr>
            </a:lvl1pPr>
          </a:lstStyle>
          <a:p>
            <a:r>
              <a:rPr lang="es-CL" dirty="0"/>
              <a:t>Doble clic para incorporar una imagen</a:t>
            </a:r>
          </a:p>
        </p:txBody>
      </p:sp>
      <p:sp>
        <p:nvSpPr>
          <p:cNvPr id="2" name="Título 1">
            <a:extLst>
              <a:ext uri="{FF2B5EF4-FFF2-40B4-BE49-F238E27FC236}">
                <a16:creationId xmlns:a16="http://schemas.microsoft.com/office/drawing/2014/main" xmlns="" id="{9778E4AE-1610-C062-F7EC-A41B30388AB8}"/>
              </a:ext>
            </a:extLst>
          </p:cNvPr>
          <p:cNvSpPr>
            <a:spLocks noGrp="1"/>
          </p:cNvSpPr>
          <p:nvPr>
            <p:ph type="title"/>
          </p:nvPr>
        </p:nvSpPr>
        <p:spPr/>
        <p:txBody>
          <a:bodyPr vert="horz"/>
          <a:lstStyle/>
          <a:p>
            <a:r>
              <a:rPr lang="es-ES"/>
              <a:t>Haga clic para modificar el estilo de título del patrón</a:t>
            </a:r>
            <a:endParaRPr lang="es-CL"/>
          </a:p>
        </p:txBody>
      </p:sp>
      <p:sp>
        <p:nvSpPr>
          <p:cNvPr id="14" name="Subtítulo 2">
            <a:extLst>
              <a:ext uri="{FF2B5EF4-FFF2-40B4-BE49-F238E27FC236}">
                <a16:creationId xmlns:a16="http://schemas.microsoft.com/office/drawing/2014/main" xmlns="" id="{B31A843B-023E-04B5-0A32-E5F49E45D484}"/>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4" name="Marcador de pie de página 3"/>
          <p:cNvSpPr>
            <a:spLocks noGrp="1"/>
          </p:cNvSpPr>
          <p:nvPr>
            <p:ph type="ftr" sz="quarter" idx="30"/>
          </p:nvPr>
        </p:nvSpPr>
        <p:spPr/>
        <p:txBody>
          <a:bodyPr/>
          <a:lstStyle/>
          <a:p>
            <a:endParaRPr lang="es-CL" dirty="0"/>
          </a:p>
        </p:txBody>
      </p:sp>
      <p:sp>
        <p:nvSpPr>
          <p:cNvPr id="6" name="Marcador de número de diapositiva 5"/>
          <p:cNvSpPr>
            <a:spLocks noGrp="1"/>
          </p:cNvSpPr>
          <p:nvPr>
            <p:ph type="sldNum" sz="quarter" idx="31"/>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1293330271"/>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3" pos="3874">
          <p15:clr>
            <a:srgbClr val="FBAE40"/>
          </p15:clr>
        </p15:guide>
        <p15:guide id="4" orient="horz" pos="1637">
          <p15:clr>
            <a:srgbClr val="FBAE40"/>
          </p15:clr>
        </p15:guide>
        <p15:guide id="5" pos="2071">
          <p15:clr>
            <a:srgbClr val="FBAE40"/>
          </p15:clr>
        </p15:guide>
        <p15:guide id="6" pos="5655">
          <p15:clr>
            <a:srgbClr val="FBAE40"/>
          </p15:clr>
        </p15:guide>
        <p15:guide id="7" orient="horz" pos="66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bjetivos 3 puntos">
    <p:bg>
      <p:bgPr>
        <a:solidFill>
          <a:srgbClr val="FFFFFF"/>
        </a:solidFill>
        <a:effectLst/>
      </p:bgPr>
    </p:bg>
    <p:spTree>
      <p:nvGrpSpPr>
        <p:cNvPr id="1" name=""/>
        <p:cNvGrpSpPr/>
        <p:nvPr/>
      </p:nvGrpSpPr>
      <p:grpSpPr>
        <a:xfrm>
          <a:off x="0" y="0"/>
          <a:ext cx="0" cy="0"/>
          <a:chOff x="0" y="0"/>
          <a:chExt cx="0" cy="0"/>
        </a:xfrm>
      </p:grpSpPr>
      <p:graphicFrame>
        <p:nvGraphicFramePr>
          <p:cNvPr id="13" name="Objeto 12" hidden="1">
            <a:extLst>
              <a:ext uri="{FF2B5EF4-FFF2-40B4-BE49-F238E27FC236}">
                <a16:creationId xmlns:a16="http://schemas.microsoft.com/office/drawing/2014/main" xmlns="" id="{8C5653FB-0B55-DF49-89A0-7BB644B8BB0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21"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3978333C-7507-9031-20FB-A4008EE62379}"/>
              </a:ext>
            </a:extLst>
          </p:cNvPr>
          <p:cNvSpPr>
            <a:spLocks noGrp="1"/>
          </p:cNvSpPr>
          <p:nvPr>
            <p:ph type="title" hasCustomPrompt="1"/>
          </p:nvPr>
        </p:nvSpPr>
        <p:spPr>
          <a:xfrm>
            <a:off x="777916" y="747271"/>
            <a:ext cx="3733124" cy="1284729"/>
          </a:xfrm>
          <a:prstGeom prst="rect">
            <a:avLst/>
          </a:prstGeom>
        </p:spPr>
        <p:txBody>
          <a:bodyPr vert="horz" lIns="0" tIns="0" rIns="0" bIns="0"/>
          <a:lstStyle>
            <a:lvl1pPr>
              <a:lnSpc>
                <a:spcPct val="90000"/>
              </a:lnSpc>
              <a:spcBef>
                <a:spcPts val="0"/>
              </a:spcBef>
              <a:spcAft>
                <a:spcPts val="0"/>
              </a:spcAft>
              <a:defRPr sz="4000" b="1">
                <a:solidFill>
                  <a:schemeClr val="accent1"/>
                </a:solidFill>
                <a:latin typeface="Arial" panose="020B0604020202020204" pitchFamily="34" charset="0"/>
                <a:cs typeface="Arial" panose="020B0604020202020204" pitchFamily="34" charset="0"/>
              </a:defRPr>
            </a:lvl1pPr>
          </a:lstStyle>
          <a:p>
            <a:r>
              <a:rPr lang="es-ES" dirty="0"/>
              <a:t>Título Arial</a:t>
            </a:r>
            <a:br>
              <a:rPr lang="es-ES" dirty="0"/>
            </a:br>
            <a:r>
              <a:rPr lang="es-ES" dirty="0"/>
              <a:t>40 puntos</a:t>
            </a:r>
            <a:endParaRPr lang="es-CL" dirty="0"/>
          </a:p>
        </p:txBody>
      </p:sp>
      <p:sp>
        <p:nvSpPr>
          <p:cNvPr id="7" name="Marcador de texto 7">
            <a:extLst>
              <a:ext uri="{FF2B5EF4-FFF2-40B4-BE49-F238E27FC236}">
                <a16:creationId xmlns:a16="http://schemas.microsoft.com/office/drawing/2014/main" xmlns="" id="{C4D46A67-F299-766E-9BB6-1ADEC7FB26E8}"/>
              </a:ext>
            </a:extLst>
          </p:cNvPr>
          <p:cNvSpPr>
            <a:spLocks noGrp="1"/>
          </p:cNvSpPr>
          <p:nvPr>
            <p:ph type="body" sz="quarter" idx="53" hasCustomPrompt="1"/>
          </p:nvPr>
        </p:nvSpPr>
        <p:spPr>
          <a:xfrm>
            <a:off x="6359129" y="2897348"/>
            <a:ext cx="3940458" cy="504350"/>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8" name="Marcador de texto 7">
            <a:extLst>
              <a:ext uri="{FF2B5EF4-FFF2-40B4-BE49-F238E27FC236}">
                <a16:creationId xmlns:a16="http://schemas.microsoft.com/office/drawing/2014/main" xmlns="" id="{AAF2811A-08D5-387F-FDB1-55A4B69B06C2}"/>
              </a:ext>
            </a:extLst>
          </p:cNvPr>
          <p:cNvSpPr>
            <a:spLocks noGrp="1"/>
          </p:cNvSpPr>
          <p:nvPr>
            <p:ph type="body" sz="quarter" idx="54" hasCustomPrompt="1"/>
          </p:nvPr>
        </p:nvSpPr>
        <p:spPr>
          <a:xfrm>
            <a:off x="6359127" y="3429000"/>
            <a:ext cx="3940459" cy="1039663"/>
          </a:xfrm>
          <a:prstGeom prst="rect">
            <a:avLst/>
          </a:prstGeom>
        </p:spPr>
        <p:txBody>
          <a:bodyPr lIns="0" tIns="0" rIns="0" bIns="0"/>
          <a:lstStyle>
            <a:lvl1pPr marL="0" indent="0">
              <a:buNone/>
              <a:defRPr sz="14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cxnSp>
        <p:nvCxnSpPr>
          <p:cNvPr id="17" name="Straight Connector 16">
            <a:extLst>
              <a:ext uri="{FF2B5EF4-FFF2-40B4-BE49-F238E27FC236}">
                <a16:creationId xmlns:a16="http://schemas.microsoft.com/office/drawing/2014/main" xmlns="" id="{EB39A987-683D-9D36-91F6-E2CFA93EF42C}"/>
              </a:ext>
            </a:extLst>
          </p:cNvPr>
          <p:cNvCxnSpPr>
            <a:cxnSpLocks/>
          </p:cNvCxnSpPr>
          <p:nvPr userDrawn="1"/>
        </p:nvCxnSpPr>
        <p:spPr>
          <a:xfrm>
            <a:off x="6359127" y="4794422"/>
            <a:ext cx="58328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Marcador de texto 7">
            <a:extLst>
              <a:ext uri="{FF2B5EF4-FFF2-40B4-BE49-F238E27FC236}">
                <a16:creationId xmlns:a16="http://schemas.microsoft.com/office/drawing/2014/main" xmlns="" id="{CC11910E-7802-190C-8172-59CD358D1250}"/>
              </a:ext>
            </a:extLst>
          </p:cNvPr>
          <p:cNvSpPr>
            <a:spLocks noGrp="1"/>
          </p:cNvSpPr>
          <p:nvPr>
            <p:ph type="body" sz="quarter" idx="55" hasCustomPrompt="1"/>
          </p:nvPr>
        </p:nvSpPr>
        <p:spPr>
          <a:xfrm>
            <a:off x="6359129" y="747272"/>
            <a:ext cx="3940458" cy="504350"/>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24" name="Marcador de texto 7">
            <a:extLst>
              <a:ext uri="{FF2B5EF4-FFF2-40B4-BE49-F238E27FC236}">
                <a16:creationId xmlns:a16="http://schemas.microsoft.com/office/drawing/2014/main" xmlns="" id="{7DA5667F-22FC-3BA9-6888-7B08F0BABC55}"/>
              </a:ext>
            </a:extLst>
          </p:cNvPr>
          <p:cNvSpPr>
            <a:spLocks noGrp="1"/>
          </p:cNvSpPr>
          <p:nvPr>
            <p:ph type="body" sz="quarter" idx="56" hasCustomPrompt="1"/>
          </p:nvPr>
        </p:nvSpPr>
        <p:spPr>
          <a:xfrm>
            <a:off x="6359127" y="1278924"/>
            <a:ext cx="3940459" cy="1039663"/>
          </a:xfrm>
          <a:prstGeom prst="rect">
            <a:avLst/>
          </a:prstGeom>
        </p:spPr>
        <p:txBody>
          <a:bodyPr lIns="0" tIns="0" rIns="0" bIns="0"/>
          <a:lstStyle>
            <a:lvl1pPr marL="0" indent="0">
              <a:buNone/>
              <a:defRPr sz="14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sp>
        <p:nvSpPr>
          <p:cNvPr id="25" name="Marcador de texto 7">
            <a:extLst>
              <a:ext uri="{FF2B5EF4-FFF2-40B4-BE49-F238E27FC236}">
                <a16:creationId xmlns:a16="http://schemas.microsoft.com/office/drawing/2014/main" xmlns="" id="{80F45604-88D7-0389-F6F0-4F7F3717C6B4}"/>
              </a:ext>
            </a:extLst>
          </p:cNvPr>
          <p:cNvSpPr>
            <a:spLocks noGrp="1"/>
          </p:cNvSpPr>
          <p:nvPr>
            <p:ph type="body" sz="quarter" idx="57" hasCustomPrompt="1"/>
          </p:nvPr>
        </p:nvSpPr>
        <p:spPr>
          <a:xfrm>
            <a:off x="6359129" y="5121564"/>
            <a:ext cx="3940458" cy="504350"/>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27" name="Marcador de texto 7">
            <a:extLst>
              <a:ext uri="{FF2B5EF4-FFF2-40B4-BE49-F238E27FC236}">
                <a16:creationId xmlns:a16="http://schemas.microsoft.com/office/drawing/2014/main" xmlns="" id="{FA076D8B-DCE0-E493-F1BC-D55FBC503840}"/>
              </a:ext>
            </a:extLst>
          </p:cNvPr>
          <p:cNvSpPr>
            <a:spLocks noGrp="1"/>
          </p:cNvSpPr>
          <p:nvPr>
            <p:ph type="body" sz="quarter" idx="58" hasCustomPrompt="1"/>
          </p:nvPr>
        </p:nvSpPr>
        <p:spPr>
          <a:xfrm>
            <a:off x="6359127" y="5653216"/>
            <a:ext cx="3940459" cy="1039663"/>
          </a:xfrm>
          <a:prstGeom prst="rect">
            <a:avLst/>
          </a:prstGeom>
        </p:spPr>
        <p:txBody>
          <a:bodyPr lIns="0" tIns="0" rIns="0" bIns="0"/>
          <a:lstStyle>
            <a:lvl1pPr marL="0" indent="0">
              <a:buNone/>
              <a:defRPr sz="14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cxnSp>
        <p:nvCxnSpPr>
          <p:cNvPr id="34" name="Straight Connector 33">
            <a:extLst>
              <a:ext uri="{FF2B5EF4-FFF2-40B4-BE49-F238E27FC236}">
                <a16:creationId xmlns:a16="http://schemas.microsoft.com/office/drawing/2014/main" xmlns="" id="{9D20BB05-D91B-DA0A-EC81-79B99DB4AB72}"/>
              </a:ext>
            </a:extLst>
          </p:cNvPr>
          <p:cNvCxnSpPr>
            <a:cxnSpLocks/>
          </p:cNvCxnSpPr>
          <p:nvPr userDrawn="1"/>
        </p:nvCxnSpPr>
        <p:spPr>
          <a:xfrm>
            <a:off x="6359127" y="2626955"/>
            <a:ext cx="58328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Marcador de pie de página 2"/>
          <p:cNvSpPr>
            <a:spLocks noGrp="1"/>
          </p:cNvSpPr>
          <p:nvPr>
            <p:ph type="ftr" sz="quarter" idx="59"/>
          </p:nvPr>
        </p:nvSpPr>
        <p:spPr/>
        <p:txBody>
          <a:bodyPr/>
          <a:lstStyle/>
          <a:p>
            <a:endParaRPr lang="es-CL" dirty="0"/>
          </a:p>
        </p:txBody>
      </p:sp>
      <p:sp>
        <p:nvSpPr>
          <p:cNvPr id="4" name="Marcador de número de diapositiva 3"/>
          <p:cNvSpPr>
            <a:spLocks noGrp="1"/>
          </p:cNvSpPr>
          <p:nvPr>
            <p:ph type="sldNum" sz="quarter" idx="60"/>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96164293"/>
      </p:ext>
    </p:extLst>
  </p:cSld>
  <p:clrMapOvr>
    <a:masterClrMapping/>
  </p:clrMapOvr>
  <p:transition spd="med"/>
  <p:extLst>
    <p:ext uri="{DCECCB84-F9BA-43D5-87BE-67443E8EF086}">
      <p15:sldGuideLst xmlns:p15="http://schemas.microsoft.com/office/powerpoint/2012/main">
        <p15:guide id="1" orient="horz" pos="2774">
          <p15:clr>
            <a:srgbClr val="FBAE40"/>
          </p15:clr>
        </p15:guide>
        <p15:guide id="2" pos="3840">
          <p15:clr>
            <a:srgbClr val="FBAE40"/>
          </p15:clr>
        </p15:guide>
        <p15:guide id="3" orient="horz" pos="1997">
          <p15:clr>
            <a:srgbClr val="FBAE40"/>
          </p15:clr>
        </p15:guide>
        <p15:guide id="4" orient="horz" pos="3550">
          <p15:clr>
            <a:srgbClr val="FBAE40"/>
          </p15:clr>
        </p15:guide>
        <p15:guide id="5" orient="horz" pos="1207">
          <p15:clr>
            <a:srgbClr val="FBAE40"/>
          </p15:clr>
        </p15:guide>
        <p15:guide id="6" orient="horz" pos="2160">
          <p15:clr>
            <a:srgbClr val="FBAE40"/>
          </p15:clr>
        </p15:guide>
        <p15:guide id="7" orient="horz" pos="1139">
          <p15:clr>
            <a:srgbClr val="FBAE40"/>
          </p15:clr>
        </p15:guide>
        <p15:guide id="8" orient="horz" pos="191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seño personalizado 1">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extLst>
              <p:ext uri="{D42A27DB-BD31-4B8C-83A1-F6EECF244321}">
                <p14:modId xmlns:p14="http://schemas.microsoft.com/office/powerpoint/2010/main" val="2968333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5" name="Diapositiva de think-cell" r:id="rId4" imgW="395" imgH="396" progId="TCLayout.ActiveDocument.1">
                  <p:embed/>
                </p:oleObj>
              </mc:Choice>
              <mc:Fallback>
                <p:oleObj name="Diapositiva de think-cell" r:id="rId4" imgW="395" imgH="396" progId="TCLayout.ActiveDocument.1">
                  <p:embed/>
                  <p:pic>
                    <p:nvPicPr>
                      <p:cNvPr id="9" name="Objeto 8" hidden="1">
                        <a:extLst>
                          <a:ext uri="{FF2B5EF4-FFF2-40B4-BE49-F238E27FC236}">
                            <a16:creationId xmlns:a16="http://schemas.microsoft.com/office/drawing/2014/main" xmlns="" id="{2F91E374-5281-2D37-A713-13ABBABBB2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r>
              <a:rPr lang="es-ES" dirty="0"/>
              <a:t/>
            </a:r>
            <a:br>
              <a:rPr lang="es-ES" dirty="0"/>
            </a:br>
            <a:endParaRPr lang="es-CL" dirty="0"/>
          </a:p>
        </p:txBody>
      </p:sp>
      <p:cxnSp>
        <p:nvCxnSpPr>
          <p:cNvPr id="46" name="28 Conector recto">
            <a:extLst>
              <a:ext uri="{FF2B5EF4-FFF2-40B4-BE49-F238E27FC236}">
                <a16:creationId xmlns:a16="http://schemas.microsoft.com/office/drawing/2014/main" xmlns="" id="{17E974FC-33F2-C9C0-C672-3359CE6E57DA}"/>
              </a:ext>
            </a:extLst>
          </p:cNvPr>
          <p:cNvCxnSpPr>
            <a:cxnSpLocks/>
          </p:cNvCxnSpPr>
          <p:nvPr userDrawn="1"/>
        </p:nvCxnSpPr>
        <p:spPr>
          <a:xfrm>
            <a:off x="9044050" y="1557338"/>
            <a:ext cx="2694123"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60" name="Marcador de texto 49">
            <a:extLst>
              <a:ext uri="{FF2B5EF4-FFF2-40B4-BE49-F238E27FC236}">
                <a16:creationId xmlns:a16="http://schemas.microsoft.com/office/drawing/2014/main" xmlns="" id="{65C59AB4-EB1B-910E-6161-60B72778EAD9}"/>
              </a:ext>
            </a:extLst>
          </p:cNvPr>
          <p:cNvSpPr>
            <a:spLocks noGrp="1"/>
          </p:cNvSpPr>
          <p:nvPr>
            <p:ph type="body" sz="quarter" idx="13" hasCustomPrompt="1"/>
          </p:nvPr>
        </p:nvSpPr>
        <p:spPr>
          <a:xfrm>
            <a:off x="3327807" y="1557338"/>
            <a:ext cx="2673350" cy="1351948"/>
          </a:xfrm>
          <a:solidFill>
            <a:schemeClr val="tx2"/>
          </a:solidFill>
        </p:spPr>
        <p:txBody>
          <a:bodyPr>
            <a:noAutofit/>
          </a:bodyPr>
          <a:lstStyle>
            <a:lvl1pPr marL="0" indent="0">
              <a:buNone/>
              <a:defRPr b="1"/>
            </a:lvl1pPr>
          </a:lstStyle>
          <a:p>
            <a:pPr lvl="0"/>
            <a:r>
              <a:rPr lang="es-ES" dirty="0"/>
              <a:t>Texto</a:t>
            </a:r>
          </a:p>
        </p:txBody>
      </p:sp>
      <p:sp>
        <p:nvSpPr>
          <p:cNvPr id="61" name="Marcador de texto 49">
            <a:extLst>
              <a:ext uri="{FF2B5EF4-FFF2-40B4-BE49-F238E27FC236}">
                <a16:creationId xmlns:a16="http://schemas.microsoft.com/office/drawing/2014/main" xmlns="" id="{4CEB7449-A855-A744-2297-5979CA016347}"/>
              </a:ext>
            </a:extLst>
          </p:cNvPr>
          <p:cNvSpPr>
            <a:spLocks noGrp="1"/>
          </p:cNvSpPr>
          <p:nvPr>
            <p:ph type="body" sz="quarter" idx="14" hasCustomPrompt="1"/>
          </p:nvPr>
        </p:nvSpPr>
        <p:spPr>
          <a:xfrm>
            <a:off x="3327807" y="3182983"/>
            <a:ext cx="2673350" cy="1351948"/>
          </a:xfrm>
          <a:solidFill>
            <a:schemeClr val="tx2"/>
          </a:solidFill>
        </p:spPr>
        <p:txBody>
          <a:bodyPr>
            <a:noAutofit/>
          </a:bodyPr>
          <a:lstStyle>
            <a:lvl1pPr marL="0" indent="0">
              <a:buNone/>
              <a:defRPr b="1"/>
            </a:lvl1pPr>
          </a:lstStyle>
          <a:p>
            <a:pPr lvl="0"/>
            <a:r>
              <a:rPr lang="es-ES" dirty="0"/>
              <a:t>Texto</a:t>
            </a:r>
          </a:p>
        </p:txBody>
      </p:sp>
      <p:sp>
        <p:nvSpPr>
          <p:cNvPr id="62" name="Marcador de texto 49">
            <a:extLst>
              <a:ext uri="{FF2B5EF4-FFF2-40B4-BE49-F238E27FC236}">
                <a16:creationId xmlns:a16="http://schemas.microsoft.com/office/drawing/2014/main" xmlns="" id="{B66DFA7E-7D5B-0238-9B03-786291CC29B2}"/>
              </a:ext>
            </a:extLst>
          </p:cNvPr>
          <p:cNvSpPr>
            <a:spLocks noGrp="1"/>
          </p:cNvSpPr>
          <p:nvPr>
            <p:ph type="body" sz="quarter" idx="15" hasCustomPrompt="1"/>
          </p:nvPr>
        </p:nvSpPr>
        <p:spPr>
          <a:xfrm>
            <a:off x="3327807" y="4808628"/>
            <a:ext cx="2673350" cy="1351948"/>
          </a:xfrm>
          <a:solidFill>
            <a:schemeClr val="tx2"/>
          </a:solidFill>
        </p:spPr>
        <p:txBody>
          <a:bodyPr>
            <a:noAutofit/>
          </a:bodyPr>
          <a:lstStyle>
            <a:lvl1pPr marL="0" indent="0">
              <a:buNone/>
              <a:defRPr b="1"/>
            </a:lvl1pPr>
          </a:lstStyle>
          <a:p>
            <a:pPr lvl="0"/>
            <a:r>
              <a:rPr lang="es-ES" dirty="0"/>
              <a:t>Texto</a:t>
            </a:r>
          </a:p>
        </p:txBody>
      </p:sp>
      <p:sp>
        <p:nvSpPr>
          <p:cNvPr id="63" name="Marcador de texto 49">
            <a:extLst>
              <a:ext uri="{FF2B5EF4-FFF2-40B4-BE49-F238E27FC236}">
                <a16:creationId xmlns:a16="http://schemas.microsoft.com/office/drawing/2014/main" xmlns="" id="{8D23CBBE-52F5-9B12-B294-878C4299DA79}"/>
              </a:ext>
            </a:extLst>
          </p:cNvPr>
          <p:cNvSpPr>
            <a:spLocks noGrp="1"/>
          </p:cNvSpPr>
          <p:nvPr>
            <p:ph type="body" sz="quarter" idx="16" hasCustomPrompt="1"/>
          </p:nvPr>
        </p:nvSpPr>
        <p:spPr>
          <a:xfrm>
            <a:off x="466198" y="3182983"/>
            <a:ext cx="2673350" cy="1351948"/>
          </a:xfrm>
          <a:solidFill>
            <a:schemeClr val="tx2"/>
          </a:solidFill>
        </p:spPr>
        <p:txBody>
          <a:bodyPr>
            <a:noAutofit/>
          </a:bodyPr>
          <a:lstStyle>
            <a:lvl1pPr marL="0" indent="0">
              <a:buNone/>
              <a:defRPr b="1"/>
            </a:lvl1pPr>
          </a:lstStyle>
          <a:p>
            <a:pPr lvl="0"/>
            <a:r>
              <a:rPr lang="es-ES" dirty="0"/>
              <a:t>Texto</a:t>
            </a:r>
          </a:p>
        </p:txBody>
      </p:sp>
      <p:sp>
        <p:nvSpPr>
          <p:cNvPr id="64" name="Marcador de texto 49">
            <a:extLst>
              <a:ext uri="{FF2B5EF4-FFF2-40B4-BE49-F238E27FC236}">
                <a16:creationId xmlns:a16="http://schemas.microsoft.com/office/drawing/2014/main" xmlns="" id="{764CEE0A-8B73-3992-6679-F38F1F1DE93E}"/>
              </a:ext>
            </a:extLst>
          </p:cNvPr>
          <p:cNvSpPr>
            <a:spLocks noGrp="1"/>
          </p:cNvSpPr>
          <p:nvPr>
            <p:ph type="body" sz="quarter" idx="17" hasCustomPrompt="1"/>
          </p:nvPr>
        </p:nvSpPr>
        <p:spPr>
          <a:xfrm>
            <a:off x="6189416" y="1557338"/>
            <a:ext cx="2673350" cy="1351948"/>
          </a:xfrm>
          <a:solidFill>
            <a:schemeClr val="tx2"/>
          </a:solidFill>
        </p:spPr>
        <p:txBody>
          <a:bodyPr>
            <a:noAutofit/>
          </a:bodyPr>
          <a:lstStyle>
            <a:lvl1pPr marL="0" indent="0">
              <a:buNone/>
              <a:defRPr b="1"/>
            </a:lvl1pPr>
          </a:lstStyle>
          <a:p>
            <a:pPr lvl="0"/>
            <a:r>
              <a:rPr lang="es-ES" dirty="0"/>
              <a:t>Texto</a:t>
            </a:r>
          </a:p>
        </p:txBody>
      </p:sp>
      <p:sp>
        <p:nvSpPr>
          <p:cNvPr id="65" name="Marcador de texto 49">
            <a:extLst>
              <a:ext uri="{FF2B5EF4-FFF2-40B4-BE49-F238E27FC236}">
                <a16:creationId xmlns:a16="http://schemas.microsoft.com/office/drawing/2014/main" xmlns="" id="{F9B072E7-2728-AC8E-B295-70399B4A3315}"/>
              </a:ext>
            </a:extLst>
          </p:cNvPr>
          <p:cNvSpPr>
            <a:spLocks noGrp="1"/>
          </p:cNvSpPr>
          <p:nvPr>
            <p:ph type="body" sz="quarter" idx="18" hasCustomPrompt="1"/>
          </p:nvPr>
        </p:nvSpPr>
        <p:spPr>
          <a:xfrm>
            <a:off x="6189416" y="3182983"/>
            <a:ext cx="2673350" cy="1351948"/>
          </a:xfrm>
          <a:solidFill>
            <a:schemeClr val="tx2"/>
          </a:solidFill>
        </p:spPr>
        <p:txBody>
          <a:bodyPr>
            <a:noAutofit/>
          </a:bodyPr>
          <a:lstStyle>
            <a:lvl1pPr marL="0" indent="0">
              <a:buNone/>
              <a:defRPr b="1"/>
            </a:lvl1pPr>
          </a:lstStyle>
          <a:p>
            <a:pPr lvl="0"/>
            <a:r>
              <a:rPr lang="es-ES" dirty="0"/>
              <a:t>Texto</a:t>
            </a:r>
          </a:p>
        </p:txBody>
      </p:sp>
      <p:sp>
        <p:nvSpPr>
          <p:cNvPr id="66" name="Marcador de texto 49">
            <a:extLst>
              <a:ext uri="{FF2B5EF4-FFF2-40B4-BE49-F238E27FC236}">
                <a16:creationId xmlns:a16="http://schemas.microsoft.com/office/drawing/2014/main" xmlns="" id="{3A25178A-DBEE-DFC4-D7BB-76092A781306}"/>
              </a:ext>
            </a:extLst>
          </p:cNvPr>
          <p:cNvSpPr>
            <a:spLocks noGrp="1"/>
          </p:cNvSpPr>
          <p:nvPr>
            <p:ph type="body" sz="quarter" idx="19" hasCustomPrompt="1"/>
          </p:nvPr>
        </p:nvSpPr>
        <p:spPr>
          <a:xfrm>
            <a:off x="6189416" y="4808628"/>
            <a:ext cx="2673350" cy="1351948"/>
          </a:xfrm>
          <a:solidFill>
            <a:schemeClr val="tx2"/>
          </a:solidFill>
        </p:spPr>
        <p:txBody>
          <a:bodyPr>
            <a:noAutofit/>
          </a:bodyPr>
          <a:lstStyle>
            <a:lvl1pPr marL="0" indent="0">
              <a:buNone/>
              <a:defRPr b="1"/>
            </a:lvl1pPr>
          </a:lstStyle>
          <a:p>
            <a:pPr lvl="0"/>
            <a:r>
              <a:rPr lang="es-ES" dirty="0"/>
              <a:t>Texto</a:t>
            </a:r>
          </a:p>
        </p:txBody>
      </p:sp>
      <p:sp>
        <p:nvSpPr>
          <p:cNvPr id="70" name="Marcador de gráfico 69">
            <a:extLst>
              <a:ext uri="{FF2B5EF4-FFF2-40B4-BE49-F238E27FC236}">
                <a16:creationId xmlns:a16="http://schemas.microsoft.com/office/drawing/2014/main" xmlns="" id="{AD4783C1-4989-01EE-0D03-80854F12E165}"/>
              </a:ext>
            </a:extLst>
          </p:cNvPr>
          <p:cNvSpPr>
            <a:spLocks noGrp="1"/>
          </p:cNvSpPr>
          <p:nvPr>
            <p:ph type="chart" sz="quarter" idx="20"/>
          </p:nvPr>
        </p:nvSpPr>
        <p:spPr>
          <a:xfrm>
            <a:off x="607543" y="3423652"/>
            <a:ext cx="2390660" cy="955675"/>
          </a:xfrm>
        </p:spPr>
        <p:txBody>
          <a:bodyPr/>
          <a:lstStyle/>
          <a:p>
            <a:endParaRPr lang="es-CL" dirty="0"/>
          </a:p>
        </p:txBody>
      </p:sp>
      <p:sp>
        <p:nvSpPr>
          <p:cNvPr id="71" name="Marcador de texto 49">
            <a:extLst>
              <a:ext uri="{FF2B5EF4-FFF2-40B4-BE49-F238E27FC236}">
                <a16:creationId xmlns:a16="http://schemas.microsoft.com/office/drawing/2014/main" xmlns="" id="{E92E4CC6-CD15-8A63-0189-506371F9044D}"/>
              </a:ext>
            </a:extLst>
          </p:cNvPr>
          <p:cNvSpPr>
            <a:spLocks noGrp="1"/>
          </p:cNvSpPr>
          <p:nvPr>
            <p:ph type="body" sz="quarter" idx="21" hasCustomPrompt="1"/>
          </p:nvPr>
        </p:nvSpPr>
        <p:spPr>
          <a:xfrm>
            <a:off x="9061411" y="1323167"/>
            <a:ext cx="2673350" cy="234292"/>
          </a:xfrm>
          <a:noFill/>
        </p:spPr>
        <p:txBody>
          <a:bodyPr>
            <a:noAutofit/>
          </a:bodyPr>
          <a:lstStyle>
            <a:lvl1pPr marL="0" indent="0">
              <a:buNone/>
              <a:defRPr sz="1400" b="1"/>
            </a:lvl1pPr>
          </a:lstStyle>
          <a:p>
            <a:pPr lvl="0"/>
            <a:r>
              <a:rPr lang="es-ES" dirty="0"/>
              <a:t>Texto</a:t>
            </a:r>
          </a:p>
        </p:txBody>
      </p:sp>
      <p:sp>
        <p:nvSpPr>
          <p:cNvPr id="73" name="Marcador de texto 49">
            <a:extLst>
              <a:ext uri="{FF2B5EF4-FFF2-40B4-BE49-F238E27FC236}">
                <a16:creationId xmlns:a16="http://schemas.microsoft.com/office/drawing/2014/main" xmlns="" id="{227F04DF-FF13-1B7B-6980-D1476CA90427}"/>
              </a:ext>
            </a:extLst>
          </p:cNvPr>
          <p:cNvSpPr>
            <a:spLocks noGrp="1"/>
          </p:cNvSpPr>
          <p:nvPr>
            <p:ph type="body" sz="quarter" idx="22" hasCustomPrompt="1"/>
          </p:nvPr>
        </p:nvSpPr>
        <p:spPr>
          <a:xfrm>
            <a:off x="9059961" y="1557338"/>
            <a:ext cx="2674800" cy="4602056"/>
          </a:xfrm>
          <a:noFill/>
        </p:spPr>
        <p:txBody>
          <a:bodyPr>
            <a:noAutofit/>
          </a:bodyPr>
          <a:lstStyle>
            <a:lvl1pPr marL="0" indent="0">
              <a:buNone/>
              <a:defRPr b="0"/>
            </a:lvl1pPr>
          </a:lstStyle>
          <a:p>
            <a:pPr lvl="0"/>
            <a:r>
              <a:rPr lang="es-ES" dirty="0"/>
              <a:t>Texto</a:t>
            </a:r>
          </a:p>
        </p:txBody>
      </p:sp>
      <p:sp>
        <p:nvSpPr>
          <p:cNvPr id="2" name="Marcador de texto 49">
            <a:extLst>
              <a:ext uri="{FF2B5EF4-FFF2-40B4-BE49-F238E27FC236}">
                <a16:creationId xmlns:a16="http://schemas.microsoft.com/office/drawing/2014/main" xmlns="" id="{575D903E-9997-F823-2239-6D56BF5AF4D2}"/>
              </a:ext>
            </a:extLst>
          </p:cNvPr>
          <p:cNvSpPr>
            <a:spLocks noGrp="1"/>
          </p:cNvSpPr>
          <p:nvPr>
            <p:ph type="body" sz="quarter" idx="55" hasCustomPrompt="1"/>
          </p:nvPr>
        </p:nvSpPr>
        <p:spPr>
          <a:xfrm>
            <a:off x="466198" y="4628667"/>
            <a:ext cx="287997" cy="225206"/>
          </a:xfrm>
          <a:solidFill>
            <a:schemeClr val="bg2"/>
          </a:solidFill>
          <a:ln>
            <a:noFill/>
          </a:ln>
        </p:spPr>
        <p:txBody>
          <a:bodyPr anchor="ctr">
            <a:noAutofit/>
          </a:bodyPr>
          <a:lstStyle>
            <a:lvl1pPr marL="0" indent="0">
              <a:buNone/>
              <a:defRPr sz="1200" b="1"/>
            </a:lvl1pPr>
          </a:lstStyle>
          <a:p>
            <a:pPr lvl="0"/>
            <a:r>
              <a:rPr lang="es-ES" dirty="0"/>
              <a:t>  </a:t>
            </a:r>
          </a:p>
        </p:txBody>
      </p:sp>
      <p:sp>
        <p:nvSpPr>
          <p:cNvPr id="3" name="Marcador de texto 49">
            <a:extLst>
              <a:ext uri="{FF2B5EF4-FFF2-40B4-BE49-F238E27FC236}">
                <a16:creationId xmlns:a16="http://schemas.microsoft.com/office/drawing/2014/main" xmlns="" id="{5A2286CE-A375-62A1-4841-BAF1DF07D6EE}"/>
              </a:ext>
            </a:extLst>
          </p:cNvPr>
          <p:cNvSpPr>
            <a:spLocks noGrp="1"/>
          </p:cNvSpPr>
          <p:nvPr>
            <p:ph type="body" sz="quarter" idx="56" hasCustomPrompt="1"/>
          </p:nvPr>
        </p:nvSpPr>
        <p:spPr>
          <a:xfrm>
            <a:off x="466198" y="4948264"/>
            <a:ext cx="287997" cy="225206"/>
          </a:xfrm>
          <a:solidFill>
            <a:schemeClr val="accent1"/>
          </a:solidFill>
        </p:spPr>
        <p:txBody>
          <a:bodyPr anchor="ctr">
            <a:noAutofit/>
          </a:bodyPr>
          <a:lstStyle>
            <a:lvl1pPr marL="0" indent="0">
              <a:buNone/>
              <a:defRPr sz="1200" b="1"/>
            </a:lvl1pPr>
          </a:lstStyle>
          <a:p>
            <a:pPr lvl="0"/>
            <a:r>
              <a:rPr lang="es-ES" dirty="0"/>
              <a:t>  </a:t>
            </a:r>
          </a:p>
        </p:txBody>
      </p:sp>
      <p:sp>
        <p:nvSpPr>
          <p:cNvPr id="4" name="Marcador de texto 49">
            <a:extLst>
              <a:ext uri="{FF2B5EF4-FFF2-40B4-BE49-F238E27FC236}">
                <a16:creationId xmlns:a16="http://schemas.microsoft.com/office/drawing/2014/main" xmlns="" id="{486C3E63-6CDB-A6E3-D4BD-5C80CB4D560A}"/>
              </a:ext>
            </a:extLst>
          </p:cNvPr>
          <p:cNvSpPr>
            <a:spLocks noGrp="1"/>
          </p:cNvSpPr>
          <p:nvPr>
            <p:ph type="body" sz="quarter" idx="57" hasCustomPrompt="1"/>
          </p:nvPr>
        </p:nvSpPr>
        <p:spPr>
          <a:xfrm>
            <a:off x="815538" y="4628667"/>
            <a:ext cx="2324010" cy="225206"/>
          </a:xfrm>
          <a:noFill/>
        </p:spPr>
        <p:txBody>
          <a:bodyPr anchor="ctr">
            <a:noAutofit/>
          </a:bodyPr>
          <a:lstStyle>
            <a:lvl1pPr marL="0" indent="0">
              <a:buNone/>
              <a:defRPr sz="1200" b="0"/>
            </a:lvl1pPr>
          </a:lstStyle>
          <a:p>
            <a:pPr lvl="0"/>
            <a:r>
              <a:rPr lang="es-ES" dirty="0"/>
              <a:t>Texto</a:t>
            </a:r>
          </a:p>
        </p:txBody>
      </p:sp>
      <p:sp>
        <p:nvSpPr>
          <p:cNvPr id="5" name="Marcador de texto 49">
            <a:extLst>
              <a:ext uri="{FF2B5EF4-FFF2-40B4-BE49-F238E27FC236}">
                <a16:creationId xmlns:a16="http://schemas.microsoft.com/office/drawing/2014/main" xmlns="" id="{5C8D17A8-879B-2B22-CC0A-63E09D60494D}"/>
              </a:ext>
            </a:extLst>
          </p:cNvPr>
          <p:cNvSpPr>
            <a:spLocks noGrp="1"/>
          </p:cNvSpPr>
          <p:nvPr>
            <p:ph type="body" sz="quarter" idx="58" hasCustomPrompt="1"/>
          </p:nvPr>
        </p:nvSpPr>
        <p:spPr>
          <a:xfrm>
            <a:off x="815538" y="4948264"/>
            <a:ext cx="2324010" cy="225206"/>
          </a:xfrm>
          <a:noFill/>
        </p:spPr>
        <p:txBody>
          <a:bodyPr anchor="ctr">
            <a:noAutofit/>
          </a:bodyPr>
          <a:lstStyle>
            <a:lvl1pPr marL="0" indent="0">
              <a:buNone/>
              <a:defRPr sz="1200" b="0"/>
            </a:lvl1pPr>
          </a:lstStyle>
          <a:p>
            <a:pPr lvl="0"/>
            <a:r>
              <a:rPr lang="es-ES" dirty="0"/>
              <a:t>Texto</a:t>
            </a:r>
          </a:p>
        </p:txBody>
      </p:sp>
      <p:sp>
        <p:nvSpPr>
          <p:cNvPr id="6" name="Marcador de pie de página 5"/>
          <p:cNvSpPr>
            <a:spLocks noGrp="1"/>
          </p:cNvSpPr>
          <p:nvPr>
            <p:ph type="ftr" sz="quarter" idx="59"/>
          </p:nvPr>
        </p:nvSpPr>
        <p:spPr/>
        <p:txBody>
          <a:bodyPr/>
          <a:lstStyle/>
          <a:p>
            <a:endParaRPr lang="es-CL" dirty="0"/>
          </a:p>
        </p:txBody>
      </p:sp>
      <p:sp>
        <p:nvSpPr>
          <p:cNvPr id="7" name="Marcador de número de diapositiva 6"/>
          <p:cNvSpPr>
            <a:spLocks noGrp="1"/>
          </p:cNvSpPr>
          <p:nvPr>
            <p:ph type="sldNum" sz="quarter" idx="60"/>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68923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rtada 3">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ext uri="{D42A27DB-BD31-4B8C-83A1-F6EECF244321}">
                <p14:modId xmlns:p14="http://schemas.microsoft.com/office/powerpoint/2010/main" val="11000281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5"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Marcador de texto 7">
            <a:extLst>
              <a:ext uri="{FF2B5EF4-FFF2-40B4-BE49-F238E27FC236}">
                <a16:creationId xmlns:a16="http://schemas.microsoft.com/office/drawing/2014/main" xmlns="" id="{20BE0170-29F6-464B-92DA-5BCC02F07744}"/>
              </a:ext>
            </a:extLst>
          </p:cNvPr>
          <p:cNvSpPr>
            <a:spLocks noGrp="1"/>
          </p:cNvSpPr>
          <p:nvPr>
            <p:ph type="body" sz="quarter" idx="16" hasCustomPrompt="1"/>
          </p:nvPr>
        </p:nvSpPr>
        <p:spPr>
          <a:xfrm>
            <a:off x="10847905" y="6307024"/>
            <a:ext cx="1039662" cy="504365"/>
          </a:xfrm>
          <a:prstGeom prst="rect">
            <a:avLst/>
          </a:prstGeom>
        </p:spPr>
        <p:txBody>
          <a:bodyPr/>
          <a:lstStyle>
            <a:lvl1pPr marL="0" indent="0">
              <a:buNone/>
              <a:defRPr sz="1000" b="0">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a:t>Fecha</a:t>
            </a:r>
            <a:endParaRPr lang="es-CL"/>
          </a:p>
        </p:txBody>
      </p:sp>
      <p:sp>
        <p:nvSpPr>
          <p:cNvPr id="12" name="Marcador de texto 7">
            <a:extLst>
              <a:ext uri="{FF2B5EF4-FFF2-40B4-BE49-F238E27FC236}">
                <a16:creationId xmlns:a16="http://schemas.microsoft.com/office/drawing/2014/main" xmlns="" id="{125E5D5D-7C4C-E44B-A9D3-89AF144C0EF6}"/>
              </a:ext>
            </a:extLst>
          </p:cNvPr>
          <p:cNvSpPr>
            <a:spLocks noGrp="1"/>
          </p:cNvSpPr>
          <p:nvPr>
            <p:ph type="body" sz="quarter" idx="17" hasCustomPrompt="1"/>
          </p:nvPr>
        </p:nvSpPr>
        <p:spPr>
          <a:xfrm>
            <a:off x="447321" y="1881407"/>
            <a:ext cx="9656127" cy="3095185"/>
          </a:xfrm>
          <a:prstGeom prst="rect">
            <a:avLst/>
          </a:prstGeom>
        </p:spPr>
        <p:txBody>
          <a:bodyPr lIns="0" tIns="0" rIns="0" bIns="0">
            <a:noAutofit/>
          </a:bodyPr>
          <a:lstStyle>
            <a:lvl1pPr marL="0" indent="0">
              <a:spcBef>
                <a:spcPts val="0"/>
              </a:spcBef>
              <a:buNone/>
              <a:defRPr sz="6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t>
            </a:r>
          </a:p>
          <a:p>
            <a:pPr lvl="0"/>
            <a:r>
              <a:rPr lang="es-ES" dirty="0"/>
              <a:t>Arial Bold - 60 puntos</a:t>
            </a:r>
            <a:endParaRPr lang="es-CL" dirty="0"/>
          </a:p>
        </p:txBody>
      </p:sp>
      <p:pic>
        <p:nvPicPr>
          <p:cNvPr id="7" name="Gráfico 6">
            <a:extLst>
              <a:ext uri="{FF2B5EF4-FFF2-40B4-BE49-F238E27FC236}">
                <a16:creationId xmlns:a16="http://schemas.microsoft.com/office/drawing/2014/main" xmlns="" id="{DFB54729-0CF1-4AB4-9937-C811A0CD9DDE}"/>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232900" y="1"/>
            <a:ext cx="2959100" cy="2959100"/>
          </a:xfrm>
          <a:prstGeom prst="rect">
            <a:avLst/>
          </a:prstGeom>
        </p:spPr>
      </p:pic>
      <p:pic>
        <p:nvPicPr>
          <p:cNvPr id="9" name="Gráfico 3">
            <a:extLst>
              <a:ext uri="{FF2B5EF4-FFF2-40B4-BE49-F238E27FC236}">
                <a16:creationId xmlns:a16="http://schemas.microsoft.com/office/drawing/2014/main" xmlns="" id="{A9074783-5EE3-1AC8-78B3-3BBE53D6D9B0}"/>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47321" y="386737"/>
            <a:ext cx="1922822" cy="795821"/>
          </a:xfrm>
          <a:prstGeom prst="rect">
            <a:avLst/>
          </a:prstGeom>
        </p:spPr>
      </p:pic>
    </p:spTree>
    <p:extLst>
      <p:ext uri="{BB962C8B-B14F-4D97-AF65-F5344CB8AC3E}">
        <p14:creationId xmlns:p14="http://schemas.microsoft.com/office/powerpoint/2010/main" val="432953749"/>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seño personalizado 2">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9"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39" name="Marcador de texto 34">
            <a:extLst>
              <a:ext uri="{FF2B5EF4-FFF2-40B4-BE49-F238E27FC236}">
                <a16:creationId xmlns:a16="http://schemas.microsoft.com/office/drawing/2014/main" xmlns="" id="{54260D41-C7E4-30CE-4873-5F856A836A5C}"/>
              </a:ext>
            </a:extLst>
          </p:cNvPr>
          <p:cNvSpPr>
            <a:spLocks noGrp="1"/>
          </p:cNvSpPr>
          <p:nvPr>
            <p:ph type="body" sz="quarter" idx="13" hasCustomPrompt="1"/>
          </p:nvPr>
        </p:nvSpPr>
        <p:spPr>
          <a:xfrm>
            <a:off x="2857514" y="1614365"/>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0" name="Marcador de texto 31">
            <a:extLst>
              <a:ext uri="{FF2B5EF4-FFF2-40B4-BE49-F238E27FC236}">
                <a16:creationId xmlns:a16="http://schemas.microsoft.com/office/drawing/2014/main" xmlns="" id="{270DEEBE-1143-EA9A-3500-A5C7B5DA4E0D}"/>
              </a:ext>
            </a:extLst>
          </p:cNvPr>
          <p:cNvSpPr>
            <a:spLocks noGrp="1"/>
          </p:cNvSpPr>
          <p:nvPr>
            <p:ph type="body" sz="quarter" idx="12" hasCustomPrompt="1"/>
          </p:nvPr>
        </p:nvSpPr>
        <p:spPr>
          <a:xfrm>
            <a:off x="2678920" y="1617177"/>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2" name="Marcador de texto 49">
            <a:extLst>
              <a:ext uri="{FF2B5EF4-FFF2-40B4-BE49-F238E27FC236}">
                <a16:creationId xmlns:a16="http://schemas.microsoft.com/office/drawing/2014/main" xmlns="" id="{EF76D1EF-4B7A-1EF1-D0B5-EC99EEDF2899}"/>
              </a:ext>
            </a:extLst>
          </p:cNvPr>
          <p:cNvSpPr>
            <a:spLocks noGrp="1"/>
          </p:cNvSpPr>
          <p:nvPr>
            <p:ph type="body" sz="quarter" idx="31" hasCustomPrompt="1"/>
          </p:nvPr>
        </p:nvSpPr>
        <p:spPr>
          <a:xfrm>
            <a:off x="3154195" y="2096444"/>
            <a:ext cx="7087066" cy="524496"/>
          </a:xfrm>
          <a:noFill/>
        </p:spPr>
        <p:txBody>
          <a:bodyPr anchor="t">
            <a:noAutofit/>
          </a:bodyPr>
          <a:lstStyle>
            <a:lvl1pPr marL="0" indent="0">
              <a:buNone/>
              <a:defRPr b="0"/>
            </a:lvl1pPr>
          </a:lstStyle>
          <a:p>
            <a:pPr lvl="0"/>
            <a:r>
              <a:rPr lang="es-ES" dirty="0"/>
              <a:t>Texto</a:t>
            </a:r>
          </a:p>
        </p:txBody>
      </p:sp>
      <p:sp>
        <p:nvSpPr>
          <p:cNvPr id="43" name="Marcador de texto 34">
            <a:extLst>
              <a:ext uri="{FF2B5EF4-FFF2-40B4-BE49-F238E27FC236}">
                <a16:creationId xmlns:a16="http://schemas.microsoft.com/office/drawing/2014/main" xmlns="" id="{CEBB605A-2901-A563-041E-CD22DC6509CB}"/>
              </a:ext>
            </a:extLst>
          </p:cNvPr>
          <p:cNvSpPr>
            <a:spLocks noGrp="1"/>
          </p:cNvSpPr>
          <p:nvPr>
            <p:ph type="body" sz="quarter" idx="32" hasCustomPrompt="1"/>
          </p:nvPr>
        </p:nvSpPr>
        <p:spPr>
          <a:xfrm>
            <a:off x="2857514" y="3208541"/>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4" name="Marcador de texto 31">
            <a:extLst>
              <a:ext uri="{FF2B5EF4-FFF2-40B4-BE49-F238E27FC236}">
                <a16:creationId xmlns:a16="http://schemas.microsoft.com/office/drawing/2014/main" xmlns="" id="{A0EBDC63-CF68-9C5C-1FE0-979E86DC66C8}"/>
              </a:ext>
            </a:extLst>
          </p:cNvPr>
          <p:cNvSpPr>
            <a:spLocks noGrp="1"/>
          </p:cNvSpPr>
          <p:nvPr>
            <p:ph type="body" sz="quarter" idx="33" hasCustomPrompt="1"/>
          </p:nvPr>
        </p:nvSpPr>
        <p:spPr>
          <a:xfrm>
            <a:off x="2678920" y="321135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5" name="Marcador de texto 49">
            <a:extLst>
              <a:ext uri="{FF2B5EF4-FFF2-40B4-BE49-F238E27FC236}">
                <a16:creationId xmlns:a16="http://schemas.microsoft.com/office/drawing/2014/main" xmlns="" id="{DFB45C69-9237-7502-2F0E-6C4965F7706B}"/>
              </a:ext>
            </a:extLst>
          </p:cNvPr>
          <p:cNvSpPr>
            <a:spLocks noGrp="1"/>
          </p:cNvSpPr>
          <p:nvPr>
            <p:ph type="body" sz="quarter" idx="34" hasCustomPrompt="1"/>
          </p:nvPr>
        </p:nvSpPr>
        <p:spPr>
          <a:xfrm>
            <a:off x="3154195" y="3690620"/>
            <a:ext cx="7087066" cy="524496"/>
          </a:xfrm>
          <a:noFill/>
        </p:spPr>
        <p:txBody>
          <a:bodyPr anchor="t">
            <a:noAutofit/>
          </a:bodyPr>
          <a:lstStyle>
            <a:lvl1pPr marL="0" indent="0">
              <a:buNone/>
              <a:defRPr b="0"/>
            </a:lvl1pPr>
          </a:lstStyle>
          <a:p>
            <a:pPr lvl="0"/>
            <a:r>
              <a:rPr lang="es-ES" dirty="0"/>
              <a:t>Texto</a:t>
            </a:r>
          </a:p>
        </p:txBody>
      </p:sp>
      <p:sp>
        <p:nvSpPr>
          <p:cNvPr id="46" name="Marcador de texto 34">
            <a:extLst>
              <a:ext uri="{FF2B5EF4-FFF2-40B4-BE49-F238E27FC236}">
                <a16:creationId xmlns:a16="http://schemas.microsoft.com/office/drawing/2014/main" xmlns="" id="{E7AFF7E1-CE70-256E-B1FD-367171882CAD}"/>
              </a:ext>
            </a:extLst>
          </p:cNvPr>
          <p:cNvSpPr>
            <a:spLocks noGrp="1"/>
          </p:cNvSpPr>
          <p:nvPr>
            <p:ph type="body" sz="quarter" idx="35" hasCustomPrompt="1"/>
          </p:nvPr>
        </p:nvSpPr>
        <p:spPr>
          <a:xfrm>
            <a:off x="2857514" y="4889858"/>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7" name="Marcador de texto 31">
            <a:extLst>
              <a:ext uri="{FF2B5EF4-FFF2-40B4-BE49-F238E27FC236}">
                <a16:creationId xmlns:a16="http://schemas.microsoft.com/office/drawing/2014/main" xmlns="" id="{5B730CF1-E63F-93AF-0411-16DD50A5BB92}"/>
              </a:ext>
            </a:extLst>
          </p:cNvPr>
          <p:cNvSpPr>
            <a:spLocks noGrp="1"/>
          </p:cNvSpPr>
          <p:nvPr>
            <p:ph type="body" sz="quarter" idx="36" hasCustomPrompt="1"/>
          </p:nvPr>
        </p:nvSpPr>
        <p:spPr>
          <a:xfrm>
            <a:off x="2678920" y="4892670"/>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8" name="Marcador de texto 49">
            <a:extLst>
              <a:ext uri="{FF2B5EF4-FFF2-40B4-BE49-F238E27FC236}">
                <a16:creationId xmlns:a16="http://schemas.microsoft.com/office/drawing/2014/main" xmlns="" id="{709655F6-925F-1171-7427-F6BB0CE1115E}"/>
              </a:ext>
            </a:extLst>
          </p:cNvPr>
          <p:cNvSpPr>
            <a:spLocks noGrp="1"/>
          </p:cNvSpPr>
          <p:nvPr>
            <p:ph type="body" sz="quarter" idx="37" hasCustomPrompt="1"/>
          </p:nvPr>
        </p:nvSpPr>
        <p:spPr>
          <a:xfrm>
            <a:off x="3154195" y="5371937"/>
            <a:ext cx="7087066" cy="524496"/>
          </a:xfrm>
          <a:noFill/>
        </p:spPr>
        <p:txBody>
          <a:bodyPr anchor="t">
            <a:noAutofit/>
          </a:bodyPr>
          <a:lstStyle>
            <a:lvl1pPr marL="0" indent="0">
              <a:buNone/>
              <a:defRPr b="0"/>
            </a:lvl1pPr>
          </a:lstStyle>
          <a:p>
            <a:pPr lvl="0"/>
            <a:r>
              <a:rPr lang="es-ES" dirty="0"/>
              <a:t>Texto</a:t>
            </a:r>
          </a:p>
        </p:txBody>
      </p:sp>
      <p:sp>
        <p:nvSpPr>
          <p:cNvPr id="49" name="Marcador de texto 49">
            <a:extLst>
              <a:ext uri="{FF2B5EF4-FFF2-40B4-BE49-F238E27FC236}">
                <a16:creationId xmlns:a16="http://schemas.microsoft.com/office/drawing/2014/main" xmlns="" id="{42E1B947-66E3-6C9A-AD76-1071AA9F3BFD}"/>
              </a:ext>
            </a:extLst>
          </p:cNvPr>
          <p:cNvSpPr>
            <a:spLocks noGrp="1"/>
          </p:cNvSpPr>
          <p:nvPr>
            <p:ph type="body" sz="quarter" idx="38" hasCustomPrompt="1"/>
          </p:nvPr>
        </p:nvSpPr>
        <p:spPr>
          <a:xfrm>
            <a:off x="447578" y="1304925"/>
            <a:ext cx="2010487" cy="4860925"/>
          </a:xfrm>
          <a:solidFill>
            <a:schemeClr val="tx2"/>
          </a:solidFill>
        </p:spPr>
        <p:txBody>
          <a:bodyPr anchor="t">
            <a:noAutofit/>
          </a:bodyPr>
          <a:lstStyle>
            <a:lvl1pPr marL="0" indent="0">
              <a:buNone/>
              <a:defRPr b="1"/>
            </a:lvl1pPr>
          </a:lstStyle>
          <a:p>
            <a:pPr lvl="0"/>
            <a:r>
              <a:rPr lang="es-ES" dirty="0"/>
              <a:t>Texto</a:t>
            </a:r>
          </a:p>
        </p:txBody>
      </p:sp>
      <p:sp>
        <p:nvSpPr>
          <p:cNvPr id="3" name="Marcador de pie de página 2"/>
          <p:cNvSpPr>
            <a:spLocks noGrp="1"/>
          </p:cNvSpPr>
          <p:nvPr>
            <p:ph type="ftr" sz="quarter" idx="39"/>
          </p:nvPr>
        </p:nvSpPr>
        <p:spPr/>
        <p:txBody>
          <a:bodyPr/>
          <a:lstStyle/>
          <a:p>
            <a:endParaRPr lang="es-CL" dirty="0"/>
          </a:p>
        </p:txBody>
      </p:sp>
      <p:sp>
        <p:nvSpPr>
          <p:cNvPr id="4" name="Marcador de número de diapositiva 3"/>
          <p:cNvSpPr>
            <a:spLocks noGrp="1"/>
          </p:cNvSpPr>
          <p:nvPr>
            <p:ph type="sldNum" sz="quarter" idx="40"/>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9123469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seño personalizado 3">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extLst>
              <p:ext uri="{D42A27DB-BD31-4B8C-83A1-F6EECF244321}">
                <p14:modId xmlns:p14="http://schemas.microsoft.com/office/powerpoint/2010/main" val="2968333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93" name="Diapositiva de think-cell" r:id="rId4" imgW="395" imgH="396" progId="TCLayout.ActiveDocument.1">
                  <p:embed/>
                </p:oleObj>
              </mc:Choice>
              <mc:Fallback>
                <p:oleObj name="Diapositiva de think-cell" r:id="rId4" imgW="395" imgH="396" progId="TCLayout.ActiveDocument.1">
                  <p:embed/>
                  <p:pic>
                    <p:nvPicPr>
                      <p:cNvPr id="9" name="Objeto 8" hidden="1">
                        <a:extLst>
                          <a:ext uri="{FF2B5EF4-FFF2-40B4-BE49-F238E27FC236}">
                            <a16:creationId xmlns:a16="http://schemas.microsoft.com/office/drawing/2014/main" xmlns="" id="{2F91E374-5281-2D37-A713-13ABBABBB2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r>
              <a:rPr lang="es-ES" dirty="0"/>
              <a:t/>
            </a:r>
            <a:br>
              <a:rPr lang="es-ES" dirty="0"/>
            </a:br>
            <a:endParaRPr lang="es-CL" dirty="0"/>
          </a:p>
        </p:txBody>
      </p:sp>
      <p:sp>
        <p:nvSpPr>
          <p:cNvPr id="24" name="Marcador de texto 34">
            <a:extLst>
              <a:ext uri="{FF2B5EF4-FFF2-40B4-BE49-F238E27FC236}">
                <a16:creationId xmlns:a16="http://schemas.microsoft.com/office/drawing/2014/main" xmlns="" id="{D3FED2ED-68EA-2514-B9F2-137CE0FBEF75}"/>
              </a:ext>
            </a:extLst>
          </p:cNvPr>
          <p:cNvSpPr>
            <a:spLocks noGrp="1"/>
          </p:cNvSpPr>
          <p:nvPr>
            <p:ph type="body" sz="quarter" idx="13" hasCustomPrompt="1"/>
          </p:nvPr>
        </p:nvSpPr>
        <p:spPr>
          <a:xfrm>
            <a:off x="447578" y="1724070"/>
            <a:ext cx="1964755" cy="842149"/>
          </a:xfrm>
          <a:solidFill>
            <a:schemeClr val="accent1"/>
          </a:solidFill>
        </p:spPr>
        <p:txBody>
          <a:bodyPr lIns="180000" tIns="180000" rIns="180000" bIns="180000" anchor="ctr">
            <a:noAutofit/>
          </a:bodyPr>
          <a:lstStyle>
            <a:lvl1pPr marL="0" indent="0">
              <a:buNone/>
              <a:defRPr b="0">
                <a:solidFill>
                  <a:schemeClr val="bg1"/>
                </a:solidFill>
              </a:defRPr>
            </a:lvl1pPr>
          </a:lstStyle>
          <a:p>
            <a:pPr lvl="0"/>
            <a:r>
              <a:rPr lang="es-ES" dirty="0"/>
              <a:t>Texto</a:t>
            </a:r>
            <a:endParaRPr lang="es-CL" dirty="0"/>
          </a:p>
        </p:txBody>
      </p:sp>
      <p:sp>
        <p:nvSpPr>
          <p:cNvPr id="25" name="Marcador de texto 34">
            <a:extLst>
              <a:ext uri="{FF2B5EF4-FFF2-40B4-BE49-F238E27FC236}">
                <a16:creationId xmlns:a16="http://schemas.microsoft.com/office/drawing/2014/main" xmlns="" id="{FC417ABA-4D17-F30A-3CED-EF43519DF696}"/>
              </a:ext>
            </a:extLst>
          </p:cNvPr>
          <p:cNvSpPr>
            <a:spLocks noGrp="1"/>
          </p:cNvSpPr>
          <p:nvPr>
            <p:ph type="body" sz="quarter" idx="23" hasCustomPrompt="1"/>
          </p:nvPr>
        </p:nvSpPr>
        <p:spPr>
          <a:xfrm>
            <a:off x="2650003" y="1724071"/>
            <a:ext cx="8098337" cy="330871"/>
          </a:xfrm>
          <a:solidFill>
            <a:schemeClr val="accent1"/>
          </a:solidFill>
        </p:spPr>
        <p:txBody>
          <a:bodyPr lIns="180000" tIns="180000" rIns="180000" bIns="180000" anchor="ctr">
            <a:noAutofit/>
          </a:bodyPr>
          <a:lstStyle>
            <a:lvl1pPr marL="0" indent="0">
              <a:buNone/>
              <a:defRPr b="0">
                <a:solidFill>
                  <a:schemeClr val="bg1"/>
                </a:solidFill>
              </a:defRPr>
            </a:lvl1pPr>
          </a:lstStyle>
          <a:p>
            <a:pPr lvl="0"/>
            <a:r>
              <a:rPr lang="es-ES" dirty="0"/>
              <a:t>Texto</a:t>
            </a:r>
            <a:endParaRPr lang="es-CL" dirty="0"/>
          </a:p>
        </p:txBody>
      </p:sp>
      <p:sp>
        <p:nvSpPr>
          <p:cNvPr id="28" name="Marcador de texto 34">
            <a:extLst>
              <a:ext uri="{FF2B5EF4-FFF2-40B4-BE49-F238E27FC236}">
                <a16:creationId xmlns:a16="http://schemas.microsoft.com/office/drawing/2014/main" xmlns="" id="{1E6897B5-047B-7914-25A0-1BB2AC3CEFCD}"/>
              </a:ext>
            </a:extLst>
          </p:cNvPr>
          <p:cNvSpPr>
            <a:spLocks noGrp="1"/>
          </p:cNvSpPr>
          <p:nvPr>
            <p:ph type="body" sz="quarter" idx="24" hasCustomPrompt="1"/>
          </p:nvPr>
        </p:nvSpPr>
        <p:spPr>
          <a:xfrm>
            <a:off x="2650003" y="2225517"/>
            <a:ext cx="8098337" cy="330871"/>
          </a:xfrm>
          <a:solidFill>
            <a:schemeClr val="accent1"/>
          </a:solidFill>
        </p:spPr>
        <p:txBody>
          <a:bodyPr lIns="180000" tIns="180000" rIns="180000" bIns="180000" anchor="ctr">
            <a:noAutofit/>
          </a:bodyPr>
          <a:lstStyle>
            <a:lvl1pPr marL="0" indent="0">
              <a:buNone/>
              <a:defRPr b="0">
                <a:solidFill>
                  <a:schemeClr val="bg1"/>
                </a:solidFill>
              </a:defRPr>
            </a:lvl1pPr>
          </a:lstStyle>
          <a:p>
            <a:pPr lvl="0"/>
            <a:r>
              <a:rPr lang="es-ES" dirty="0"/>
              <a:t>Texto</a:t>
            </a:r>
            <a:endParaRPr lang="es-CL" dirty="0"/>
          </a:p>
        </p:txBody>
      </p:sp>
      <p:sp>
        <p:nvSpPr>
          <p:cNvPr id="29" name="Marcador de texto 34">
            <a:extLst>
              <a:ext uri="{FF2B5EF4-FFF2-40B4-BE49-F238E27FC236}">
                <a16:creationId xmlns:a16="http://schemas.microsoft.com/office/drawing/2014/main" xmlns="" id="{D8C02170-A848-14DC-6890-D9BB4C8D3D26}"/>
              </a:ext>
            </a:extLst>
          </p:cNvPr>
          <p:cNvSpPr>
            <a:spLocks noGrp="1"/>
          </p:cNvSpPr>
          <p:nvPr>
            <p:ph type="body" sz="quarter" idx="25" hasCustomPrompt="1"/>
          </p:nvPr>
        </p:nvSpPr>
        <p:spPr>
          <a:xfrm>
            <a:off x="447578" y="2815451"/>
            <a:ext cx="1964755" cy="842149"/>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30" name="Marcador de texto 34">
            <a:extLst>
              <a:ext uri="{FF2B5EF4-FFF2-40B4-BE49-F238E27FC236}">
                <a16:creationId xmlns:a16="http://schemas.microsoft.com/office/drawing/2014/main" xmlns="" id="{2B1D595A-2D1E-C8E8-7298-219AF32DE953}"/>
              </a:ext>
            </a:extLst>
          </p:cNvPr>
          <p:cNvSpPr>
            <a:spLocks noGrp="1"/>
          </p:cNvSpPr>
          <p:nvPr>
            <p:ph type="body" sz="quarter" idx="26" hasCustomPrompt="1"/>
          </p:nvPr>
        </p:nvSpPr>
        <p:spPr>
          <a:xfrm>
            <a:off x="2650003" y="2815452"/>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31" name="Marcador de texto 34">
            <a:extLst>
              <a:ext uri="{FF2B5EF4-FFF2-40B4-BE49-F238E27FC236}">
                <a16:creationId xmlns:a16="http://schemas.microsoft.com/office/drawing/2014/main" xmlns="" id="{44B13F70-4330-4D83-AFC6-7BE57EFD86AC}"/>
              </a:ext>
            </a:extLst>
          </p:cNvPr>
          <p:cNvSpPr>
            <a:spLocks noGrp="1"/>
          </p:cNvSpPr>
          <p:nvPr>
            <p:ph type="body" sz="quarter" idx="27" hasCustomPrompt="1"/>
          </p:nvPr>
        </p:nvSpPr>
        <p:spPr>
          <a:xfrm>
            <a:off x="2650003" y="3316898"/>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1" name="Marcador de texto 34">
            <a:extLst>
              <a:ext uri="{FF2B5EF4-FFF2-40B4-BE49-F238E27FC236}">
                <a16:creationId xmlns:a16="http://schemas.microsoft.com/office/drawing/2014/main" xmlns="" id="{F58EA09C-FF04-D370-6DC3-6F54C2578A46}"/>
              </a:ext>
            </a:extLst>
          </p:cNvPr>
          <p:cNvSpPr>
            <a:spLocks noGrp="1"/>
          </p:cNvSpPr>
          <p:nvPr>
            <p:ph type="body" sz="quarter" idx="28" hasCustomPrompt="1"/>
          </p:nvPr>
        </p:nvSpPr>
        <p:spPr>
          <a:xfrm>
            <a:off x="447578" y="3936328"/>
            <a:ext cx="1964755" cy="842149"/>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2" name="Marcador de texto 34">
            <a:extLst>
              <a:ext uri="{FF2B5EF4-FFF2-40B4-BE49-F238E27FC236}">
                <a16:creationId xmlns:a16="http://schemas.microsoft.com/office/drawing/2014/main" xmlns="" id="{89E1D36B-B1C8-B29F-41B3-BADA1606726F}"/>
              </a:ext>
            </a:extLst>
          </p:cNvPr>
          <p:cNvSpPr>
            <a:spLocks noGrp="1"/>
          </p:cNvSpPr>
          <p:nvPr>
            <p:ph type="body" sz="quarter" idx="29" hasCustomPrompt="1"/>
          </p:nvPr>
        </p:nvSpPr>
        <p:spPr>
          <a:xfrm>
            <a:off x="2650003" y="3936329"/>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3" name="Marcador de texto 34">
            <a:extLst>
              <a:ext uri="{FF2B5EF4-FFF2-40B4-BE49-F238E27FC236}">
                <a16:creationId xmlns:a16="http://schemas.microsoft.com/office/drawing/2014/main" xmlns="" id="{3C9E6747-A8D8-BCEB-C54E-F8B5C0BFAB1C}"/>
              </a:ext>
            </a:extLst>
          </p:cNvPr>
          <p:cNvSpPr>
            <a:spLocks noGrp="1"/>
          </p:cNvSpPr>
          <p:nvPr>
            <p:ph type="body" sz="quarter" idx="30" hasCustomPrompt="1"/>
          </p:nvPr>
        </p:nvSpPr>
        <p:spPr>
          <a:xfrm>
            <a:off x="2650003" y="4437775"/>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4" name="Marcador de texto 34">
            <a:extLst>
              <a:ext uri="{FF2B5EF4-FFF2-40B4-BE49-F238E27FC236}">
                <a16:creationId xmlns:a16="http://schemas.microsoft.com/office/drawing/2014/main" xmlns="" id="{4E817DF5-9FAF-CD74-138D-074948AD1EA2}"/>
              </a:ext>
            </a:extLst>
          </p:cNvPr>
          <p:cNvSpPr>
            <a:spLocks noGrp="1"/>
          </p:cNvSpPr>
          <p:nvPr>
            <p:ph type="body" sz="quarter" idx="31" hasCustomPrompt="1"/>
          </p:nvPr>
        </p:nvSpPr>
        <p:spPr>
          <a:xfrm>
            <a:off x="447578" y="5027709"/>
            <a:ext cx="1964755" cy="842149"/>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5" name="Marcador de texto 34">
            <a:extLst>
              <a:ext uri="{FF2B5EF4-FFF2-40B4-BE49-F238E27FC236}">
                <a16:creationId xmlns:a16="http://schemas.microsoft.com/office/drawing/2014/main" xmlns="" id="{0F1C697D-41E0-C8E2-8472-73A20CD23D45}"/>
              </a:ext>
            </a:extLst>
          </p:cNvPr>
          <p:cNvSpPr>
            <a:spLocks noGrp="1"/>
          </p:cNvSpPr>
          <p:nvPr>
            <p:ph type="body" sz="quarter" idx="32" hasCustomPrompt="1"/>
          </p:nvPr>
        </p:nvSpPr>
        <p:spPr>
          <a:xfrm>
            <a:off x="2650003" y="5027710"/>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6" name="Marcador de texto 34">
            <a:extLst>
              <a:ext uri="{FF2B5EF4-FFF2-40B4-BE49-F238E27FC236}">
                <a16:creationId xmlns:a16="http://schemas.microsoft.com/office/drawing/2014/main" xmlns="" id="{3335E92C-B5CE-9004-644D-DFC87A2FB46C}"/>
              </a:ext>
            </a:extLst>
          </p:cNvPr>
          <p:cNvSpPr>
            <a:spLocks noGrp="1"/>
          </p:cNvSpPr>
          <p:nvPr>
            <p:ph type="body" sz="quarter" idx="33" hasCustomPrompt="1"/>
          </p:nvPr>
        </p:nvSpPr>
        <p:spPr>
          <a:xfrm>
            <a:off x="2650003" y="5529156"/>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2" name="Marcador de pie de página 1"/>
          <p:cNvSpPr>
            <a:spLocks noGrp="1"/>
          </p:cNvSpPr>
          <p:nvPr>
            <p:ph type="ftr" sz="quarter" idx="34"/>
          </p:nvPr>
        </p:nvSpPr>
        <p:spPr/>
        <p:txBody>
          <a:bodyPr/>
          <a:lstStyle/>
          <a:p>
            <a:endParaRPr lang="es-CL" dirty="0"/>
          </a:p>
        </p:txBody>
      </p:sp>
      <p:sp>
        <p:nvSpPr>
          <p:cNvPr id="3" name="Marcador de número de diapositiva 2"/>
          <p:cNvSpPr>
            <a:spLocks noGrp="1"/>
          </p:cNvSpPr>
          <p:nvPr>
            <p:ph type="sldNum" sz="quarter" idx="35"/>
          </p:nvPr>
        </p:nvSpPr>
        <p:spPr/>
        <p:txBody>
          <a:bodyPr/>
          <a:lstStyle/>
          <a:p>
            <a:fld id="{4B90B3AC-360D-4C0F-BB2D-EFC963FB8AB1}" type="slidenum">
              <a:rPr lang="es-CL" smtClean="0"/>
              <a:pPr/>
              <a:t>‹Nº›</a:t>
            </a:fld>
            <a:endParaRPr lang="es-CL" dirty="0"/>
          </a:p>
        </p:txBody>
      </p:sp>
      <p:sp>
        <p:nvSpPr>
          <p:cNvPr id="27" name="Marcador de texto 49">
            <a:extLst>
              <a:ext uri="{FF2B5EF4-FFF2-40B4-BE49-F238E27FC236}">
                <a16:creationId xmlns:a16="http://schemas.microsoft.com/office/drawing/2014/main" xmlns="" id="{A2C8F08A-5581-007E-062D-4AE64E25E91E}"/>
              </a:ext>
            </a:extLst>
          </p:cNvPr>
          <p:cNvSpPr>
            <a:spLocks noGrp="1"/>
          </p:cNvSpPr>
          <p:nvPr>
            <p:ph type="body" sz="quarter" idx="21" hasCustomPrompt="1"/>
          </p:nvPr>
        </p:nvSpPr>
        <p:spPr>
          <a:xfrm>
            <a:off x="447578" y="1328808"/>
            <a:ext cx="1964754" cy="219443"/>
          </a:xfrm>
          <a:noFill/>
        </p:spPr>
        <p:txBody>
          <a:bodyPr>
            <a:noAutofit/>
          </a:bodyPr>
          <a:lstStyle>
            <a:lvl1pPr marL="0" indent="0">
              <a:buNone/>
              <a:defRPr sz="1300" b="1"/>
            </a:lvl1pPr>
          </a:lstStyle>
          <a:p>
            <a:pPr lvl="0"/>
            <a:r>
              <a:rPr lang="es-ES" dirty="0"/>
              <a:t>Texto</a:t>
            </a:r>
          </a:p>
        </p:txBody>
      </p:sp>
      <p:sp>
        <p:nvSpPr>
          <p:cNvPr id="32" name="Marcador de texto 49">
            <a:extLst>
              <a:ext uri="{FF2B5EF4-FFF2-40B4-BE49-F238E27FC236}">
                <a16:creationId xmlns:a16="http://schemas.microsoft.com/office/drawing/2014/main" xmlns="" id="{B1E462D8-2796-1E4A-955E-374B96D09A59}"/>
              </a:ext>
            </a:extLst>
          </p:cNvPr>
          <p:cNvSpPr>
            <a:spLocks noGrp="1"/>
          </p:cNvSpPr>
          <p:nvPr>
            <p:ph type="body" sz="quarter" idx="22" hasCustomPrompt="1"/>
          </p:nvPr>
        </p:nvSpPr>
        <p:spPr>
          <a:xfrm>
            <a:off x="2650003" y="1328808"/>
            <a:ext cx="2104509" cy="219443"/>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5990150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seño personalizado 4">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7"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28" name="Marcador de texto 49">
            <a:extLst>
              <a:ext uri="{FF2B5EF4-FFF2-40B4-BE49-F238E27FC236}">
                <a16:creationId xmlns:a16="http://schemas.microsoft.com/office/drawing/2014/main" xmlns="" id="{E05734F2-CED4-8924-A343-49E26EF86A5F}"/>
              </a:ext>
            </a:extLst>
          </p:cNvPr>
          <p:cNvSpPr>
            <a:spLocks noGrp="1"/>
          </p:cNvSpPr>
          <p:nvPr>
            <p:ph type="body" sz="quarter" idx="13" hasCustomPrompt="1"/>
          </p:nvPr>
        </p:nvSpPr>
        <p:spPr>
          <a:xfrm>
            <a:off x="447579" y="1676277"/>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32" name="Marcador de texto 49">
            <a:extLst>
              <a:ext uri="{FF2B5EF4-FFF2-40B4-BE49-F238E27FC236}">
                <a16:creationId xmlns:a16="http://schemas.microsoft.com/office/drawing/2014/main" xmlns="" id="{8FC76D54-EED4-75EA-2F7D-11A14BC405D0}"/>
              </a:ext>
            </a:extLst>
          </p:cNvPr>
          <p:cNvSpPr>
            <a:spLocks noGrp="1"/>
          </p:cNvSpPr>
          <p:nvPr>
            <p:ph type="body" sz="quarter" idx="22" hasCustomPrompt="1"/>
          </p:nvPr>
        </p:nvSpPr>
        <p:spPr>
          <a:xfrm>
            <a:off x="447579" y="2466295"/>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33" name="Marcador de texto 49">
            <a:extLst>
              <a:ext uri="{FF2B5EF4-FFF2-40B4-BE49-F238E27FC236}">
                <a16:creationId xmlns:a16="http://schemas.microsoft.com/office/drawing/2014/main" xmlns="" id="{3505BCEB-9E33-3B35-0374-A3B0CF960075}"/>
              </a:ext>
            </a:extLst>
          </p:cNvPr>
          <p:cNvSpPr>
            <a:spLocks noGrp="1"/>
          </p:cNvSpPr>
          <p:nvPr>
            <p:ph type="body" sz="quarter" idx="23" hasCustomPrompt="1"/>
          </p:nvPr>
        </p:nvSpPr>
        <p:spPr>
          <a:xfrm>
            <a:off x="447579" y="3258947"/>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34" name="Marcador de texto 49">
            <a:extLst>
              <a:ext uri="{FF2B5EF4-FFF2-40B4-BE49-F238E27FC236}">
                <a16:creationId xmlns:a16="http://schemas.microsoft.com/office/drawing/2014/main" xmlns="" id="{288C4292-B6DD-013E-3D47-0F7C2ED05AA0}"/>
              </a:ext>
            </a:extLst>
          </p:cNvPr>
          <p:cNvSpPr>
            <a:spLocks noGrp="1"/>
          </p:cNvSpPr>
          <p:nvPr>
            <p:ph type="body" sz="quarter" idx="24" hasCustomPrompt="1"/>
          </p:nvPr>
        </p:nvSpPr>
        <p:spPr>
          <a:xfrm>
            <a:off x="447579" y="4048965"/>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35" name="Marcador de texto 49">
            <a:extLst>
              <a:ext uri="{FF2B5EF4-FFF2-40B4-BE49-F238E27FC236}">
                <a16:creationId xmlns:a16="http://schemas.microsoft.com/office/drawing/2014/main" xmlns="" id="{67352EFF-57E4-1068-B717-A2AE8FDBC1A8}"/>
              </a:ext>
            </a:extLst>
          </p:cNvPr>
          <p:cNvSpPr>
            <a:spLocks noGrp="1"/>
          </p:cNvSpPr>
          <p:nvPr>
            <p:ph type="body" sz="quarter" idx="25" hasCustomPrompt="1"/>
          </p:nvPr>
        </p:nvSpPr>
        <p:spPr>
          <a:xfrm>
            <a:off x="447579" y="4838983"/>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36" name="Marcador de texto 49">
            <a:extLst>
              <a:ext uri="{FF2B5EF4-FFF2-40B4-BE49-F238E27FC236}">
                <a16:creationId xmlns:a16="http://schemas.microsoft.com/office/drawing/2014/main" xmlns="" id="{EDC46FD0-0231-1AF6-74CB-0E80FEFC7A3D}"/>
              </a:ext>
            </a:extLst>
          </p:cNvPr>
          <p:cNvSpPr>
            <a:spLocks noGrp="1"/>
          </p:cNvSpPr>
          <p:nvPr>
            <p:ph type="body" sz="quarter" idx="26" hasCustomPrompt="1"/>
          </p:nvPr>
        </p:nvSpPr>
        <p:spPr>
          <a:xfrm>
            <a:off x="447579" y="5628999"/>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46" name="Marcador de texto 49">
            <a:extLst>
              <a:ext uri="{FF2B5EF4-FFF2-40B4-BE49-F238E27FC236}">
                <a16:creationId xmlns:a16="http://schemas.microsoft.com/office/drawing/2014/main" xmlns="" id="{E87D6ED8-C300-9A48-0B0F-EE18C324D39E}"/>
              </a:ext>
            </a:extLst>
          </p:cNvPr>
          <p:cNvSpPr>
            <a:spLocks noGrp="1"/>
          </p:cNvSpPr>
          <p:nvPr>
            <p:ph type="body" sz="quarter" idx="30" hasCustomPrompt="1"/>
          </p:nvPr>
        </p:nvSpPr>
        <p:spPr>
          <a:xfrm>
            <a:off x="2662582" y="2468051"/>
            <a:ext cx="5391653" cy="524496"/>
          </a:xfrm>
          <a:noFill/>
        </p:spPr>
        <p:txBody>
          <a:bodyPr anchor="ctr">
            <a:noAutofit/>
          </a:bodyPr>
          <a:lstStyle>
            <a:lvl1pPr marL="0" indent="0">
              <a:buNone/>
              <a:defRPr b="0"/>
            </a:lvl1pPr>
          </a:lstStyle>
          <a:p>
            <a:pPr lvl="0"/>
            <a:r>
              <a:rPr lang="es-ES" dirty="0"/>
              <a:t>Texto</a:t>
            </a:r>
          </a:p>
        </p:txBody>
      </p:sp>
      <p:sp>
        <p:nvSpPr>
          <p:cNvPr id="47" name="Marcador de texto 49">
            <a:extLst>
              <a:ext uri="{FF2B5EF4-FFF2-40B4-BE49-F238E27FC236}">
                <a16:creationId xmlns:a16="http://schemas.microsoft.com/office/drawing/2014/main" xmlns="" id="{2BE26540-2188-2C21-582F-F962681DFC4A}"/>
              </a:ext>
            </a:extLst>
          </p:cNvPr>
          <p:cNvSpPr>
            <a:spLocks noGrp="1"/>
          </p:cNvSpPr>
          <p:nvPr>
            <p:ph type="body" sz="quarter" idx="31" hasCustomPrompt="1"/>
          </p:nvPr>
        </p:nvSpPr>
        <p:spPr>
          <a:xfrm>
            <a:off x="2662582" y="1678911"/>
            <a:ext cx="5391653" cy="524496"/>
          </a:xfrm>
          <a:noFill/>
        </p:spPr>
        <p:txBody>
          <a:bodyPr anchor="ctr">
            <a:noAutofit/>
          </a:bodyPr>
          <a:lstStyle>
            <a:lvl1pPr marL="0" indent="0">
              <a:buNone/>
              <a:defRPr b="0"/>
            </a:lvl1pPr>
          </a:lstStyle>
          <a:p>
            <a:pPr lvl="0"/>
            <a:r>
              <a:rPr lang="es-ES" dirty="0"/>
              <a:t>Texto</a:t>
            </a:r>
          </a:p>
        </p:txBody>
      </p:sp>
      <p:sp>
        <p:nvSpPr>
          <p:cNvPr id="48" name="Marcador de texto 49">
            <a:extLst>
              <a:ext uri="{FF2B5EF4-FFF2-40B4-BE49-F238E27FC236}">
                <a16:creationId xmlns:a16="http://schemas.microsoft.com/office/drawing/2014/main" xmlns="" id="{C61D23D2-F540-A494-1982-6F9C066B71EA}"/>
              </a:ext>
            </a:extLst>
          </p:cNvPr>
          <p:cNvSpPr>
            <a:spLocks noGrp="1"/>
          </p:cNvSpPr>
          <p:nvPr>
            <p:ph type="body" sz="quarter" idx="32" hasCustomPrompt="1"/>
          </p:nvPr>
        </p:nvSpPr>
        <p:spPr>
          <a:xfrm>
            <a:off x="2662582" y="4046330"/>
            <a:ext cx="5391653" cy="524496"/>
          </a:xfrm>
          <a:noFill/>
        </p:spPr>
        <p:txBody>
          <a:bodyPr anchor="ctr">
            <a:noAutofit/>
          </a:bodyPr>
          <a:lstStyle>
            <a:lvl1pPr marL="0" indent="0">
              <a:buNone/>
              <a:defRPr b="0"/>
            </a:lvl1pPr>
          </a:lstStyle>
          <a:p>
            <a:pPr lvl="0"/>
            <a:r>
              <a:rPr lang="es-ES" dirty="0"/>
              <a:t>Texto</a:t>
            </a:r>
          </a:p>
        </p:txBody>
      </p:sp>
      <p:sp>
        <p:nvSpPr>
          <p:cNvPr id="49" name="Marcador de texto 49">
            <a:extLst>
              <a:ext uri="{FF2B5EF4-FFF2-40B4-BE49-F238E27FC236}">
                <a16:creationId xmlns:a16="http://schemas.microsoft.com/office/drawing/2014/main" xmlns="" id="{3D7B4374-5F06-4775-3250-01DEA4323E48}"/>
              </a:ext>
            </a:extLst>
          </p:cNvPr>
          <p:cNvSpPr>
            <a:spLocks noGrp="1"/>
          </p:cNvSpPr>
          <p:nvPr>
            <p:ph type="body" sz="quarter" idx="33" hasCustomPrompt="1"/>
          </p:nvPr>
        </p:nvSpPr>
        <p:spPr>
          <a:xfrm>
            <a:off x="2662582" y="3257190"/>
            <a:ext cx="5391653" cy="524496"/>
          </a:xfrm>
          <a:noFill/>
        </p:spPr>
        <p:txBody>
          <a:bodyPr anchor="ctr">
            <a:noAutofit/>
          </a:bodyPr>
          <a:lstStyle>
            <a:lvl1pPr marL="0" indent="0">
              <a:buNone/>
              <a:defRPr b="0"/>
            </a:lvl1pPr>
          </a:lstStyle>
          <a:p>
            <a:pPr lvl="0"/>
            <a:r>
              <a:rPr lang="es-ES" dirty="0"/>
              <a:t>Texto</a:t>
            </a:r>
          </a:p>
        </p:txBody>
      </p:sp>
      <p:sp>
        <p:nvSpPr>
          <p:cNvPr id="50" name="Marcador de texto 49">
            <a:extLst>
              <a:ext uri="{FF2B5EF4-FFF2-40B4-BE49-F238E27FC236}">
                <a16:creationId xmlns:a16="http://schemas.microsoft.com/office/drawing/2014/main" xmlns="" id="{0D26AE7A-DFD2-9007-3969-9D0341D277A2}"/>
              </a:ext>
            </a:extLst>
          </p:cNvPr>
          <p:cNvSpPr>
            <a:spLocks noGrp="1"/>
          </p:cNvSpPr>
          <p:nvPr>
            <p:ph type="body" sz="quarter" idx="34" hasCustomPrompt="1"/>
          </p:nvPr>
        </p:nvSpPr>
        <p:spPr>
          <a:xfrm>
            <a:off x="2662582" y="5624610"/>
            <a:ext cx="5391653" cy="524496"/>
          </a:xfrm>
          <a:noFill/>
        </p:spPr>
        <p:txBody>
          <a:bodyPr anchor="ctr">
            <a:noAutofit/>
          </a:bodyPr>
          <a:lstStyle>
            <a:lvl1pPr marL="0" indent="0">
              <a:buNone/>
              <a:defRPr b="0"/>
            </a:lvl1pPr>
          </a:lstStyle>
          <a:p>
            <a:pPr lvl="0"/>
            <a:r>
              <a:rPr lang="es-ES" dirty="0"/>
              <a:t>Texto</a:t>
            </a:r>
          </a:p>
        </p:txBody>
      </p:sp>
      <p:sp>
        <p:nvSpPr>
          <p:cNvPr id="51" name="Marcador de texto 49">
            <a:extLst>
              <a:ext uri="{FF2B5EF4-FFF2-40B4-BE49-F238E27FC236}">
                <a16:creationId xmlns:a16="http://schemas.microsoft.com/office/drawing/2014/main" xmlns="" id="{F59C4BB5-8F40-671F-252D-24802B079891}"/>
              </a:ext>
            </a:extLst>
          </p:cNvPr>
          <p:cNvSpPr>
            <a:spLocks noGrp="1"/>
          </p:cNvSpPr>
          <p:nvPr>
            <p:ph type="body" sz="quarter" idx="35" hasCustomPrompt="1"/>
          </p:nvPr>
        </p:nvSpPr>
        <p:spPr>
          <a:xfrm>
            <a:off x="2662582" y="4835470"/>
            <a:ext cx="5391653" cy="524496"/>
          </a:xfrm>
          <a:noFill/>
        </p:spPr>
        <p:txBody>
          <a:bodyPr anchor="ctr">
            <a:noAutofit/>
          </a:bodyPr>
          <a:lstStyle>
            <a:lvl1pPr marL="0" indent="0">
              <a:buNone/>
              <a:defRPr b="0"/>
            </a:lvl1pPr>
          </a:lstStyle>
          <a:p>
            <a:pPr lvl="0"/>
            <a:r>
              <a:rPr lang="es-ES" dirty="0"/>
              <a:t>Texto</a:t>
            </a:r>
          </a:p>
        </p:txBody>
      </p:sp>
      <p:sp>
        <p:nvSpPr>
          <p:cNvPr id="3" name="Marcador de pie de página 2"/>
          <p:cNvSpPr>
            <a:spLocks noGrp="1"/>
          </p:cNvSpPr>
          <p:nvPr>
            <p:ph type="ftr" sz="quarter" idx="36"/>
          </p:nvPr>
        </p:nvSpPr>
        <p:spPr/>
        <p:txBody>
          <a:bodyPr/>
          <a:lstStyle/>
          <a:p>
            <a:endParaRPr lang="es-CL" dirty="0"/>
          </a:p>
        </p:txBody>
      </p:sp>
      <p:sp>
        <p:nvSpPr>
          <p:cNvPr id="4" name="Marcador de número de diapositiva 3"/>
          <p:cNvSpPr>
            <a:spLocks noGrp="1"/>
          </p:cNvSpPr>
          <p:nvPr>
            <p:ph type="sldNum" sz="quarter" idx="37"/>
          </p:nvPr>
        </p:nvSpPr>
        <p:spPr/>
        <p:txBody>
          <a:bodyPr/>
          <a:lstStyle/>
          <a:p>
            <a:fld id="{4B90B3AC-360D-4C0F-BB2D-EFC963FB8AB1}" type="slidenum">
              <a:rPr lang="es-CL" smtClean="0"/>
              <a:pPr/>
              <a:t>‹Nº›</a:t>
            </a:fld>
            <a:endParaRPr lang="es-CL" dirty="0"/>
          </a:p>
        </p:txBody>
      </p:sp>
      <p:sp>
        <p:nvSpPr>
          <p:cNvPr id="31" name="Marcador de texto 49">
            <a:extLst>
              <a:ext uri="{FF2B5EF4-FFF2-40B4-BE49-F238E27FC236}">
                <a16:creationId xmlns:a16="http://schemas.microsoft.com/office/drawing/2014/main" xmlns="" id="{A2C8F08A-5581-007E-062D-4AE64E25E91E}"/>
              </a:ext>
            </a:extLst>
          </p:cNvPr>
          <p:cNvSpPr>
            <a:spLocks noGrp="1"/>
          </p:cNvSpPr>
          <p:nvPr>
            <p:ph type="body" sz="quarter" idx="21" hasCustomPrompt="1"/>
          </p:nvPr>
        </p:nvSpPr>
        <p:spPr>
          <a:xfrm>
            <a:off x="447578" y="1328808"/>
            <a:ext cx="1998000" cy="219443"/>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9985818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seño personalizado 5">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41"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146" name="28 Conector recto">
            <a:extLst>
              <a:ext uri="{FF2B5EF4-FFF2-40B4-BE49-F238E27FC236}">
                <a16:creationId xmlns:a16="http://schemas.microsoft.com/office/drawing/2014/main" xmlns="" id="{CD9AFF18-1D00-7A0A-2E10-B238816600D2}"/>
              </a:ext>
            </a:extLst>
          </p:cNvPr>
          <p:cNvCxnSpPr>
            <a:cxnSpLocks/>
          </p:cNvCxnSpPr>
          <p:nvPr userDrawn="1"/>
        </p:nvCxnSpPr>
        <p:spPr>
          <a:xfrm>
            <a:off x="442913" y="1548251"/>
            <a:ext cx="8015701"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51" name="Marcador de gráfico 150">
            <a:extLst>
              <a:ext uri="{FF2B5EF4-FFF2-40B4-BE49-F238E27FC236}">
                <a16:creationId xmlns:a16="http://schemas.microsoft.com/office/drawing/2014/main" xmlns="" id="{05118DE9-F0E6-8EDC-C655-FBEFD2029434}"/>
              </a:ext>
            </a:extLst>
          </p:cNvPr>
          <p:cNvSpPr>
            <a:spLocks noGrp="1"/>
          </p:cNvSpPr>
          <p:nvPr>
            <p:ph type="chart" sz="quarter" idx="28"/>
          </p:nvPr>
        </p:nvSpPr>
        <p:spPr>
          <a:xfrm>
            <a:off x="447674" y="1772089"/>
            <a:ext cx="8015605" cy="4393762"/>
          </a:xfrm>
        </p:spPr>
        <p:txBody>
          <a:bodyPr/>
          <a:lstStyle/>
          <a:p>
            <a:endParaRPr lang="es-CL" dirty="0"/>
          </a:p>
        </p:txBody>
      </p:sp>
      <p:sp>
        <p:nvSpPr>
          <p:cNvPr id="153" name="Marcador de texto 49">
            <a:extLst>
              <a:ext uri="{FF2B5EF4-FFF2-40B4-BE49-F238E27FC236}">
                <a16:creationId xmlns:a16="http://schemas.microsoft.com/office/drawing/2014/main" xmlns="" id="{84A0D9FB-A827-29B3-A8AF-CC075A07AF4E}"/>
              </a:ext>
            </a:extLst>
          </p:cNvPr>
          <p:cNvSpPr>
            <a:spLocks noGrp="1"/>
          </p:cNvSpPr>
          <p:nvPr>
            <p:ph type="body" sz="quarter" idx="29" hasCustomPrompt="1"/>
          </p:nvPr>
        </p:nvSpPr>
        <p:spPr>
          <a:xfrm>
            <a:off x="9051025" y="1856493"/>
            <a:ext cx="987055" cy="470148"/>
          </a:xfrm>
          <a:noFill/>
        </p:spPr>
        <p:txBody>
          <a:bodyPr anchor="ctr">
            <a:noAutofit/>
          </a:bodyPr>
          <a:lstStyle>
            <a:lvl1pPr marL="0" indent="0" algn="r">
              <a:buNone/>
              <a:defRPr sz="3200" b="1">
                <a:solidFill>
                  <a:schemeClr val="accent1"/>
                </a:solidFill>
              </a:defRPr>
            </a:lvl1pPr>
          </a:lstStyle>
          <a:p>
            <a:pPr lvl="0"/>
            <a:r>
              <a:rPr lang="es-ES" dirty="0"/>
              <a:t>N</a:t>
            </a:r>
          </a:p>
        </p:txBody>
      </p:sp>
      <p:sp>
        <p:nvSpPr>
          <p:cNvPr id="155" name="Marcador de texto 49">
            <a:extLst>
              <a:ext uri="{FF2B5EF4-FFF2-40B4-BE49-F238E27FC236}">
                <a16:creationId xmlns:a16="http://schemas.microsoft.com/office/drawing/2014/main" xmlns="" id="{E0BFBE7D-4676-C06D-3A55-782C4BFBC11C}"/>
              </a:ext>
            </a:extLst>
          </p:cNvPr>
          <p:cNvSpPr>
            <a:spLocks noGrp="1"/>
          </p:cNvSpPr>
          <p:nvPr>
            <p:ph type="body" sz="quarter" idx="30" hasCustomPrompt="1"/>
          </p:nvPr>
        </p:nvSpPr>
        <p:spPr>
          <a:xfrm>
            <a:off x="10144442" y="1856488"/>
            <a:ext cx="1579933" cy="470147"/>
          </a:xfrm>
          <a:noFill/>
        </p:spPr>
        <p:txBody>
          <a:bodyPr anchor="ctr">
            <a:noAutofit/>
          </a:bodyPr>
          <a:lstStyle>
            <a:lvl1pPr marL="0" indent="0">
              <a:buNone/>
              <a:defRPr b="0"/>
            </a:lvl1pPr>
          </a:lstStyle>
          <a:p>
            <a:pPr lvl="0"/>
            <a:r>
              <a:rPr lang="es-ES" dirty="0"/>
              <a:t>Texto</a:t>
            </a:r>
          </a:p>
        </p:txBody>
      </p:sp>
      <p:sp>
        <p:nvSpPr>
          <p:cNvPr id="158" name="Marcador de texto 49">
            <a:extLst>
              <a:ext uri="{FF2B5EF4-FFF2-40B4-BE49-F238E27FC236}">
                <a16:creationId xmlns:a16="http://schemas.microsoft.com/office/drawing/2014/main" xmlns="" id="{63E4258C-2A54-8DE0-E85D-413FC8B848C9}"/>
              </a:ext>
            </a:extLst>
          </p:cNvPr>
          <p:cNvSpPr>
            <a:spLocks noGrp="1"/>
          </p:cNvSpPr>
          <p:nvPr>
            <p:ph type="body" sz="quarter" idx="31" hasCustomPrompt="1"/>
          </p:nvPr>
        </p:nvSpPr>
        <p:spPr>
          <a:xfrm>
            <a:off x="9051025" y="2760733"/>
            <a:ext cx="987055" cy="470148"/>
          </a:xfrm>
          <a:noFill/>
        </p:spPr>
        <p:txBody>
          <a:bodyPr anchor="ctr">
            <a:noAutofit/>
          </a:bodyPr>
          <a:lstStyle>
            <a:lvl1pPr marL="0" indent="0" algn="r">
              <a:buNone/>
              <a:defRPr sz="3200" b="1">
                <a:solidFill>
                  <a:schemeClr val="accent1"/>
                </a:solidFill>
              </a:defRPr>
            </a:lvl1pPr>
          </a:lstStyle>
          <a:p>
            <a:pPr lvl="0"/>
            <a:r>
              <a:rPr lang="es-ES" dirty="0"/>
              <a:t>N</a:t>
            </a:r>
          </a:p>
        </p:txBody>
      </p:sp>
      <p:sp>
        <p:nvSpPr>
          <p:cNvPr id="159" name="Marcador de texto 49">
            <a:extLst>
              <a:ext uri="{FF2B5EF4-FFF2-40B4-BE49-F238E27FC236}">
                <a16:creationId xmlns:a16="http://schemas.microsoft.com/office/drawing/2014/main" xmlns="" id="{B71F0879-DDEA-DED9-DDCF-BB39B74B6E7C}"/>
              </a:ext>
            </a:extLst>
          </p:cNvPr>
          <p:cNvSpPr>
            <a:spLocks noGrp="1"/>
          </p:cNvSpPr>
          <p:nvPr>
            <p:ph type="body" sz="quarter" idx="32" hasCustomPrompt="1"/>
          </p:nvPr>
        </p:nvSpPr>
        <p:spPr>
          <a:xfrm>
            <a:off x="10144442" y="2760728"/>
            <a:ext cx="1579933" cy="470147"/>
          </a:xfrm>
          <a:noFill/>
        </p:spPr>
        <p:txBody>
          <a:bodyPr anchor="ctr">
            <a:noAutofit/>
          </a:bodyPr>
          <a:lstStyle>
            <a:lvl1pPr marL="0" indent="0">
              <a:buNone/>
              <a:defRPr b="0"/>
            </a:lvl1pPr>
          </a:lstStyle>
          <a:p>
            <a:pPr lvl="0"/>
            <a:r>
              <a:rPr lang="es-ES" dirty="0"/>
              <a:t>Texto</a:t>
            </a:r>
          </a:p>
        </p:txBody>
      </p:sp>
      <p:sp>
        <p:nvSpPr>
          <p:cNvPr id="160" name="Marcador de texto 49">
            <a:extLst>
              <a:ext uri="{FF2B5EF4-FFF2-40B4-BE49-F238E27FC236}">
                <a16:creationId xmlns:a16="http://schemas.microsoft.com/office/drawing/2014/main" xmlns="" id="{D5AA7D63-3309-0336-ECE6-AD0D41559AB3}"/>
              </a:ext>
            </a:extLst>
          </p:cNvPr>
          <p:cNvSpPr>
            <a:spLocks noGrp="1"/>
          </p:cNvSpPr>
          <p:nvPr>
            <p:ph type="body" sz="quarter" idx="33" hasCustomPrompt="1"/>
          </p:nvPr>
        </p:nvSpPr>
        <p:spPr>
          <a:xfrm>
            <a:off x="9051025" y="3654813"/>
            <a:ext cx="987055" cy="470148"/>
          </a:xfrm>
          <a:noFill/>
        </p:spPr>
        <p:txBody>
          <a:bodyPr anchor="ctr">
            <a:noAutofit/>
          </a:bodyPr>
          <a:lstStyle>
            <a:lvl1pPr marL="0" indent="0" algn="r">
              <a:buNone/>
              <a:defRPr sz="3200" b="1">
                <a:solidFill>
                  <a:schemeClr val="accent1"/>
                </a:solidFill>
              </a:defRPr>
            </a:lvl1pPr>
          </a:lstStyle>
          <a:p>
            <a:pPr lvl="0"/>
            <a:r>
              <a:rPr lang="es-ES" dirty="0"/>
              <a:t>N</a:t>
            </a:r>
          </a:p>
        </p:txBody>
      </p:sp>
      <p:sp>
        <p:nvSpPr>
          <p:cNvPr id="161" name="Marcador de texto 49">
            <a:extLst>
              <a:ext uri="{FF2B5EF4-FFF2-40B4-BE49-F238E27FC236}">
                <a16:creationId xmlns:a16="http://schemas.microsoft.com/office/drawing/2014/main" xmlns="" id="{4F9B9F28-3436-E9BC-C3EC-87DCACB6D85C}"/>
              </a:ext>
            </a:extLst>
          </p:cNvPr>
          <p:cNvSpPr>
            <a:spLocks noGrp="1"/>
          </p:cNvSpPr>
          <p:nvPr>
            <p:ph type="body" sz="quarter" idx="34" hasCustomPrompt="1"/>
          </p:nvPr>
        </p:nvSpPr>
        <p:spPr>
          <a:xfrm>
            <a:off x="10144442" y="3654808"/>
            <a:ext cx="1579933" cy="470147"/>
          </a:xfrm>
          <a:noFill/>
        </p:spPr>
        <p:txBody>
          <a:bodyPr anchor="ctr">
            <a:noAutofit/>
          </a:bodyPr>
          <a:lstStyle>
            <a:lvl1pPr marL="0" indent="0">
              <a:buNone/>
              <a:defRPr b="0"/>
            </a:lvl1pPr>
          </a:lstStyle>
          <a:p>
            <a:pPr lvl="0"/>
            <a:r>
              <a:rPr lang="es-ES" dirty="0"/>
              <a:t>Texto</a:t>
            </a:r>
          </a:p>
        </p:txBody>
      </p:sp>
      <p:sp>
        <p:nvSpPr>
          <p:cNvPr id="162" name="Marcador de texto 49">
            <a:extLst>
              <a:ext uri="{FF2B5EF4-FFF2-40B4-BE49-F238E27FC236}">
                <a16:creationId xmlns:a16="http://schemas.microsoft.com/office/drawing/2014/main" xmlns="" id="{0E1592C8-6918-D2CB-A559-D07AAE05468F}"/>
              </a:ext>
            </a:extLst>
          </p:cNvPr>
          <p:cNvSpPr>
            <a:spLocks noGrp="1"/>
          </p:cNvSpPr>
          <p:nvPr>
            <p:ph type="body" sz="quarter" idx="35" hasCustomPrompt="1"/>
          </p:nvPr>
        </p:nvSpPr>
        <p:spPr>
          <a:xfrm>
            <a:off x="9051025" y="4559053"/>
            <a:ext cx="987055" cy="470148"/>
          </a:xfrm>
          <a:noFill/>
        </p:spPr>
        <p:txBody>
          <a:bodyPr anchor="ctr">
            <a:noAutofit/>
          </a:bodyPr>
          <a:lstStyle>
            <a:lvl1pPr marL="0" indent="0" algn="r">
              <a:buNone/>
              <a:defRPr sz="3200" b="1">
                <a:solidFill>
                  <a:schemeClr val="accent1"/>
                </a:solidFill>
              </a:defRPr>
            </a:lvl1pPr>
          </a:lstStyle>
          <a:p>
            <a:pPr lvl="0"/>
            <a:r>
              <a:rPr lang="es-ES" dirty="0"/>
              <a:t>N</a:t>
            </a:r>
          </a:p>
        </p:txBody>
      </p:sp>
      <p:sp>
        <p:nvSpPr>
          <p:cNvPr id="163" name="Marcador de texto 49">
            <a:extLst>
              <a:ext uri="{FF2B5EF4-FFF2-40B4-BE49-F238E27FC236}">
                <a16:creationId xmlns:a16="http://schemas.microsoft.com/office/drawing/2014/main" xmlns="" id="{63B870C0-B543-BA7F-A686-1E756AEAFDDB}"/>
              </a:ext>
            </a:extLst>
          </p:cNvPr>
          <p:cNvSpPr>
            <a:spLocks noGrp="1"/>
          </p:cNvSpPr>
          <p:nvPr>
            <p:ph type="body" sz="quarter" idx="36" hasCustomPrompt="1"/>
          </p:nvPr>
        </p:nvSpPr>
        <p:spPr>
          <a:xfrm>
            <a:off x="10144442" y="4559048"/>
            <a:ext cx="1579933" cy="470147"/>
          </a:xfrm>
          <a:noFill/>
        </p:spPr>
        <p:txBody>
          <a:bodyPr anchor="ctr">
            <a:noAutofit/>
          </a:bodyPr>
          <a:lstStyle>
            <a:lvl1pPr marL="0" indent="0">
              <a:buNone/>
              <a:defRPr b="0"/>
            </a:lvl1pPr>
          </a:lstStyle>
          <a:p>
            <a:pPr lvl="0"/>
            <a:r>
              <a:rPr lang="es-ES" dirty="0"/>
              <a:t>Texto</a:t>
            </a:r>
          </a:p>
        </p:txBody>
      </p:sp>
      <p:sp>
        <p:nvSpPr>
          <p:cNvPr id="3" name="Marcador de pie de página 2"/>
          <p:cNvSpPr>
            <a:spLocks noGrp="1"/>
          </p:cNvSpPr>
          <p:nvPr>
            <p:ph type="ftr" sz="quarter" idx="37"/>
          </p:nvPr>
        </p:nvSpPr>
        <p:spPr/>
        <p:txBody>
          <a:bodyPr/>
          <a:lstStyle/>
          <a:p>
            <a:endParaRPr lang="es-CL" dirty="0"/>
          </a:p>
        </p:txBody>
      </p:sp>
      <p:sp>
        <p:nvSpPr>
          <p:cNvPr id="4" name="Marcador de número de diapositiva 3"/>
          <p:cNvSpPr>
            <a:spLocks noGrp="1"/>
          </p:cNvSpPr>
          <p:nvPr>
            <p:ph type="sldNum" sz="quarter" idx="38"/>
          </p:nvPr>
        </p:nvSpPr>
        <p:spPr/>
        <p:txBody>
          <a:bodyPr/>
          <a:lstStyle/>
          <a:p>
            <a:fld id="{4B90B3AC-360D-4C0F-BB2D-EFC963FB8AB1}" type="slidenum">
              <a:rPr lang="es-CL" smtClean="0"/>
              <a:pPr/>
              <a:t>‹Nº›</a:t>
            </a:fld>
            <a:endParaRPr lang="es-CL" dirty="0"/>
          </a:p>
        </p:txBody>
      </p:sp>
      <p:sp>
        <p:nvSpPr>
          <p:cNvPr id="22" name="Marcador de texto 49">
            <a:extLst>
              <a:ext uri="{FF2B5EF4-FFF2-40B4-BE49-F238E27FC236}">
                <a16:creationId xmlns:a16="http://schemas.microsoft.com/office/drawing/2014/main" xmlns="" id="{A2C8F08A-5581-007E-062D-4AE64E25E91E}"/>
              </a:ext>
            </a:extLst>
          </p:cNvPr>
          <p:cNvSpPr>
            <a:spLocks noGrp="1"/>
          </p:cNvSpPr>
          <p:nvPr>
            <p:ph type="body" sz="quarter" idx="21" hasCustomPrompt="1"/>
          </p:nvPr>
        </p:nvSpPr>
        <p:spPr>
          <a:xfrm>
            <a:off x="447578" y="1328808"/>
            <a:ext cx="1998000" cy="219443"/>
          </a:xfrm>
          <a:noFill/>
        </p:spPr>
        <p:txBody>
          <a:bodyPr>
            <a:noAutofit/>
          </a:bodyPr>
          <a:lstStyle>
            <a:lvl1pPr marL="0" indent="0">
              <a:buNone/>
              <a:defRPr sz="1300" b="1"/>
            </a:lvl1pPr>
          </a:lstStyle>
          <a:p>
            <a:pPr lvl="0"/>
            <a:r>
              <a:rPr lang="es-ES" dirty="0"/>
              <a:t>Texto</a:t>
            </a:r>
          </a:p>
        </p:txBody>
      </p:sp>
      <p:cxnSp>
        <p:nvCxnSpPr>
          <p:cNvPr id="23" name="28 Conector recto">
            <a:extLst>
              <a:ext uri="{FF2B5EF4-FFF2-40B4-BE49-F238E27FC236}">
                <a16:creationId xmlns:a16="http://schemas.microsoft.com/office/drawing/2014/main" xmlns="" id="{17E974FC-33F2-C9C0-C672-3359CE6E57DA}"/>
              </a:ext>
            </a:extLst>
          </p:cNvPr>
          <p:cNvCxnSpPr>
            <a:cxnSpLocks/>
          </p:cNvCxnSpPr>
          <p:nvPr userDrawn="1"/>
        </p:nvCxnSpPr>
        <p:spPr>
          <a:xfrm>
            <a:off x="9044050" y="1557338"/>
            <a:ext cx="2694123"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Marcador de texto 49">
            <a:extLst>
              <a:ext uri="{FF2B5EF4-FFF2-40B4-BE49-F238E27FC236}">
                <a16:creationId xmlns:a16="http://schemas.microsoft.com/office/drawing/2014/main" xmlns="" id="{E92E4CC6-CD15-8A63-0189-506371F9044D}"/>
              </a:ext>
            </a:extLst>
          </p:cNvPr>
          <p:cNvSpPr>
            <a:spLocks noGrp="1"/>
          </p:cNvSpPr>
          <p:nvPr>
            <p:ph type="body" sz="quarter" idx="39" hasCustomPrompt="1"/>
          </p:nvPr>
        </p:nvSpPr>
        <p:spPr>
          <a:xfrm>
            <a:off x="9061411" y="1323167"/>
            <a:ext cx="2673350" cy="234292"/>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36095505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seño personalizado 6">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5"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146" name="28 Conector recto">
            <a:extLst>
              <a:ext uri="{FF2B5EF4-FFF2-40B4-BE49-F238E27FC236}">
                <a16:creationId xmlns:a16="http://schemas.microsoft.com/office/drawing/2014/main" xmlns="" id="{CD9AFF18-1D00-7A0A-2E10-B238816600D2}"/>
              </a:ext>
            </a:extLst>
          </p:cNvPr>
          <p:cNvCxnSpPr>
            <a:cxnSpLocks/>
          </p:cNvCxnSpPr>
          <p:nvPr userDrawn="1"/>
        </p:nvCxnSpPr>
        <p:spPr>
          <a:xfrm>
            <a:off x="432753" y="1557338"/>
            <a:ext cx="5181028"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51" name="Marcador de gráfico 150">
            <a:extLst>
              <a:ext uri="{FF2B5EF4-FFF2-40B4-BE49-F238E27FC236}">
                <a16:creationId xmlns:a16="http://schemas.microsoft.com/office/drawing/2014/main" xmlns="" id="{05118DE9-F0E6-8EDC-C655-FBEFD2029434}"/>
              </a:ext>
            </a:extLst>
          </p:cNvPr>
          <p:cNvSpPr>
            <a:spLocks noGrp="1"/>
          </p:cNvSpPr>
          <p:nvPr>
            <p:ph type="chart" sz="quarter" idx="28"/>
          </p:nvPr>
        </p:nvSpPr>
        <p:spPr>
          <a:xfrm>
            <a:off x="432719" y="1727722"/>
            <a:ext cx="5180966" cy="3563466"/>
          </a:xfrm>
        </p:spPr>
        <p:txBody>
          <a:bodyPr/>
          <a:lstStyle/>
          <a:p>
            <a:endParaRPr lang="es-CL" dirty="0"/>
          </a:p>
        </p:txBody>
      </p:sp>
      <p:sp>
        <p:nvSpPr>
          <p:cNvPr id="9" name="Marcador de texto 49">
            <a:extLst>
              <a:ext uri="{FF2B5EF4-FFF2-40B4-BE49-F238E27FC236}">
                <a16:creationId xmlns:a16="http://schemas.microsoft.com/office/drawing/2014/main" xmlns="" id="{36C9AA89-70A9-96EF-08A2-1941754773F3}"/>
              </a:ext>
            </a:extLst>
          </p:cNvPr>
          <p:cNvSpPr>
            <a:spLocks noGrp="1"/>
          </p:cNvSpPr>
          <p:nvPr>
            <p:ph type="body" sz="quarter" idx="31" hasCustomPrompt="1"/>
          </p:nvPr>
        </p:nvSpPr>
        <p:spPr>
          <a:xfrm>
            <a:off x="442913" y="5647847"/>
            <a:ext cx="11328787" cy="470147"/>
          </a:xfrm>
          <a:noFill/>
        </p:spPr>
        <p:txBody>
          <a:bodyPr anchor="ctr">
            <a:noAutofit/>
          </a:bodyPr>
          <a:lstStyle>
            <a:lvl1pPr marL="0" indent="0" algn="ctr">
              <a:buNone/>
              <a:defRPr b="0"/>
            </a:lvl1pPr>
          </a:lstStyle>
          <a:p>
            <a:pPr lvl="0"/>
            <a:r>
              <a:rPr lang="es-ES" dirty="0"/>
              <a:t>Texto</a:t>
            </a:r>
          </a:p>
        </p:txBody>
      </p:sp>
      <p:cxnSp>
        <p:nvCxnSpPr>
          <p:cNvPr id="20" name="28 Conector recto">
            <a:extLst>
              <a:ext uri="{FF2B5EF4-FFF2-40B4-BE49-F238E27FC236}">
                <a16:creationId xmlns:a16="http://schemas.microsoft.com/office/drawing/2014/main" xmlns="" id="{D1AAE0B0-B1C7-7622-B4F0-C30A227DC181}"/>
              </a:ext>
            </a:extLst>
          </p:cNvPr>
          <p:cNvCxnSpPr>
            <a:cxnSpLocks/>
          </p:cNvCxnSpPr>
          <p:nvPr userDrawn="1"/>
        </p:nvCxnSpPr>
        <p:spPr>
          <a:xfrm>
            <a:off x="6590672" y="1557338"/>
            <a:ext cx="5181028"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Marcador de gráfico 150">
            <a:extLst>
              <a:ext uri="{FF2B5EF4-FFF2-40B4-BE49-F238E27FC236}">
                <a16:creationId xmlns:a16="http://schemas.microsoft.com/office/drawing/2014/main" xmlns="" id="{36CEC36F-5B5E-A05B-2DEC-D3CE91C8A6D4}"/>
              </a:ext>
            </a:extLst>
          </p:cNvPr>
          <p:cNvSpPr>
            <a:spLocks noGrp="1"/>
          </p:cNvSpPr>
          <p:nvPr>
            <p:ph type="chart" sz="quarter" idx="33"/>
          </p:nvPr>
        </p:nvSpPr>
        <p:spPr>
          <a:xfrm>
            <a:off x="6601875" y="1727722"/>
            <a:ext cx="5180966" cy="3563466"/>
          </a:xfrm>
        </p:spPr>
        <p:txBody>
          <a:bodyPr/>
          <a:lstStyle/>
          <a:p>
            <a:endParaRPr lang="es-CL" dirty="0"/>
          </a:p>
        </p:txBody>
      </p:sp>
      <p:sp>
        <p:nvSpPr>
          <p:cNvPr id="3" name="Marcador de pie de página 2"/>
          <p:cNvSpPr>
            <a:spLocks noGrp="1"/>
          </p:cNvSpPr>
          <p:nvPr>
            <p:ph type="ftr" sz="quarter" idx="34"/>
          </p:nvPr>
        </p:nvSpPr>
        <p:spPr/>
        <p:txBody>
          <a:bodyPr/>
          <a:lstStyle/>
          <a:p>
            <a:endParaRPr lang="es-CL" dirty="0"/>
          </a:p>
        </p:txBody>
      </p:sp>
      <p:sp>
        <p:nvSpPr>
          <p:cNvPr id="4" name="Marcador de número de diapositiva 3"/>
          <p:cNvSpPr>
            <a:spLocks noGrp="1"/>
          </p:cNvSpPr>
          <p:nvPr>
            <p:ph type="sldNum" sz="quarter" idx="35"/>
          </p:nvPr>
        </p:nvSpPr>
        <p:spPr/>
        <p:txBody>
          <a:bodyPr/>
          <a:lstStyle/>
          <a:p>
            <a:fld id="{4B90B3AC-360D-4C0F-BB2D-EFC963FB8AB1}" type="slidenum">
              <a:rPr lang="es-CL" smtClean="0"/>
              <a:pPr/>
              <a:t>‹Nº›</a:t>
            </a:fld>
            <a:endParaRPr lang="es-CL" dirty="0"/>
          </a:p>
        </p:txBody>
      </p:sp>
      <p:sp>
        <p:nvSpPr>
          <p:cNvPr id="17" name="Marcador de texto 49">
            <a:extLst>
              <a:ext uri="{FF2B5EF4-FFF2-40B4-BE49-F238E27FC236}">
                <a16:creationId xmlns:a16="http://schemas.microsoft.com/office/drawing/2014/main" xmlns="" id="{A2C8F08A-5581-007E-062D-4AE64E25E91E}"/>
              </a:ext>
            </a:extLst>
          </p:cNvPr>
          <p:cNvSpPr>
            <a:spLocks noGrp="1"/>
          </p:cNvSpPr>
          <p:nvPr>
            <p:ph type="body" sz="quarter" idx="21" hasCustomPrompt="1"/>
          </p:nvPr>
        </p:nvSpPr>
        <p:spPr>
          <a:xfrm>
            <a:off x="447578" y="1328808"/>
            <a:ext cx="5180400" cy="219443"/>
          </a:xfrm>
          <a:noFill/>
        </p:spPr>
        <p:txBody>
          <a:bodyPr>
            <a:noAutofit/>
          </a:bodyPr>
          <a:lstStyle>
            <a:lvl1pPr marL="0" indent="0">
              <a:buNone/>
              <a:defRPr sz="1300" b="1"/>
            </a:lvl1pPr>
          </a:lstStyle>
          <a:p>
            <a:pPr lvl="0"/>
            <a:r>
              <a:rPr lang="es-ES" dirty="0"/>
              <a:t>Texto</a:t>
            </a:r>
          </a:p>
        </p:txBody>
      </p:sp>
      <p:sp>
        <p:nvSpPr>
          <p:cNvPr id="18" name="Marcador de texto 49">
            <a:extLst>
              <a:ext uri="{FF2B5EF4-FFF2-40B4-BE49-F238E27FC236}">
                <a16:creationId xmlns:a16="http://schemas.microsoft.com/office/drawing/2014/main" xmlns="" id="{A2C8F08A-5581-007E-062D-4AE64E25E91E}"/>
              </a:ext>
            </a:extLst>
          </p:cNvPr>
          <p:cNvSpPr>
            <a:spLocks noGrp="1"/>
          </p:cNvSpPr>
          <p:nvPr>
            <p:ph type="body" sz="quarter" idx="36" hasCustomPrompt="1"/>
          </p:nvPr>
        </p:nvSpPr>
        <p:spPr>
          <a:xfrm>
            <a:off x="6591300" y="1328808"/>
            <a:ext cx="5180400" cy="219443"/>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16799879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seño personalizado 7">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9"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25" name="Marcador de texto 34">
            <a:extLst>
              <a:ext uri="{FF2B5EF4-FFF2-40B4-BE49-F238E27FC236}">
                <a16:creationId xmlns:a16="http://schemas.microsoft.com/office/drawing/2014/main" xmlns="" id="{44BA7B2D-169E-09F6-14BA-09E44D14D9AC}"/>
              </a:ext>
            </a:extLst>
          </p:cNvPr>
          <p:cNvSpPr>
            <a:spLocks noGrp="1"/>
          </p:cNvSpPr>
          <p:nvPr>
            <p:ph type="body" sz="quarter" idx="13" hasCustomPrompt="1"/>
          </p:nvPr>
        </p:nvSpPr>
        <p:spPr>
          <a:xfrm>
            <a:off x="2871480" y="1722909"/>
            <a:ext cx="7732429" cy="896671"/>
          </a:xfrm>
          <a:solidFill>
            <a:schemeClr val="tx2"/>
          </a:solidFill>
        </p:spPr>
        <p:txBody>
          <a:bodyPr lIns="360000" anchor="ctr">
            <a:noAutofit/>
          </a:bodyPr>
          <a:lstStyle>
            <a:lvl1pPr marL="0" indent="0">
              <a:buNone/>
              <a:defRPr b="0"/>
            </a:lvl1pPr>
          </a:lstStyle>
          <a:p>
            <a:pPr lvl="0"/>
            <a:r>
              <a:rPr lang="es-ES" dirty="0"/>
              <a:t>Tema N</a:t>
            </a:r>
            <a:endParaRPr lang="es-CL" dirty="0"/>
          </a:p>
        </p:txBody>
      </p:sp>
      <p:sp>
        <p:nvSpPr>
          <p:cNvPr id="26" name="Marcador de texto 31">
            <a:extLst>
              <a:ext uri="{FF2B5EF4-FFF2-40B4-BE49-F238E27FC236}">
                <a16:creationId xmlns:a16="http://schemas.microsoft.com/office/drawing/2014/main" xmlns="" id="{C4827CB1-5EFF-9B5B-992A-EC194F6BEB68}"/>
              </a:ext>
            </a:extLst>
          </p:cNvPr>
          <p:cNvSpPr>
            <a:spLocks noGrp="1"/>
          </p:cNvSpPr>
          <p:nvPr>
            <p:ph type="body" sz="quarter" idx="12" hasCustomPrompt="1"/>
          </p:nvPr>
        </p:nvSpPr>
        <p:spPr>
          <a:xfrm>
            <a:off x="2692887" y="1992650"/>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0" name="Marcador de texto 34">
            <a:extLst>
              <a:ext uri="{FF2B5EF4-FFF2-40B4-BE49-F238E27FC236}">
                <a16:creationId xmlns:a16="http://schemas.microsoft.com/office/drawing/2014/main" xmlns="" id="{4CD7CCD0-1E82-0F5E-6B7E-DADD1ACFA3A8}"/>
              </a:ext>
            </a:extLst>
          </p:cNvPr>
          <p:cNvSpPr>
            <a:spLocks noGrp="1"/>
          </p:cNvSpPr>
          <p:nvPr>
            <p:ph type="body" sz="quarter" idx="28" hasCustomPrompt="1"/>
          </p:nvPr>
        </p:nvSpPr>
        <p:spPr>
          <a:xfrm>
            <a:off x="2871480" y="2853618"/>
            <a:ext cx="7732429" cy="896671"/>
          </a:xfrm>
          <a:solidFill>
            <a:schemeClr val="tx2"/>
          </a:solidFill>
        </p:spPr>
        <p:txBody>
          <a:bodyPr lIns="360000" anchor="ctr">
            <a:noAutofit/>
          </a:bodyPr>
          <a:lstStyle>
            <a:lvl1pPr marL="0" indent="0">
              <a:buNone/>
              <a:defRPr b="0"/>
            </a:lvl1pPr>
          </a:lstStyle>
          <a:p>
            <a:pPr lvl="0"/>
            <a:r>
              <a:rPr lang="es-ES" dirty="0"/>
              <a:t>Tema N</a:t>
            </a:r>
            <a:endParaRPr lang="es-CL" dirty="0"/>
          </a:p>
        </p:txBody>
      </p:sp>
      <p:sp>
        <p:nvSpPr>
          <p:cNvPr id="31" name="Marcador de texto 31">
            <a:extLst>
              <a:ext uri="{FF2B5EF4-FFF2-40B4-BE49-F238E27FC236}">
                <a16:creationId xmlns:a16="http://schemas.microsoft.com/office/drawing/2014/main" xmlns="" id="{21B01A52-5DC3-F441-4910-6ED91E6343A2}"/>
              </a:ext>
            </a:extLst>
          </p:cNvPr>
          <p:cNvSpPr>
            <a:spLocks noGrp="1"/>
          </p:cNvSpPr>
          <p:nvPr>
            <p:ph type="body" sz="quarter" idx="29" hasCustomPrompt="1"/>
          </p:nvPr>
        </p:nvSpPr>
        <p:spPr>
          <a:xfrm>
            <a:off x="2692887" y="3123359"/>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7" name="Marcador de texto 34">
            <a:extLst>
              <a:ext uri="{FF2B5EF4-FFF2-40B4-BE49-F238E27FC236}">
                <a16:creationId xmlns:a16="http://schemas.microsoft.com/office/drawing/2014/main" xmlns="" id="{39D00571-CBCE-1055-7B0C-D0ADE391B2EC}"/>
              </a:ext>
            </a:extLst>
          </p:cNvPr>
          <p:cNvSpPr>
            <a:spLocks noGrp="1"/>
          </p:cNvSpPr>
          <p:nvPr>
            <p:ph type="body" sz="quarter" idx="30" hasCustomPrompt="1"/>
          </p:nvPr>
        </p:nvSpPr>
        <p:spPr>
          <a:xfrm>
            <a:off x="2871480" y="4003992"/>
            <a:ext cx="7732429" cy="896671"/>
          </a:xfrm>
          <a:solidFill>
            <a:schemeClr val="tx2"/>
          </a:solidFill>
        </p:spPr>
        <p:txBody>
          <a:bodyPr lIns="360000" anchor="ctr">
            <a:noAutofit/>
          </a:bodyPr>
          <a:lstStyle>
            <a:lvl1pPr marL="0" indent="0">
              <a:buNone/>
              <a:defRPr b="0"/>
            </a:lvl1pPr>
          </a:lstStyle>
          <a:p>
            <a:pPr lvl="0"/>
            <a:r>
              <a:rPr lang="es-ES" dirty="0"/>
              <a:t>Tema N</a:t>
            </a:r>
            <a:endParaRPr lang="es-CL" dirty="0"/>
          </a:p>
        </p:txBody>
      </p:sp>
      <p:sp>
        <p:nvSpPr>
          <p:cNvPr id="41" name="Marcador de texto 31">
            <a:extLst>
              <a:ext uri="{FF2B5EF4-FFF2-40B4-BE49-F238E27FC236}">
                <a16:creationId xmlns:a16="http://schemas.microsoft.com/office/drawing/2014/main" xmlns="" id="{4AA8B7D6-A2BC-ECA8-5D7A-A7EB93B16770}"/>
              </a:ext>
            </a:extLst>
          </p:cNvPr>
          <p:cNvSpPr>
            <a:spLocks noGrp="1"/>
          </p:cNvSpPr>
          <p:nvPr>
            <p:ph type="body" sz="quarter" idx="31" hasCustomPrompt="1"/>
          </p:nvPr>
        </p:nvSpPr>
        <p:spPr>
          <a:xfrm>
            <a:off x="2692887" y="427373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3" name="Marcador de texto 34">
            <a:extLst>
              <a:ext uri="{FF2B5EF4-FFF2-40B4-BE49-F238E27FC236}">
                <a16:creationId xmlns:a16="http://schemas.microsoft.com/office/drawing/2014/main" xmlns="" id="{E8B7423C-1808-9B07-6A30-59653C8D7A4F}"/>
              </a:ext>
            </a:extLst>
          </p:cNvPr>
          <p:cNvSpPr>
            <a:spLocks noGrp="1"/>
          </p:cNvSpPr>
          <p:nvPr>
            <p:ph type="body" sz="quarter" idx="32" hasCustomPrompt="1"/>
          </p:nvPr>
        </p:nvSpPr>
        <p:spPr>
          <a:xfrm>
            <a:off x="2871480" y="5134701"/>
            <a:ext cx="7732429" cy="896671"/>
          </a:xfrm>
          <a:solidFill>
            <a:schemeClr val="tx2"/>
          </a:solidFill>
        </p:spPr>
        <p:txBody>
          <a:bodyPr lIns="360000" anchor="ctr">
            <a:noAutofit/>
          </a:bodyPr>
          <a:lstStyle>
            <a:lvl1pPr marL="0" indent="0">
              <a:buNone/>
              <a:defRPr b="0"/>
            </a:lvl1pPr>
          </a:lstStyle>
          <a:p>
            <a:pPr lvl="0"/>
            <a:r>
              <a:rPr lang="es-ES" dirty="0"/>
              <a:t>Tema N</a:t>
            </a:r>
            <a:endParaRPr lang="es-CL" dirty="0"/>
          </a:p>
        </p:txBody>
      </p:sp>
      <p:sp>
        <p:nvSpPr>
          <p:cNvPr id="44" name="Marcador de texto 31">
            <a:extLst>
              <a:ext uri="{FF2B5EF4-FFF2-40B4-BE49-F238E27FC236}">
                <a16:creationId xmlns:a16="http://schemas.microsoft.com/office/drawing/2014/main" xmlns="" id="{4B45B11D-EF15-BFF9-9BC0-E2669B1D1557}"/>
              </a:ext>
            </a:extLst>
          </p:cNvPr>
          <p:cNvSpPr>
            <a:spLocks noGrp="1"/>
          </p:cNvSpPr>
          <p:nvPr>
            <p:ph type="body" sz="quarter" idx="33" hasCustomPrompt="1"/>
          </p:nvPr>
        </p:nvSpPr>
        <p:spPr>
          <a:xfrm>
            <a:off x="2692887" y="5404442"/>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5" name="Marcador de texto 34">
            <a:extLst>
              <a:ext uri="{FF2B5EF4-FFF2-40B4-BE49-F238E27FC236}">
                <a16:creationId xmlns:a16="http://schemas.microsoft.com/office/drawing/2014/main" xmlns="" id="{7A429157-FE10-D61D-F2FC-B70E632F37CE}"/>
              </a:ext>
            </a:extLst>
          </p:cNvPr>
          <p:cNvSpPr>
            <a:spLocks noGrp="1"/>
          </p:cNvSpPr>
          <p:nvPr>
            <p:ph type="body" sz="quarter" idx="34" hasCustomPrompt="1"/>
          </p:nvPr>
        </p:nvSpPr>
        <p:spPr>
          <a:xfrm>
            <a:off x="442913" y="1722909"/>
            <a:ext cx="2104510" cy="4308045"/>
          </a:xfrm>
          <a:solidFill>
            <a:schemeClr val="tx2"/>
          </a:solidFill>
        </p:spPr>
        <p:txBody>
          <a:bodyPr lIns="180000" tIns="180000" rIns="180000" bIns="180000" anchor="t">
            <a:noAutofit/>
          </a:bodyPr>
          <a:lstStyle>
            <a:lvl1pPr marL="0" indent="0">
              <a:buNone/>
              <a:defRPr b="0"/>
            </a:lvl1pPr>
          </a:lstStyle>
          <a:p>
            <a:pPr lvl="0"/>
            <a:r>
              <a:rPr lang="es-ES" dirty="0"/>
              <a:t>Tema N</a:t>
            </a:r>
            <a:endParaRPr lang="es-CL" dirty="0"/>
          </a:p>
        </p:txBody>
      </p:sp>
      <p:sp>
        <p:nvSpPr>
          <p:cNvPr id="3" name="Marcador de pie de página 2"/>
          <p:cNvSpPr>
            <a:spLocks noGrp="1"/>
          </p:cNvSpPr>
          <p:nvPr>
            <p:ph type="ftr" sz="quarter" idx="35"/>
          </p:nvPr>
        </p:nvSpPr>
        <p:spPr/>
        <p:txBody>
          <a:bodyPr/>
          <a:lstStyle/>
          <a:p>
            <a:endParaRPr lang="es-CL" dirty="0"/>
          </a:p>
        </p:txBody>
      </p:sp>
      <p:sp>
        <p:nvSpPr>
          <p:cNvPr id="4" name="Marcador de número de diapositiva 3"/>
          <p:cNvSpPr>
            <a:spLocks noGrp="1"/>
          </p:cNvSpPr>
          <p:nvPr>
            <p:ph type="sldNum" sz="quarter" idx="36"/>
          </p:nvPr>
        </p:nvSpPr>
        <p:spPr/>
        <p:txBody>
          <a:bodyPr/>
          <a:lstStyle/>
          <a:p>
            <a:fld id="{4B90B3AC-360D-4C0F-BB2D-EFC963FB8AB1}" type="slidenum">
              <a:rPr lang="es-CL" smtClean="0"/>
              <a:pPr/>
              <a:t>‹Nº›</a:t>
            </a:fld>
            <a:endParaRPr lang="es-CL" dirty="0"/>
          </a:p>
        </p:txBody>
      </p:sp>
      <p:sp>
        <p:nvSpPr>
          <p:cNvPr id="20" name="Marcador de texto 49">
            <a:extLst>
              <a:ext uri="{FF2B5EF4-FFF2-40B4-BE49-F238E27FC236}">
                <a16:creationId xmlns:a16="http://schemas.microsoft.com/office/drawing/2014/main" xmlns="" id="{A2C8F08A-5581-007E-062D-4AE64E25E91E}"/>
              </a:ext>
            </a:extLst>
          </p:cNvPr>
          <p:cNvSpPr>
            <a:spLocks noGrp="1"/>
          </p:cNvSpPr>
          <p:nvPr>
            <p:ph type="body" sz="quarter" idx="21" hasCustomPrompt="1"/>
          </p:nvPr>
        </p:nvSpPr>
        <p:spPr>
          <a:xfrm>
            <a:off x="447578" y="1328808"/>
            <a:ext cx="2106000" cy="219443"/>
          </a:xfrm>
          <a:noFill/>
        </p:spPr>
        <p:txBody>
          <a:bodyPr>
            <a:noAutofit/>
          </a:bodyPr>
          <a:lstStyle>
            <a:lvl1pPr marL="0" indent="0">
              <a:buNone/>
              <a:defRPr sz="1300" b="1"/>
            </a:lvl1pPr>
          </a:lstStyle>
          <a:p>
            <a:pPr lvl="0"/>
            <a:r>
              <a:rPr lang="es-ES" dirty="0"/>
              <a:t>Texto</a:t>
            </a:r>
          </a:p>
        </p:txBody>
      </p:sp>
      <p:sp>
        <p:nvSpPr>
          <p:cNvPr id="21" name="Marcador de texto 49">
            <a:extLst>
              <a:ext uri="{FF2B5EF4-FFF2-40B4-BE49-F238E27FC236}">
                <a16:creationId xmlns:a16="http://schemas.microsoft.com/office/drawing/2014/main" xmlns="" id="{B1E462D8-2796-1E4A-955E-374B96D09A59}"/>
              </a:ext>
            </a:extLst>
          </p:cNvPr>
          <p:cNvSpPr>
            <a:spLocks noGrp="1"/>
          </p:cNvSpPr>
          <p:nvPr>
            <p:ph type="body" sz="quarter" idx="22" hasCustomPrompt="1"/>
          </p:nvPr>
        </p:nvSpPr>
        <p:spPr>
          <a:xfrm>
            <a:off x="2871480" y="1328808"/>
            <a:ext cx="2104509" cy="219443"/>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36430657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seño personalizado 8">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13"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9" name="Conector recto 8">
            <a:extLst>
              <a:ext uri="{FF2B5EF4-FFF2-40B4-BE49-F238E27FC236}">
                <a16:creationId xmlns:a16="http://schemas.microsoft.com/office/drawing/2014/main" xmlns="" id="{7D00A3F0-1DBD-1D33-8E5F-B66DB97D8FD7}"/>
              </a:ext>
            </a:extLst>
          </p:cNvPr>
          <p:cNvCxnSpPr>
            <a:cxnSpLocks/>
          </p:cNvCxnSpPr>
          <p:nvPr userDrawn="1"/>
        </p:nvCxnSpPr>
        <p:spPr>
          <a:xfrm>
            <a:off x="2349500" y="1557338"/>
            <a:ext cx="0" cy="2523770"/>
          </a:xfrm>
          <a:prstGeom prst="line">
            <a:avLst/>
          </a:prstGeom>
          <a:noFill/>
          <a:ln w="19050" cap="flat">
            <a:solidFill>
              <a:schemeClr val="accent3">
                <a:lumMod val="75000"/>
                <a:lumOff val="2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0" name="Conector recto 9">
            <a:extLst>
              <a:ext uri="{FF2B5EF4-FFF2-40B4-BE49-F238E27FC236}">
                <a16:creationId xmlns:a16="http://schemas.microsoft.com/office/drawing/2014/main" xmlns="" id="{D8DA6DB9-6655-E31D-4DF8-A9BFB349B924}"/>
              </a:ext>
            </a:extLst>
          </p:cNvPr>
          <p:cNvCxnSpPr>
            <a:cxnSpLocks/>
          </p:cNvCxnSpPr>
          <p:nvPr userDrawn="1"/>
        </p:nvCxnSpPr>
        <p:spPr>
          <a:xfrm>
            <a:off x="2349500" y="4679941"/>
            <a:ext cx="0" cy="1260414"/>
          </a:xfrm>
          <a:prstGeom prst="line">
            <a:avLst/>
          </a:prstGeom>
          <a:noFill/>
          <a:ln w="19050" cap="flat">
            <a:solidFill>
              <a:schemeClr val="accent3">
                <a:lumMod val="75000"/>
                <a:lumOff val="25000"/>
              </a:schemeClr>
            </a:solidFill>
            <a:prstDash val="solid"/>
            <a:miter lim="400000"/>
          </a:ln>
          <a:effectLst/>
          <a:sp3d/>
        </p:spPr>
        <p:style>
          <a:lnRef idx="0">
            <a:scrgbClr r="0" g="0" b="0"/>
          </a:lnRef>
          <a:fillRef idx="0">
            <a:scrgbClr r="0" g="0" b="0"/>
          </a:fillRef>
          <a:effectRef idx="0">
            <a:scrgbClr r="0" g="0" b="0"/>
          </a:effectRef>
          <a:fontRef idx="none"/>
        </p:style>
      </p:cxnSp>
      <p:sp>
        <p:nvSpPr>
          <p:cNvPr id="22" name="Marcador de texto 34">
            <a:extLst>
              <a:ext uri="{FF2B5EF4-FFF2-40B4-BE49-F238E27FC236}">
                <a16:creationId xmlns:a16="http://schemas.microsoft.com/office/drawing/2014/main" xmlns="" id="{462A4861-FA73-4F84-D33F-E36591B94289}"/>
              </a:ext>
            </a:extLst>
          </p:cNvPr>
          <p:cNvSpPr>
            <a:spLocks noGrp="1"/>
          </p:cNvSpPr>
          <p:nvPr>
            <p:ph type="body" sz="quarter" idx="13" hasCustomPrompt="1"/>
          </p:nvPr>
        </p:nvSpPr>
        <p:spPr>
          <a:xfrm>
            <a:off x="2857514" y="1703767"/>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23" name="Marcador de texto 31">
            <a:extLst>
              <a:ext uri="{FF2B5EF4-FFF2-40B4-BE49-F238E27FC236}">
                <a16:creationId xmlns:a16="http://schemas.microsoft.com/office/drawing/2014/main" xmlns="" id="{2A9F2B1D-23F6-CA0E-3516-72F6643F7F5F}"/>
              </a:ext>
            </a:extLst>
          </p:cNvPr>
          <p:cNvSpPr>
            <a:spLocks noGrp="1"/>
          </p:cNvSpPr>
          <p:nvPr>
            <p:ph type="body" sz="quarter" idx="12" hasCustomPrompt="1"/>
          </p:nvPr>
        </p:nvSpPr>
        <p:spPr>
          <a:xfrm>
            <a:off x="2678920" y="1706579"/>
            <a:ext cx="357188" cy="357188"/>
          </a:xfrm>
          <a:prstGeom prst="ellipse">
            <a:avLst/>
          </a:prstGeom>
          <a:solidFill>
            <a:schemeClr val="tx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28" name="Marcador de texto 34">
            <a:extLst>
              <a:ext uri="{FF2B5EF4-FFF2-40B4-BE49-F238E27FC236}">
                <a16:creationId xmlns:a16="http://schemas.microsoft.com/office/drawing/2014/main" xmlns="" id="{FF397842-E966-0BAD-2099-3A4A04BD1E6A}"/>
              </a:ext>
            </a:extLst>
          </p:cNvPr>
          <p:cNvSpPr>
            <a:spLocks noGrp="1"/>
          </p:cNvSpPr>
          <p:nvPr>
            <p:ph type="body" sz="quarter" idx="14" hasCustomPrompt="1"/>
          </p:nvPr>
        </p:nvSpPr>
        <p:spPr>
          <a:xfrm>
            <a:off x="2857514" y="2320217"/>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32" name="Marcador de texto 31">
            <a:extLst>
              <a:ext uri="{FF2B5EF4-FFF2-40B4-BE49-F238E27FC236}">
                <a16:creationId xmlns:a16="http://schemas.microsoft.com/office/drawing/2014/main" xmlns="" id="{9E378365-C358-1A5A-6210-FED06EA7AF83}"/>
              </a:ext>
            </a:extLst>
          </p:cNvPr>
          <p:cNvSpPr>
            <a:spLocks noGrp="1"/>
          </p:cNvSpPr>
          <p:nvPr>
            <p:ph type="body" sz="quarter" idx="15" hasCustomPrompt="1"/>
          </p:nvPr>
        </p:nvSpPr>
        <p:spPr>
          <a:xfrm>
            <a:off x="2678920" y="2323029"/>
            <a:ext cx="357188" cy="357188"/>
          </a:xfrm>
          <a:prstGeom prst="ellipse">
            <a:avLst/>
          </a:prstGeom>
          <a:solidFill>
            <a:schemeClr val="tx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3" name="Marcador de texto 34">
            <a:extLst>
              <a:ext uri="{FF2B5EF4-FFF2-40B4-BE49-F238E27FC236}">
                <a16:creationId xmlns:a16="http://schemas.microsoft.com/office/drawing/2014/main" xmlns="" id="{E2C5DC06-7BB7-7232-58C7-444D3E883742}"/>
              </a:ext>
            </a:extLst>
          </p:cNvPr>
          <p:cNvSpPr>
            <a:spLocks noGrp="1"/>
          </p:cNvSpPr>
          <p:nvPr>
            <p:ph type="body" sz="quarter" idx="16" hasCustomPrompt="1"/>
          </p:nvPr>
        </p:nvSpPr>
        <p:spPr>
          <a:xfrm>
            <a:off x="2857514" y="2957215"/>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34" name="Marcador de texto 31">
            <a:extLst>
              <a:ext uri="{FF2B5EF4-FFF2-40B4-BE49-F238E27FC236}">
                <a16:creationId xmlns:a16="http://schemas.microsoft.com/office/drawing/2014/main" xmlns="" id="{D88F5D89-C7C9-442F-44A9-A2BA30658081}"/>
              </a:ext>
            </a:extLst>
          </p:cNvPr>
          <p:cNvSpPr>
            <a:spLocks noGrp="1"/>
          </p:cNvSpPr>
          <p:nvPr>
            <p:ph type="body" sz="quarter" idx="17" hasCustomPrompt="1"/>
          </p:nvPr>
        </p:nvSpPr>
        <p:spPr>
          <a:xfrm>
            <a:off x="2678920" y="2960027"/>
            <a:ext cx="357188" cy="357188"/>
          </a:xfrm>
          <a:prstGeom prst="ellipse">
            <a:avLst/>
          </a:prstGeom>
          <a:solidFill>
            <a:schemeClr val="tx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5" name="Marcador de texto 34">
            <a:extLst>
              <a:ext uri="{FF2B5EF4-FFF2-40B4-BE49-F238E27FC236}">
                <a16:creationId xmlns:a16="http://schemas.microsoft.com/office/drawing/2014/main" xmlns="" id="{5D97D7C2-0F0D-4275-E1C0-DFE6973AA64A}"/>
              </a:ext>
            </a:extLst>
          </p:cNvPr>
          <p:cNvSpPr>
            <a:spLocks noGrp="1"/>
          </p:cNvSpPr>
          <p:nvPr>
            <p:ph type="body" sz="quarter" idx="18" hasCustomPrompt="1"/>
          </p:nvPr>
        </p:nvSpPr>
        <p:spPr>
          <a:xfrm>
            <a:off x="2857514" y="3573665"/>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36" name="Marcador de texto 31">
            <a:extLst>
              <a:ext uri="{FF2B5EF4-FFF2-40B4-BE49-F238E27FC236}">
                <a16:creationId xmlns:a16="http://schemas.microsoft.com/office/drawing/2014/main" xmlns="" id="{C6743988-3135-9B1B-A7E1-84F9AF68356C}"/>
              </a:ext>
            </a:extLst>
          </p:cNvPr>
          <p:cNvSpPr>
            <a:spLocks noGrp="1"/>
          </p:cNvSpPr>
          <p:nvPr>
            <p:ph type="body" sz="quarter" idx="19" hasCustomPrompt="1"/>
          </p:nvPr>
        </p:nvSpPr>
        <p:spPr>
          <a:xfrm>
            <a:off x="2678920" y="3576477"/>
            <a:ext cx="357188" cy="357188"/>
          </a:xfrm>
          <a:prstGeom prst="ellipse">
            <a:avLst/>
          </a:prstGeom>
          <a:solidFill>
            <a:schemeClr val="tx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0" name="Marcador de texto 34">
            <a:extLst>
              <a:ext uri="{FF2B5EF4-FFF2-40B4-BE49-F238E27FC236}">
                <a16:creationId xmlns:a16="http://schemas.microsoft.com/office/drawing/2014/main" xmlns="" id="{986A27C1-4385-EA36-2391-6E1C25905423}"/>
              </a:ext>
            </a:extLst>
          </p:cNvPr>
          <p:cNvSpPr>
            <a:spLocks noGrp="1"/>
          </p:cNvSpPr>
          <p:nvPr>
            <p:ph type="body" sz="quarter" idx="20" hasCustomPrompt="1"/>
          </p:nvPr>
        </p:nvSpPr>
        <p:spPr>
          <a:xfrm>
            <a:off x="2857514" y="4800623"/>
            <a:ext cx="7383748" cy="360000"/>
          </a:xfrm>
          <a:solidFill>
            <a:schemeClr val="accent1"/>
          </a:solidFill>
        </p:spPr>
        <p:txBody>
          <a:bodyPr lIns="360000" anchor="ctr">
            <a:noAutofit/>
          </a:bodyPr>
          <a:lstStyle>
            <a:lvl1pPr marL="0" indent="0">
              <a:buNone/>
              <a:defRPr b="1">
                <a:solidFill>
                  <a:schemeClr val="bg1"/>
                </a:solidFill>
              </a:defRPr>
            </a:lvl1pPr>
          </a:lstStyle>
          <a:p>
            <a:pPr lvl="0"/>
            <a:r>
              <a:rPr lang="es-ES" dirty="0"/>
              <a:t>Tema N</a:t>
            </a:r>
            <a:endParaRPr lang="es-CL" dirty="0"/>
          </a:p>
        </p:txBody>
      </p:sp>
      <p:sp>
        <p:nvSpPr>
          <p:cNvPr id="42" name="Marcador de texto 31">
            <a:extLst>
              <a:ext uri="{FF2B5EF4-FFF2-40B4-BE49-F238E27FC236}">
                <a16:creationId xmlns:a16="http://schemas.microsoft.com/office/drawing/2014/main" xmlns="" id="{9303CB70-6710-7652-6862-92FD3CEF4AD6}"/>
              </a:ext>
            </a:extLst>
          </p:cNvPr>
          <p:cNvSpPr>
            <a:spLocks noGrp="1"/>
          </p:cNvSpPr>
          <p:nvPr>
            <p:ph type="body" sz="quarter" idx="21" hasCustomPrompt="1"/>
          </p:nvPr>
        </p:nvSpPr>
        <p:spPr>
          <a:xfrm>
            <a:off x="2678920" y="4803435"/>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46" name="Marcador de texto 34">
            <a:extLst>
              <a:ext uri="{FF2B5EF4-FFF2-40B4-BE49-F238E27FC236}">
                <a16:creationId xmlns:a16="http://schemas.microsoft.com/office/drawing/2014/main" xmlns="" id="{619B6F0C-A526-9A80-52DE-21AA36F46C2B}"/>
              </a:ext>
            </a:extLst>
          </p:cNvPr>
          <p:cNvSpPr>
            <a:spLocks noGrp="1"/>
          </p:cNvSpPr>
          <p:nvPr>
            <p:ph type="body" sz="quarter" idx="22" hasCustomPrompt="1"/>
          </p:nvPr>
        </p:nvSpPr>
        <p:spPr>
          <a:xfrm>
            <a:off x="2857514" y="5417073"/>
            <a:ext cx="7383748" cy="360000"/>
          </a:xfrm>
          <a:solidFill>
            <a:schemeClr val="accent1"/>
          </a:solidFill>
        </p:spPr>
        <p:txBody>
          <a:bodyPr lIns="360000" anchor="ctr">
            <a:noAutofit/>
          </a:bodyPr>
          <a:lstStyle>
            <a:lvl1pPr marL="0" indent="0">
              <a:buNone/>
              <a:defRPr b="1">
                <a:solidFill>
                  <a:schemeClr val="bg1"/>
                </a:solidFill>
              </a:defRPr>
            </a:lvl1pPr>
          </a:lstStyle>
          <a:p>
            <a:pPr lvl="0"/>
            <a:r>
              <a:rPr lang="es-ES" dirty="0"/>
              <a:t>Tema N</a:t>
            </a:r>
            <a:endParaRPr lang="es-CL" dirty="0"/>
          </a:p>
        </p:txBody>
      </p:sp>
      <p:sp>
        <p:nvSpPr>
          <p:cNvPr id="47" name="Marcador de texto 31">
            <a:extLst>
              <a:ext uri="{FF2B5EF4-FFF2-40B4-BE49-F238E27FC236}">
                <a16:creationId xmlns:a16="http://schemas.microsoft.com/office/drawing/2014/main" xmlns="" id="{69225B97-AB96-0666-B527-D3A15A469BD0}"/>
              </a:ext>
            </a:extLst>
          </p:cNvPr>
          <p:cNvSpPr>
            <a:spLocks noGrp="1"/>
          </p:cNvSpPr>
          <p:nvPr>
            <p:ph type="body" sz="quarter" idx="23" hasCustomPrompt="1"/>
          </p:nvPr>
        </p:nvSpPr>
        <p:spPr>
          <a:xfrm>
            <a:off x="2678920" y="5419885"/>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48" name="Marcador de texto 34">
            <a:extLst>
              <a:ext uri="{FF2B5EF4-FFF2-40B4-BE49-F238E27FC236}">
                <a16:creationId xmlns:a16="http://schemas.microsoft.com/office/drawing/2014/main" xmlns="" id="{CAAA8765-51D3-525E-5399-D9BA69DF7840}"/>
              </a:ext>
            </a:extLst>
          </p:cNvPr>
          <p:cNvSpPr>
            <a:spLocks noGrp="1"/>
          </p:cNvSpPr>
          <p:nvPr>
            <p:ph type="body" sz="quarter" idx="34" hasCustomPrompt="1"/>
          </p:nvPr>
        </p:nvSpPr>
        <p:spPr>
          <a:xfrm>
            <a:off x="750017" y="1557338"/>
            <a:ext cx="1345910" cy="2523769"/>
          </a:xfrm>
          <a:noFill/>
        </p:spPr>
        <p:txBody>
          <a:bodyPr lIns="180000" tIns="180000" rIns="180000" bIns="180000" anchor="ctr">
            <a:noAutofit/>
          </a:bodyPr>
          <a:lstStyle>
            <a:lvl1pPr marL="0" indent="0" algn="r">
              <a:buNone/>
              <a:defRPr b="1"/>
            </a:lvl1pPr>
          </a:lstStyle>
          <a:p>
            <a:pPr lvl="0"/>
            <a:r>
              <a:rPr lang="es-ES" dirty="0"/>
              <a:t>Texto</a:t>
            </a:r>
            <a:endParaRPr lang="es-CL" dirty="0"/>
          </a:p>
        </p:txBody>
      </p:sp>
      <p:sp>
        <p:nvSpPr>
          <p:cNvPr id="49" name="Marcador de texto 34">
            <a:extLst>
              <a:ext uri="{FF2B5EF4-FFF2-40B4-BE49-F238E27FC236}">
                <a16:creationId xmlns:a16="http://schemas.microsoft.com/office/drawing/2014/main" xmlns="" id="{493F1595-E2C2-7DB1-B57D-E491A3A33011}"/>
              </a:ext>
            </a:extLst>
          </p:cNvPr>
          <p:cNvSpPr>
            <a:spLocks noGrp="1"/>
          </p:cNvSpPr>
          <p:nvPr>
            <p:ph type="body" sz="quarter" idx="35" hasCustomPrompt="1"/>
          </p:nvPr>
        </p:nvSpPr>
        <p:spPr>
          <a:xfrm>
            <a:off x="750017" y="4679941"/>
            <a:ext cx="1345910" cy="1260414"/>
          </a:xfrm>
          <a:noFill/>
        </p:spPr>
        <p:txBody>
          <a:bodyPr lIns="180000" tIns="180000" rIns="180000" bIns="180000" anchor="ctr">
            <a:noAutofit/>
          </a:bodyPr>
          <a:lstStyle>
            <a:lvl1pPr marL="0" indent="0" algn="r">
              <a:buNone/>
              <a:defRPr b="1"/>
            </a:lvl1pPr>
          </a:lstStyle>
          <a:p>
            <a:pPr lvl="0"/>
            <a:r>
              <a:rPr lang="es-ES" dirty="0"/>
              <a:t>Texto</a:t>
            </a:r>
            <a:endParaRPr lang="es-CL" dirty="0"/>
          </a:p>
        </p:txBody>
      </p:sp>
      <p:sp>
        <p:nvSpPr>
          <p:cNvPr id="3" name="Marcador de pie de página 2"/>
          <p:cNvSpPr>
            <a:spLocks noGrp="1"/>
          </p:cNvSpPr>
          <p:nvPr>
            <p:ph type="ftr" sz="quarter" idx="36"/>
          </p:nvPr>
        </p:nvSpPr>
        <p:spPr/>
        <p:txBody>
          <a:bodyPr/>
          <a:lstStyle/>
          <a:p>
            <a:endParaRPr lang="es-CL" dirty="0"/>
          </a:p>
        </p:txBody>
      </p:sp>
      <p:sp>
        <p:nvSpPr>
          <p:cNvPr id="4" name="Marcador de número de diapositiva 3"/>
          <p:cNvSpPr>
            <a:spLocks noGrp="1"/>
          </p:cNvSpPr>
          <p:nvPr>
            <p:ph type="sldNum" sz="quarter" idx="37"/>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8884379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seño personalizado 9">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7"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67" name="Marcador de gráfico 66">
            <a:extLst>
              <a:ext uri="{FF2B5EF4-FFF2-40B4-BE49-F238E27FC236}">
                <a16:creationId xmlns:a16="http://schemas.microsoft.com/office/drawing/2014/main" xmlns="" id="{0E2BF5F4-28AA-C091-A2C9-41CCD7F2E667}"/>
              </a:ext>
            </a:extLst>
          </p:cNvPr>
          <p:cNvSpPr>
            <a:spLocks noGrp="1"/>
          </p:cNvSpPr>
          <p:nvPr>
            <p:ph type="chart" sz="quarter" idx="11"/>
          </p:nvPr>
        </p:nvSpPr>
        <p:spPr>
          <a:xfrm>
            <a:off x="436563" y="4906393"/>
            <a:ext cx="11347450" cy="1259457"/>
          </a:xfrm>
        </p:spPr>
        <p:txBody>
          <a:bodyPr/>
          <a:lstStyle/>
          <a:p>
            <a:endParaRPr lang="es-CL" dirty="0"/>
          </a:p>
        </p:txBody>
      </p:sp>
      <p:sp>
        <p:nvSpPr>
          <p:cNvPr id="68" name="Marcador de texto 49">
            <a:extLst>
              <a:ext uri="{FF2B5EF4-FFF2-40B4-BE49-F238E27FC236}">
                <a16:creationId xmlns:a16="http://schemas.microsoft.com/office/drawing/2014/main" xmlns="" id="{2D6AB44C-BE20-6AE1-2BD7-60136A0F3242}"/>
              </a:ext>
            </a:extLst>
          </p:cNvPr>
          <p:cNvSpPr>
            <a:spLocks noGrp="1"/>
          </p:cNvSpPr>
          <p:nvPr>
            <p:ph type="body" sz="quarter" idx="30" hasCustomPrompt="1"/>
          </p:nvPr>
        </p:nvSpPr>
        <p:spPr>
          <a:xfrm>
            <a:off x="441504" y="1747856"/>
            <a:ext cx="5283960" cy="234291"/>
          </a:xfrm>
          <a:noFill/>
        </p:spPr>
        <p:txBody>
          <a:bodyPr anchor="t">
            <a:noAutofit/>
          </a:bodyPr>
          <a:lstStyle>
            <a:lvl1pPr marL="0" indent="0">
              <a:buNone/>
              <a:defRPr sz="1200" b="1"/>
            </a:lvl1pPr>
          </a:lstStyle>
          <a:p>
            <a:pPr lvl="0"/>
            <a:r>
              <a:rPr lang="es-ES" dirty="0"/>
              <a:t>Texto</a:t>
            </a:r>
          </a:p>
        </p:txBody>
      </p:sp>
      <p:sp>
        <p:nvSpPr>
          <p:cNvPr id="69" name="Marcador de texto 49">
            <a:extLst>
              <a:ext uri="{FF2B5EF4-FFF2-40B4-BE49-F238E27FC236}">
                <a16:creationId xmlns:a16="http://schemas.microsoft.com/office/drawing/2014/main" xmlns="" id="{78626F12-8EE4-627F-3D9C-5D9BC9F59821}"/>
              </a:ext>
            </a:extLst>
          </p:cNvPr>
          <p:cNvSpPr>
            <a:spLocks noGrp="1"/>
          </p:cNvSpPr>
          <p:nvPr>
            <p:ph type="body" sz="quarter" idx="31" hasCustomPrompt="1"/>
          </p:nvPr>
        </p:nvSpPr>
        <p:spPr>
          <a:xfrm>
            <a:off x="441504" y="2013330"/>
            <a:ext cx="5283960" cy="1097208"/>
          </a:xfrm>
          <a:noFill/>
        </p:spPr>
        <p:txBody>
          <a:bodyPr anchor="t">
            <a:noAutofit/>
          </a:bodyPr>
          <a:lstStyle>
            <a:lvl1pPr marL="0" indent="0">
              <a:buNone/>
              <a:defRPr sz="1200" b="0"/>
            </a:lvl1pPr>
          </a:lstStyle>
          <a:p>
            <a:pPr lvl="0"/>
            <a:r>
              <a:rPr lang="es-ES" dirty="0"/>
              <a:t>Texto</a:t>
            </a:r>
          </a:p>
        </p:txBody>
      </p:sp>
      <p:sp>
        <p:nvSpPr>
          <p:cNvPr id="70" name="Marcador de texto 49">
            <a:extLst>
              <a:ext uri="{FF2B5EF4-FFF2-40B4-BE49-F238E27FC236}">
                <a16:creationId xmlns:a16="http://schemas.microsoft.com/office/drawing/2014/main" xmlns="" id="{704B6EFA-6E90-AFBD-907A-64E68F61631C}"/>
              </a:ext>
            </a:extLst>
          </p:cNvPr>
          <p:cNvSpPr>
            <a:spLocks noGrp="1"/>
          </p:cNvSpPr>
          <p:nvPr>
            <p:ph type="body" sz="quarter" idx="32" hasCustomPrompt="1"/>
          </p:nvPr>
        </p:nvSpPr>
        <p:spPr>
          <a:xfrm>
            <a:off x="6500053" y="1747856"/>
            <a:ext cx="5283960" cy="234291"/>
          </a:xfrm>
          <a:noFill/>
        </p:spPr>
        <p:txBody>
          <a:bodyPr anchor="t">
            <a:noAutofit/>
          </a:bodyPr>
          <a:lstStyle>
            <a:lvl1pPr marL="0" indent="0">
              <a:buNone/>
              <a:defRPr sz="1200" b="1"/>
            </a:lvl1pPr>
          </a:lstStyle>
          <a:p>
            <a:pPr lvl="0"/>
            <a:r>
              <a:rPr lang="es-ES" dirty="0"/>
              <a:t>Texto</a:t>
            </a:r>
          </a:p>
        </p:txBody>
      </p:sp>
      <p:sp>
        <p:nvSpPr>
          <p:cNvPr id="71" name="Marcador de texto 49">
            <a:extLst>
              <a:ext uri="{FF2B5EF4-FFF2-40B4-BE49-F238E27FC236}">
                <a16:creationId xmlns:a16="http://schemas.microsoft.com/office/drawing/2014/main" xmlns="" id="{232DAC00-2C77-A7D9-FE90-2C560289885A}"/>
              </a:ext>
            </a:extLst>
          </p:cNvPr>
          <p:cNvSpPr>
            <a:spLocks noGrp="1"/>
          </p:cNvSpPr>
          <p:nvPr>
            <p:ph type="body" sz="quarter" idx="33" hasCustomPrompt="1"/>
          </p:nvPr>
        </p:nvSpPr>
        <p:spPr>
          <a:xfrm>
            <a:off x="6500053" y="2013330"/>
            <a:ext cx="5283960" cy="1097208"/>
          </a:xfrm>
          <a:noFill/>
        </p:spPr>
        <p:txBody>
          <a:bodyPr anchor="t">
            <a:noAutofit/>
          </a:bodyPr>
          <a:lstStyle>
            <a:lvl1pPr marL="0" indent="0">
              <a:buNone/>
              <a:defRPr sz="1200" b="0"/>
            </a:lvl1pPr>
          </a:lstStyle>
          <a:p>
            <a:pPr lvl="0"/>
            <a:r>
              <a:rPr lang="es-ES" dirty="0"/>
              <a:t>Texto</a:t>
            </a:r>
          </a:p>
        </p:txBody>
      </p:sp>
      <p:sp>
        <p:nvSpPr>
          <p:cNvPr id="72" name="Marcador de texto 49">
            <a:extLst>
              <a:ext uri="{FF2B5EF4-FFF2-40B4-BE49-F238E27FC236}">
                <a16:creationId xmlns:a16="http://schemas.microsoft.com/office/drawing/2014/main" xmlns="" id="{443983D0-B2F0-8BE2-4CB2-B508E32E48BD}"/>
              </a:ext>
            </a:extLst>
          </p:cNvPr>
          <p:cNvSpPr>
            <a:spLocks noGrp="1"/>
          </p:cNvSpPr>
          <p:nvPr>
            <p:ph type="body" sz="quarter" idx="34" hasCustomPrompt="1"/>
          </p:nvPr>
        </p:nvSpPr>
        <p:spPr>
          <a:xfrm>
            <a:off x="441504" y="3327124"/>
            <a:ext cx="5283960" cy="234291"/>
          </a:xfrm>
          <a:noFill/>
        </p:spPr>
        <p:txBody>
          <a:bodyPr anchor="t">
            <a:noAutofit/>
          </a:bodyPr>
          <a:lstStyle>
            <a:lvl1pPr marL="0" indent="0">
              <a:buNone/>
              <a:defRPr sz="1200" b="1"/>
            </a:lvl1pPr>
          </a:lstStyle>
          <a:p>
            <a:pPr lvl="0"/>
            <a:r>
              <a:rPr lang="es-ES" dirty="0"/>
              <a:t>Texto</a:t>
            </a:r>
          </a:p>
        </p:txBody>
      </p:sp>
      <p:sp>
        <p:nvSpPr>
          <p:cNvPr id="73" name="Marcador de texto 49">
            <a:extLst>
              <a:ext uri="{FF2B5EF4-FFF2-40B4-BE49-F238E27FC236}">
                <a16:creationId xmlns:a16="http://schemas.microsoft.com/office/drawing/2014/main" xmlns="" id="{43DC84FC-1150-EEA1-3070-A9BDBE38B785}"/>
              </a:ext>
            </a:extLst>
          </p:cNvPr>
          <p:cNvSpPr>
            <a:spLocks noGrp="1"/>
          </p:cNvSpPr>
          <p:nvPr>
            <p:ph type="body" sz="quarter" idx="35" hasCustomPrompt="1"/>
          </p:nvPr>
        </p:nvSpPr>
        <p:spPr>
          <a:xfrm>
            <a:off x="441504" y="3593774"/>
            <a:ext cx="5283960" cy="1097208"/>
          </a:xfrm>
          <a:noFill/>
        </p:spPr>
        <p:txBody>
          <a:bodyPr anchor="t">
            <a:noAutofit/>
          </a:bodyPr>
          <a:lstStyle>
            <a:lvl1pPr marL="0" indent="0">
              <a:buNone/>
              <a:defRPr sz="1200" b="0"/>
            </a:lvl1pPr>
          </a:lstStyle>
          <a:p>
            <a:pPr lvl="0"/>
            <a:r>
              <a:rPr lang="es-ES" dirty="0"/>
              <a:t>Texto</a:t>
            </a:r>
          </a:p>
        </p:txBody>
      </p:sp>
      <p:sp>
        <p:nvSpPr>
          <p:cNvPr id="74" name="Marcador de texto 49">
            <a:extLst>
              <a:ext uri="{FF2B5EF4-FFF2-40B4-BE49-F238E27FC236}">
                <a16:creationId xmlns:a16="http://schemas.microsoft.com/office/drawing/2014/main" xmlns="" id="{777C99C0-74E7-64A1-F61D-14048912DB69}"/>
              </a:ext>
            </a:extLst>
          </p:cNvPr>
          <p:cNvSpPr>
            <a:spLocks noGrp="1"/>
          </p:cNvSpPr>
          <p:nvPr>
            <p:ph type="body" sz="quarter" idx="36" hasCustomPrompt="1"/>
          </p:nvPr>
        </p:nvSpPr>
        <p:spPr>
          <a:xfrm>
            <a:off x="6500053" y="3327124"/>
            <a:ext cx="5283960" cy="234291"/>
          </a:xfrm>
          <a:noFill/>
        </p:spPr>
        <p:txBody>
          <a:bodyPr anchor="t">
            <a:noAutofit/>
          </a:bodyPr>
          <a:lstStyle>
            <a:lvl1pPr marL="0" indent="0">
              <a:buNone/>
              <a:defRPr sz="1200" b="1"/>
            </a:lvl1pPr>
          </a:lstStyle>
          <a:p>
            <a:pPr lvl="0"/>
            <a:r>
              <a:rPr lang="es-ES" dirty="0"/>
              <a:t>Texto</a:t>
            </a:r>
          </a:p>
        </p:txBody>
      </p:sp>
      <p:sp>
        <p:nvSpPr>
          <p:cNvPr id="75" name="Marcador de texto 49">
            <a:extLst>
              <a:ext uri="{FF2B5EF4-FFF2-40B4-BE49-F238E27FC236}">
                <a16:creationId xmlns:a16="http://schemas.microsoft.com/office/drawing/2014/main" xmlns="" id="{C6759ADA-6F64-71AA-E09A-F518715539BC}"/>
              </a:ext>
            </a:extLst>
          </p:cNvPr>
          <p:cNvSpPr>
            <a:spLocks noGrp="1"/>
          </p:cNvSpPr>
          <p:nvPr>
            <p:ph type="body" sz="quarter" idx="37" hasCustomPrompt="1"/>
          </p:nvPr>
        </p:nvSpPr>
        <p:spPr>
          <a:xfrm>
            <a:off x="6500053" y="3593774"/>
            <a:ext cx="5283960" cy="1097208"/>
          </a:xfrm>
          <a:noFill/>
        </p:spPr>
        <p:txBody>
          <a:bodyPr anchor="t">
            <a:noAutofit/>
          </a:bodyPr>
          <a:lstStyle>
            <a:lvl1pPr marL="0" indent="0">
              <a:buNone/>
              <a:defRPr sz="1200" b="0"/>
            </a:lvl1pPr>
          </a:lstStyle>
          <a:p>
            <a:pPr lvl="0"/>
            <a:r>
              <a:rPr lang="es-ES" dirty="0"/>
              <a:t>Texto</a:t>
            </a:r>
          </a:p>
        </p:txBody>
      </p:sp>
      <p:sp>
        <p:nvSpPr>
          <p:cNvPr id="77" name="Marcador de texto 49">
            <a:extLst>
              <a:ext uri="{FF2B5EF4-FFF2-40B4-BE49-F238E27FC236}">
                <a16:creationId xmlns:a16="http://schemas.microsoft.com/office/drawing/2014/main" xmlns="" id="{8E6886E5-E7E4-6B6E-3F9A-E4EA0BAE70B7}"/>
              </a:ext>
            </a:extLst>
          </p:cNvPr>
          <p:cNvSpPr>
            <a:spLocks noGrp="1"/>
          </p:cNvSpPr>
          <p:nvPr>
            <p:ph type="body" sz="quarter" idx="38" hasCustomPrompt="1"/>
          </p:nvPr>
        </p:nvSpPr>
        <p:spPr>
          <a:xfrm>
            <a:off x="2273852" y="1328807"/>
            <a:ext cx="3451612" cy="219443"/>
          </a:xfrm>
          <a:prstGeom prst="rect">
            <a:avLst/>
          </a:prstGeom>
          <a:solidFill>
            <a:schemeClr val="tx2"/>
          </a:solidFill>
        </p:spPr>
        <p:txBody>
          <a:bodyPr anchor="t" anchorCtr="0">
            <a:noAutofit/>
          </a:bodyPr>
          <a:lstStyle>
            <a:lvl1pPr marL="0" indent="0">
              <a:buNone/>
              <a:defRPr sz="1200" b="1">
                <a:solidFill>
                  <a:schemeClr val="tx1"/>
                </a:solidFill>
              </a:defRPr>
            </a:lvl1pPr>
          </a:lstStyle>
          <a:p>
            <a:pPr lvl="0"/>
            <a:r>
              <a:rPr lang="es-ES" dirty="0"/>
              <a:t>Texto</a:t>
            </a:r>
          </a:p>
        </p:txBody>
      </p:sp>
      <p:sp>
        <p:nvSpPr>
          <p:cNvPr id="3" name="Marcador de pie de página 2"/>
          <p:cNvSpPr>
            <a:spLocks noGrp="1"/>
          </p:cNvSpPr>
          <p:nvPr>
            <p:ph type="ftr" sz="quarter" idx="41"/>
          </p:nvPr>
        </p:nvSpPr>
        <p:spPr/>
        <p:txBody>
          <a:bodyPr/>
          <a:lstStyle/>
          <a:p>
            <a:endParaRPr lang="es-CL" dirty="0"/>
          </a:p>
        </p:txBody>
      </p:sp>
      <p:sp>
        <p:nvSpPr>
          <p:cNvPr id="4" name="Marcador de número de diapositiva 3"/>
          <p:cNvSpPr>
            <a:spLocks noGrp="1"/>
          </p:cNvSpPr>
          <p:nvPr>
            <p:ph type="sldNum" sz="quarter" idx="42"/>
          </p:nvPr>
        </p:nvSpPr>
        <p:spPr/>
        <p:txBody>
          <a:bodyPr/>
          <a:lstStyle/>
          <a:p>
            <a:fld id="{4B90B3AC-360D-4C0F-BB2D-EFC963FB8AB1}" type="slidenum">
              <a:rPr lang="es-CL" smtClean="0"/>
              <a:pPr/>
              <a:t>‹Nº›</a:t>
            </a:fld>
            <a:endParaRPr lang="es-CL" dirty="0"/>
          </a:p>
        </p:txBody>
      </p:sp>
      <p:sp>
        <p:nvSpPr>
          <p:cNvPr id="22" name="Marcador de texto 49">
            <a:extLst>
              <a:ext uri="{FF2B5EF4-FFF2-40B4-BE49-F238E27FC236}">
                <a16:creationId xmlns:a16="http://schemas.microsoft.com/office/drawing/2014/main" xmlns="" id="{A2C8F08A-5581-007E-062D-4AE64E25E91E}"/>
              </a:ext>
            </a:extLst>
          </p:cNvPr>
          <p:cNvSpPr>
            <a:spLocks noGrp="1"/>
          </p:cNvSpPr>
          <p:nvPr>
            <p:ph type="body" sz="quarter" idx="21" hasCustomPrompt="1"/>
          </p:nvPr>
        </p:nvSpPr>
        <p:spPr>
          <a:xfrm>
            <a:off x="447578" y="1328807"/>
            <a:ext cx="1825200" cy="219443"/>
          </a:xfrm>
          <a:solidFill>
            <a:schemeClr val="accent1"/>
          </a:solidFill>
        </p:spPr>
        <p:txBody>
          <a:bodyPr anchor="t" anchorCtr="0">
            <a:noAutofit/>
          </a:bodyPr>
          <a:lstStyle>
            <a:lvl1pPr marL="0" indent="0">
              <a:buNone/>
              <a:defRPr sz="1300" b="1">
                <a:solidFill>
                  <a:schemeClr val="bg1"/>
                </a:solidFill>
              </a:defRPr>
            </a:lvl1pPr>
          </a:lstStyle>
          <a:p>
            <a:pPr lvl="0"/>
            <a:r>
              <a:rPr lang="es-ES" dirty="0"/>
              <a:t>Texto</a:t>
            </a:r>
          </a:p>
        </p:txBody>
      </p:sp>
      <p:sp>
        <p:nvSpPr>
          <p:cNvPr id="23" name="Marcador de texto 49">
            <a:extLst>
              <a:ext uri="{FF2B5EF4-FFF2-40B4-BE49-F238E27FC236}">
                <a16:creationId xmlns:a16="http://schemas.microsoft.com/office/drawing/2014/main" xmlns="" id="{8E6886E5-E7E4-6B6E-3F9A-E4EA0BAE70B7}"/>
              </a:ext>
            </a:extLst>
          </p:cNvPr>
          <p:cNvSpPr>
            <a:spLocks noGrp="1"/>
          </p:cNvSpPr>
          <p:nvPr>
            <p:ph type="body" sz="quarter" idx="43" hasCustomPrompt="1"/>
          </p:nvPr>
        </p:nvSpPr>
        <p:spPr>
          <a:xfrm>
            <a:off x="8332401" y="1328807"/>
            <a:ext cx="3451612" cy="219443"/>
          </a:xfrm>
          <a:prstGeom prst="rect">
            <a:avLst/>
          </a:prstGeom>
          <a:solidFill>
            <a:schemeClr val="tx2"/>
          </a:solidFill>
        </p:spPr>
        <p:txBody>
          <a:bodyPr anchor="t" anchorCtr="0">
            <a:noAutofit/>
          </a:bodyPr>
          <a:lstStyle>
            <a:lvl1pPr marL="0" indent="0">
              <a:buNone/>
              <a:defRPr sz="1200" b="1">
                <a:solidFill>
                  <a:schemeClr val="tx1"/>
                </a:solidFill>
              </a:defRPr>
            </a:lvl1pPr>
          </a:lstStyle>
          <a:p>
            <a:pPr lvl="0"/>
            <a:r>
              <a:rPr lang="es-ES" dirty="0"/>
              <a:t>Texto</a:t>
            </a:r>
          </a:p>
        </p:txBody>
      </p:sp>
      <p:sp>
        <p:nvSpPr>
          <p:cNvPr id="24" name="Marcador de texto 49">
            <a:extLst>
              <a:ext uri="{FF2B5EF4-FFF2-40B4-BE49-F238E27FC236}">
                <a16:creationId xmlns:a16="http://schemas.microsoft.com/office/drawing/2014/main" xmlns="" id="{A2C8F08A-5581-007E-062D-4AE64E25E91E}"/>
              </a:ext>
            </a:extLst>
          </p:cNvPr>
          <p:cNvSpPr>
            <a:spLocks noGrp="1"/>
          </p:cNvSpPr>
          <p:nvPr>
            <p:ph type="body" sz="quarter" idx="44" hasCustomPrompt="1"/>
          </p:nvPr>
        </p:nvSpPr>
        <p:spPr>
          <a:xfrm>
            <a:off x="6500053" y="1328807"/>
            <a:ext cx="1825200" cy="219443"/>
          </a:xfrm>
          <a:solidFill>
            <a:schemeClr val="accent1"/>
          </a:solidFill>
        </p:spPr>
        <p:txBody>
          <a:bodyPr anchor="t" anchorCtr="0">
            <a:noAutofit/>
          </a:bodyPr>
          <a:lstStyle>
            <a:lvl1pPr marL="0" indent="0">
              <a:buNone/>
              <a:defRPr sz="1300" b="1">
                <a:solidFill>
                  <a:schemeClr val="bg1"/>
                </a:solidFill>
              </a:defRPr>
            </a:lvl1pPr>
          </a:lstStyle>
          <a:p>
            <a:pPr lvl="0"/>
            <a:r>
              <a:rPr lang="es-ES" dirty="0"/>
              <a:t>Texto</a:t>
            </a:r>
          </a:p>
        </p:txBody>
      </p:sp>
    </p:spTree>
    <p:extLst>
      <p:ext uri="{BB962C8B-B14F-4D97-AF65-F5344CB8AC3E}">
        <p14:creationId xmlns:p14="http://schemas.microsoft.com/office/powerpoint/2010/main" val="16487966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seño personalizado 10">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xmlns="" id="{2F91E374-5281-2D37-A713-13ABBABBB292}"/>
              </a:ext>
            </a:extLst>
          </p:cNvPr>
          <p:cNvGraphicFramePr>
            <a:graphicFrameLocks noChangeAspect="1"/>
          </p:cNvGraphicFramePr>
          <p:nvPr userDrawn="1">
            <p:custDataLst>
              <p:tags r:id="rId2"/>
            </p:custDataLst>
            <p:extLst>
              <p:ext uri="{D42A27DB-BD31-4B8C-83A1-F6EECF244321}">
                <p14:modId xmlns:p14="http://schemas.microsoft.com/office/powerpoint/2010/main" val="33327807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61" name="Diapositiva de think-cell" r:id="rId4" imgW="395" imgH="396" progId="TCLayout.ActiveDocument.1">
                  <p:embed/>
                </p:oleObj>
              </mc:Choice>
              <mc:Fallback>
                <p:oleObj name="Diapositiva de think-cell" r:id="rId4" imgW="395" imgH="396" progId="TCLayout.ActiveDocument.1">
                  <p:embed/>
                  <p:pic>
                    <p:nvPicPr>
                      <p:cNvPr id="9" name="Objeto 8" hidden="1">
                        <a:extLst>
                          <a:ext uri="{FF2B5EF4-FFF2-40B4-BE49-F238E27FC236}">
                            <a16:creationId xmlns:a16="http://schemas.microsoft.com/office/drawing/2014/main" xmlns="" id="{2F91E374-5281-2D37-A713-13ABBABBB2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ángulo 1">
            <a:extLst>
              <a:ext uri="{FF2B5EF4-FFF2-40B4-BE49-F238E27FC236}">
                <a16:creationId xmlns:a16="http://schemas.microsoft.com/office/drawing/2014/main" xmlns="" id="{F6D0C49E-3AAB-6355-628D-23D62EB5D73A}"/>
              </a:ext>
            </a:extLst>
          </p:cNvPr>
          <p:cNvSpPr/>
          <p:nvPr userDrawn="1"/>
        </p:nvSpPr>
        <p:spPr>
          <a:xfrm flipH="1">
            <a:off x="0" y="0"/>
            <a:ext cx="60960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marR="0" indent="-171450" algn="ctr" defTabSz="825500" rtl="0" fontAlgn="auto" latinLnBrk="0" hangingPunct="0">
              <a:lnSpc>
                <a:spcPct val="100000"/>
              </a:lnSpc>
              <a:spcBef>
                <a:spcPts val="0"/>
              </a:spcBef>
              <a:spcAft>
                <a:spcPts val="0"/>
              </a:spcAft>
              <a:buClrTx/>
              <a:buSzTx/>
              <a:buFont typeface="Wingdings" panose="05000000000000000000" pitchFamily="2" charset="2"/>
              <a:buChar char="§"/>
              <a:tabLst/>
            </a:pPr>
            <a:endParaRPr lang="en-US" sz="1000" dirty="0">
              <a:solidFill>
                <a:schemeClr val="bg1"/>
              </a:solidFill>
              <a:ea typeface="Helvetica Neue Medium"/>
              <a:cs typeface="Helvetica Neue Medium"/>
              <a:sym typeface="Helvetica Neue Medium"/>
            </a:endParaRPr>
          </a:p>
        </p:txBody>
      </p:sp>
      <p:sp>
        <p:nvSpPr>
          <p:cNvPr id="10" name="Título 9">
            <a:extLst>
              <a:ext uri="{FF2B5EF4-FFF2-40B4-BE49-F238E27FC236}">
                <a16:creationId xmlns:a16="http://schemas.microsoft.com/office/drawing/2014/main" xmlns=""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xmlns=""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31" name="Rectángulo 30">
            <a:extLst>
              <a:ext uri="{FF2B5EF4-FFF2-40B4-BE49-F238E27FC236}">
                <a16:creationId xmlns:a16="http://schemas.microsoft.com/office/drawing/2014/main" xmlns="" id="{A2C2BDA4-4AE0-D380-9B6E-2721E0E64383}"/>
              </a:ext>
            </a:extLst>
          </p:cNvPr>
          <p:cNvSpPr/>
          <p:nvPr userDrawn="1"/>
        </p:nvSpPr>
        <p:spPr>
          <a:xfrm rot="18900000">
            <a:off x="5690209" y="3341110"/>
            <a:ext cx="811583" cy="811583"/>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p>
            <a:pPr marL="0" marR="0" indent="0" algn="l" defTabSz="825500" rtl="0" fontAlgn="auto" latinLnBrk="0" hangingPunct="0">
              <a:lnSpc>
                <a:spcPct val="100000"/>
              </a:lnSpc>
              <a:spcBef>
                <a:spcPts val="0"/>
              </a:spcBef>
              <a:spcAft>
                <a:spcPts val="0"/>
              </a:spcAft>
              <a:buClrTx/>
              <a:buSzTx/>
              <a:buFontTx/>
              <a:buNone/>
              <a:tabLst/>
            </a:pPr>
            <a:endParaRPr lang="es-CL" sz="1200" dirty="0">
              <a:ea typeface="Helvetica Neue Medium"/>
              <a:cs typeface="Helvetica Neue Medium"/>
              <a:sym typeface="Helvetica Neue Medium"/>
            </a:endParaRPr>
          </a:p>
        </p:txBody>
      </p:sp>
      <p:cxnSp>
        <p:nvCxnSpPr>
          <p:cNvPr id="79" name="28 Conector recto">
            <a:extLst>
              <a:ext uri="{FF2B5EF4-FFF2-40B4-BE49-F238E27FC236}">
                <a16:creationId xmlns:a16="http://schemas.microsoft.com/office/drawing/2014/main" xmlns="" id="{0D000B62-F354-CAEE-1F1C-6FBC32674F4E}"/>
              </a:ext>
            </a:extLst>
          </p:cNvPr>
          <p:cNvCxnSpPr>
            <a:cxnSpLocks/>
          </p:cNvCxnSpPr>
          <p:nvPr userDrawn="1"/>
        </p:nvCxnSpPr>
        <p:spPr>
          <a:xfrm>
            <a:off x="447578" y="1558466"/>
            <a:ext cx="4345482" cy="15658"/>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3" name="28 Conector recto">
            <a:extLst>
              <a:ext uri="{FF2B5EF4-FFF2-40B4-BE49-F238E27FC236}">
                <a16:creationId xmlns:a16="http://schemas.microsoft.com/office/drawing/2014/main" xmlns="" id="{A67A4031-DCB4-A538-9A3C-872B6968584F}"/>
              </a:ext>
            </a:extLst>
          </p:cNvPr>
          <p:cNvCxnSpPr>
            <a:cxnSpLocks/>
          </p:cNvCxnSpPr>
          <p:nvPr userDrawn="1"/>
        </p:nvCxnSpPr>
        <p:spPr>
          <a:xfrm>
            <a:off x="6825064" y="1558466"/>
            <a:ext cx="4345200"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85" name="Marcador de texto 49">
            <a:extLst>
              <a:ext uri="{FF2B5EF4-FFF2-40B4-BE49-F238E27FC236}">
                <a16:creationId xmlns:a16="http://schemas.microsoft.com/office/drawing/2014/main" xmlns="" id="{52D1196A-4A45-E52C-7BAB-0724D78212B0}"/>
              </a:ext>
            </a:extLst>
          </p:cNvPr>
          <p:cNvSpPr>
            <a:spLocks noGrp="1"/>
          </p:cNvSpPr>
          <p:nvPr>
            <p:ph type="body" sz="quarter" idx="23" hasCustomPrompt="1"/>
          </p:nvPr>
        </p:nvSpPr>
        <p:spPr>
          <a:xfrm>
            <a:off x="1613303" y="2103677"/>
            <a:ext cx="3179757" cy="213650"/>
          </a:xfrm>
          <a:noFill/>
        </p:spPr>
        <p:txBody>
          <a:bodyPr>
            <a:noAutofit/>
          </a:bodyPr>
          <a:lstStyle>
            <a:lvl1pPr marL="0" indent="0">
              <a:buNone/>
              <a:defRPr b="0"/>
            </a:lvl1pPr>
          </a:lstStyle>
          <a:p>
            <a:pPr lvl="0"/>
            <a:r>
              <a:rPr lang="es-ES" dirty="0"/>
              <a:t>Texto</a:t>
            </a:r>
          </a:p>
        </p:txBody>
      </p:sp>
      <p:sp>
        <p:nvSpPr>
          <p:cNvPr id="87" name="Marcador de posición de imagen 86">
            <a:extLst>
              <a:ext uri="{FF2B5EF4-FFF2-40B4-BE49-F238E27FC236}">
                <a16:creationId xmlns:a16="http://schemas.microsoft.com/office/drawing/2014/main" xmlns="" id="{EE707A6C-8AB7-6A75-AAC1-B4485A2861DC}"/>
              </a:ext>
            </a:extLst>
          </p:cNvPr>
          <p:cNvSpPr>
            <a:spLocks noGrp="1"/>
          </p:cNvSpPr>
          <p:nvPr>
            <p:ph type="pic" sz="quarter" idx="24" hasCustomPrompt="1"/>
          </p:nvPr>
        </p:nvSpPr>
        <p:spPr>
          <a:xfrm>
            <a:off x="447578" y="1769393"/>
            <a:ext cx="963613" cy="965200"/>
          </a:xfrm>
        </p:spPr>
        <p:txBody>
          <a:bodyPr/>
          <a:lstStyle>
            <a:lvl1pPr>
              <a:defRPr/>
            </a:lvl1pPr>
          </a:lstStyle>
          <a:p>
            <a:r>
              <a:rPr lang="es-ES" dirty="0"/>
              <a:t>ícono</a:t>
            </a:r>
            <a:endParaRPr lang="es-CL" dirty="0"/>
          </a:p>
        </p:txBody>
      </p:sp>
      <p:sp>
        <p:nvSpPr>
          <p:cNvPr id="88" name="Marcador de texto 49">
            <a:extLst>
              <a:ext uri="{FF2B5EF4-FFF2-40B4-BE49-F238E27FC236}">
                <a16:creationId xmlns:a16="http://schemas.microsoft.com/office/drawing/2014/main" xmlns="" id="{E7E07ECC-09A2-20EC-0208-82A7D76B108C}"/>
              </a:ext>
            </a:extLst>
          </p:cNvPr>
          <p:cNvSpPr>
            <a:spLocks noGrp="1"/>
          </p:cNvSpPr>
          <p:nvPr>
            <p:ph type="body" sz="quarter" idx="25" hasCustomPrompt="1"/>
          </p:nvPr>
        </p:nvSpPr>
        <p:spPr>
          <a:xfrm>
            <a:off x="7990789" y="2103677"/>
            <a:ext cx="3179757" cy="213650"/>
          </a:xfrm>
          <a:noFill/>
        </p:spPr>
        <p:txBody>
          <a:bodyPr>
            <a:noAutofit/>
          </a:bodyPr>
          <a:lstStyle>
            <a:lvl1pPr marL="0" indent="0">
              <a:buNone/>
              <a:defRPr b="0"/>
            </a:lvl1pPr>
          </a:lstStyle>
          <a:p>
            <a:pPr lvl="0"/>
            <a:r>
              <a:rPr lang="es-ES" dirty="0"/>
              <a:t>Texto</a:t>
            </a:r>
          </a:p>
        </p:txBody>
      </p:sp>
      <p:sp>
        <p:nvSpPr>
          <p:cNvPr id="89" name="Marcador de posición de imagen 86">
            <a:extLst>
              <a:ext uri="{FF2B5EF4-FFF2-40B4-BE49-F238E27FC236}">
                <a16:creationId xmlns:a16="http://schemas.microsoft.com/office/drawing/2014/main" xmlns="" id="{A025E4CC-CB3B-1A01-4C7E-17CAD9B0D19D}"/>
              </a:ext>
            </a:extLst>
          </p:cNvPr>
          <p:cNvSpPr>
            <a:spLocks noGrp="1"/>
          </p:cNvSpPr>
          <p:nvPr>
            <p:ph type="pic" sz="quarter" idx="26" hasCustomPrompt="1"/>
          </p:nvPr>
        </p:nvSpPr>
        <p:spPr>
          <a:xfrm>
            <a:off x="6825064" y="1769393"/>
            <a:ext cx="963613" cy="965200"/>
          </a:xfrm>
        </p:spPr>
        <p:txBody>
          <a:bodyPr/>
          <a:lstStyle>
            <a:lvl1pPr>
              <a:defRPr/>
            </a:lvl1pPr>
          </a:lstStyle>
          <a:p>
            <a:r>
              <a:rPr lang="es-ES" dirty="0"/>
              <a:t>ícono</a:t>
            </a:r>
            <a:endParaRPr lang="es-CL" dirty="0"/>
          </a:p>
        </p:txBody>
      </p:sp>
      <p:sp>
        <p:nvSpPr>
          <p:cNvPr id="90" name="Marcador de texto 49">
            <a:extLst>
              <a:ext uri="{FF2B5EF4-FFF2-40B4-BE49-F238E27FC236}">
                <a16:creationId xmlns:a16="http://schemas.microsoft.com/office/drawing/2014/main" xmlns="" id="{2A5F4B21-3C07-6B23-DA88-F0A5E64080DE}"/>
              </a:ext>
            </a:extLst>
          </p:cNvPr>
          <p:cNvSpPr>
            <a:spLocks noGrp="1"/>
          </p:cNvSpPr>
          <p:nvPr>
            <p:ph type="body" sz="quarter" idx="27" hasCustomPrompt="1"/>
          </p:nvPr>
        </p:nvSpPr>
        <p:spPr>
          <a:xfrm>
            <a:off x="1613303" y="3431436"/>
            <a:ext cx="3179757" cy="213650"/>
          </a:xfrm>
          <a:noFill/>
        </p:spPr>
        <p:txBody>
          <a:bodyPr>
            <a:noAutofit/>
          </a:bodyPr>
          <a:lstStyle>
            <a:lvl1pPr marL="0" indent="0">
              <a:buNone/>
              <a:defRPr b="0"/>
            </a:lvl1pPr>
          </a:lstStyle>
          <a:p>
            <a:pPr lvl="0"/>
            <a:r>
              <a:rPr lang="es-ES" dirty="0"/>
              <a:t>Texto</a:t>
            </a:r>
          </a:p>
        </p:txBody>
      </p:sp>
      <p:sp>
        <p:nvSpPr>
          <p:cNvPr id="91" name="Marcador de posición de imagen 86">
            <a:extLst>
              <a:ext uri="{FF2B5EF4-FFF2-40B4-BE49-F238E27FC236}">
                <a16:creationId xmlns:a16="http://schemas.microsoft.com/office/drawing/2014/main" xmlns="" id="{D0AB1B78-BEF5-7D3E-137F-DA0C8CB03F73}"/>
              </a:ext>
            </a:extLst>
          </p:cNvPr>
          <p:cNvSpPr>
            <a:spLocks noGrp="1"/>
          </p:cNvSpPr>
          <p:nvPr>
            <p:ph type="pic" sz="quarter" idx="28" hasCustomPrompt="1"/>
          </p:nvPr>
        </p:nvSpPr>
        <p:spPr>
          <a:xfrm>
            <a:off x="447578" y="3097152"/>
            <a:ext cx="963613" cy="965200"/>
          </a:xfrm>
        </p:spPr>
        <p:txBody>
          <a:bodyPr/>
          <a:lstStyle>
            <a:lvl1pPr>
              <a:defRPr/>
            </a:lvl1pPr>
          </a:lstStyle>
          <a:p>
            <a:r>
              <a:rPr lang="es-ES" dirty="0"/>
              <a:t>ícono</a:t>
            </a:r>
            <a:endParaRPr lang="es-CL" dirty="0"/>
          </a:p>
        </p:txBody>
      </p:sp>
      <p:sp>
        <p:nvSpPr>
          <p:cNvPr id="92" name="Marcador de texto 49">
            <a:extLst>
              <a:ext uri="{FF2B5EF4-FFF2-40B4-BE49-F238E27FC236}">
                <a16:creationId xmlns:a16="http://schemas.microsoft.com/office/drawing/2014/main" xmlns="" id="{BA5ED855-5F65-8BA9-99B2-4DC819774CAE}"/>
              </a:ext>
            </a:extLst>
          </p:cNvPr>
          <p:cNvSpPr>
            <a:spLocks noGrp="1"/>
          </p:cNvSpPr>
          <p:nvPr>
            <p:ph type="body" sz="quarter" idx="29" hasCustomPrompt="1"/>
          </p:nvPr>
        </p:nvSpPr>
        <p:spPr>
          <a:xfrm>
            <a:off x="7990789" y="3431436"/>
            <a:ext cx="3179757" cy="213650"/>
          </a:xfrm>
          <a:noFill/>
        </p:spPr>
        <p:txBody>
          <a:bodyPr>
            <a:noAutofit/>
          </a:bodyPr>
          <a:lstStyle>
            <a:lvl1pPr marL="0" indent="0">
              <a:buNone/>
              <a:defRPr b="0"/>
            </a:lvl1pPr>
          </a:lstStyle>
          <a:p>
            <a:pPr lvl="0"/>
            <a:r>
              <a:rPr lang="es-ES" dirty="0"/>
              <a:t>Texto</a:t>
            </a:r>
          </a:p>
        </p:txBody>
      </p:sp>
      <p:sp>
        <p:nvSpPr>
          <p:cNvPr id="93" name="Marcador de posición de imagen 86">
            <a:extLst>
              <a:ext uri="{FF2B5EF4-FFF2-40B4-BE49-F238E27FC236}">
                <a16:creationId xmlns:a16="http://schemas.microsoft.com/office/drawing/2014/main" xmlns="" id="{80FC252A-E9F2-DDBC-BC5F-AF376C2822AB}"/>
              </a:ext>
            </a:extLst>
          </p:cNvPr>
          <p:cNvSpPr>
            <a:spLocks noGrp="1"/>
          </p:cNvSpPr>
          <p:nvPr>
            <p:ph type="pic" sz="quarter" idx="30" hasCustomPrompt="1"/>
          </p:nvPr>
        </p:nvSpPr>
        <p:spPr>
          <a:xfrm>
            <a:off x="6825064" y="3097152"/>
            <a:ext cx="963613" cy="965200"/>
          </a:xfrm>
        </p:spPr>
        <p:txBody>
          <a:bodyPr/>
          <a:lstStyle>
            <a:lvl1pPr>
              <a:defRPr/>
            </a:lvl1pPr>
          </a:lstStyle>
          <a:p>
            <a:r>
              <a:rPr lang="es-ES" dirty="0"/>
              <a:t>ícono</a:t>
            </a:r>
            <a:endParaRPr lang="es-CL" dirty="0"/>
          </a:p>
        </p:txBody>
      </p:sp>
      <p:sp>
        <p:nvSpPr>
          <p:cNvPr id="94" name="Marcador de texto 49">
            <a:extLst>
              <a:ext uri="{FF2B5EF4-FFF2-40B4-BE49-F238E27FC236}">
                <a16:creationId xmlns:a16="http://schemas.microsoft.com/office/drawing/2014/main" xmlns="" id="{58DE00A0-CCCF-C046-C374-906C947B02A0}"/>
              </a:ext>
            </a:extLst>
          </p:cNvPr>
          <p:cNvSpPr>
            <a:spLocks noGrp="1"/>
          </p:cNvSpPr>
          <p:nvPr>
            <p:ph type="body" sz="quarter" idx="31" hasCustomPrompt="1"/>
          </p:nvPr>
        </p:nvSpPr>
        <p:spPr>
          <a:xfrm>
            <a:off x="1613303" y="4684038"/>
            <a:ext cx="3179757" cy="213650"/>
          </a:xfrm>
          <a:noFill/>
        </p:spPr>
        <p:txBody>
          <a:bodyPr>
            <a:noAutofit/>
          </a:bodyPr>
          <a:lstStyle>
            <a:lvl1pPr marL="0" indent="0">
              <a:buNone/>
              <a:defRPr b="0"/>
            </a:lvl1pPr>
          </a:lstStyle>
          <a:p>
            <a:pPr lvl="0"/>
            <a:r>
              <a:rPr lang="es-ES" dirty="0"/>
              <a:t>Texto</a:t>
            </a:r>
          </a:p>
        </p:txBody>
      </p:sp>
      <p:sp>
        <p:nvSpPr>
          <p:cNvPr id="95" name="Marcador de posición de imagen 86">
            <a:extLst>
              <a:ext uri="{FF2B5EF4-FFF2-40B4-BE49-F238E27FC236}">
                <a16:creationId xmlns:a16="http://schemas.microsoft.com/office/drawing/2014/main" xmlns="" id="{A3585362-2AF5-F97A-545B-5D455F197F5F}"/>
              </a:ext>
            </a:extLst>
          </p:cNvPr>
          <p:cNvSpPr>
            <a:spLocks noGrp="1"/>
          </p:cNvSpPr>
          <p:nvPr>
            <p:ph type="pic" sz="quarter" idx="32" hasCustomPrompt="1"/>
          </p:nvPr>
        </p:nvSpPr>
        <p:spPr>
          <a:xfrm>
            <a:off x="447578" y="4349754"/>
            <a:ext cx="963613" cy="965200"/>
          </a:xfrm>
        </p:spPr>
        <p:txBody>
          <a:bodyPr/>
          <a:lstStyle>
            <a:lvl1pPr>
              <a:defRPr/>
            </a:lvl1pPr>
          </a:lstStyle>
          <a:p>
            <a:r>
              <a:rPr lang="es-ES" dirty="0"/>
              <a:t>ícono</a:t>
            </a:r>
            <a:endParaRPr lang="es-CL" dirty="0"/>
          </a:p>
        </p:txBody>
      </p:sp>
      <p:sp>
        <p:nvSpPr>
          <p:cNvPr id="96" name="Marcador de texto 49">
            <a:extLst>
              <a:ext uri="{FF2B5EF4-FFF2-40B4-BE49-F238E27FC236}">
                <a16:creationId xmlns:a16="http://schemas.microsoft.com/office/drawing/2014/main" xmlns="" id="{FE81C58E-4242-A183-B6DD-08972C2E30E7}"/>
              </a:ext>
            </a:extLst>
          </p:cNvPr>
          <p:cNvSpPr>
            <a:spLocks noGrp="1"/>
          </p:cNvSpPr>
          <p:nvPr>
            <p:ph type="body" sz="quarter" idx="33" hasCustomPrompt="1"/>
          </p:nvPr>
        </p:nvSpPr>
        <p:spPr>
          <a:xfrm>
            <a:off x="7990789" y="4684038"/>
            <a:ext cx="3179757" cy="213650"/>
          </a:xfrm>
          <a:noFill/>
        </p:spPr>
        <p:txBody>
          <a:bodyPr>
            <a:noAutofit/>
          </a:bodyPr>
          <a:lstStyle>
            <a:lvl1pPr marL="0" indent="0">
              <a:buNone/>
              <a:defRPr b="0"/>
            </a:lvl1pPr>
          </a:lstStyle>
          <a:p>
            <a:pPr lvl="0"/>
            <a:r>
              <a:rPr lang="es-ES" dirty="0"/>
              <a:t>Texto</a:t>
            </a:r>
          </a:p>
        </p:txBody>
      </p:sp>
      <p:sp>
        <p:nvSpPr>
          <p:cNvPr id="97" name="Marcador de posición de imagen 86">
            <a:extLst>
              <a:ext uri="{FF2B5EF4-FFF2-40B4-BE49-F238E27FC236}">
                <a16:creationId xmlns:a16="http://schemas.microsoft.com/office/drawing/2014/main" xmlns="" id="{22DCB027-9E5E-6FB3-1D97-72B052893234}"/>
              </a:ext>
            </a:extLst>
          </p:cNvPr>
          <p:cNvSpPr>
            <a:spLocks noGrp="1"/>
          </p:cNvSpPr>
          <p:nvPr>
            <p:ph type="pic" sz="quarter" idx="34" hasCustomPrompt="1"/>
          </p:nvPr>
        </p:nvSpPr>
        <p:spPr>
          <a:xfrm>
            <a:off x="6825064" y="4349754"/>
            <a:ext cx="963613" cy="965200"/>
          </a:xfrm>
        </p:spPr>
        <p:txBody>
          <a:bodyPr/>
          <a:lstStyle>
            <a:lvl1pPr>
              <a:defRPr/>
            </a:lvl1pPr>
          </a:lstStyle>
          <a:p>
            <a:r>
              <a:rPr lang="es-ES" dirty="0"/>
              <a:t>ícono</a:t>
            </a:r>
            <a:endParaRPr lang="es-CL" dirty="0"/>
          </a:p>
        </p:txBody>
      </p:sp>
      <p:sp>
        <p:nvSpPr>
          <p:cNvPr id="99" name="Marcador de texto 49">
            <a:extLst>
              <a:ext uri="{FF2B5EF4-FFF2-40B4-BE49-F238E27FC236}">
                <a16:creationId xmlns:a16="http://schemas.microsoft.com/office/drawing/2014/main" xmlns="" id="{74CB5E10-8F3F-6D86-5DFF-F5B4A6A5F6F4}"/>
              </a:ext>
            </a:extLst>
          </p:cNvPr>
          <p:cNvSpPr>
            <a:spLocks noGrp="1"/>
          </p:cNvSpPr>
          <p:nvPr>
            <p:ph type="body" sz="quarter" idx="35" hasCustomPrompt="1"/>
          </p:nvPr>
        </p:nvSpPr>
        <p:spPr>
          <a:xfrm>
            <a:off x="447578" y="5844507"/>
            <a:ext cx="5074546" cy="205305"/>
          </a:xfrm>
          <a:noFill/>
        </p:spPr>
        <p:txBody>
          <a:bodyPr>
            <a:noAutofit/>
          </a:bodyPr>
          <a:lstStyle>
            <a:lvl1pPr marL="0" indent="0" algn="r">
              <a:buNone/>
              <a:defRPr b="1">
                <a:solidFill>
                  <a:schemeClr val="accent1"/>
                </a:solidFill>
              </a:defRPr>
            </a:lvl1pPr>
          </a:lstStyle>
          <a:p>
            <a:pPr lvl="0"/>
            <a:r>
              <a:rPr lang="es-ES" dirty="0"/>
              <a:t>Texto</a:t>
            </a:r>
          </a:p>
        </p:txBody>
      </p:sp>
      <p:sp>
        <p:nvSpPr>
          <p:cNvPr id="100" name="Marcador de texto 49">
            <a:extLst>
              <a:ext uri="{FF2B5EF4-FFF2-40B4-BE49-F238E27FC236}">
                <a16:creationId xmlns:a16="http://schemas.microsoft.com/office/drawing/2014/main" xmlns="" id="{BCA3F8A5-5D73-29B6-C481-E2EC7BD4CCF9}"/>
              </a:ext>
            </a:extLst>
          </p:cNvPr>
          <p:cNvSpPr>
            <a:spLocks noGrp="1"/>
          </p:cNvSpPr>
          <p:nvPr>
            <p:ph type="body" sz="quarter" idx="36" hasCustomPrompt="1"/>
          </p:nvPr>
        </p:nvSpPr>
        <p:spPr>
          <a:xfrm>
            <a:off x="6825063" y="5844507"/>
            <a:ext cx="4410667" cy="223536"/>
          </a:xfrm>
          <a:noFill/>
        </p:spPr>
        <p:txBody>
          <a:bodyPr>
            <a:noAutofit/>
          </a:bodyPr>
          <a:lstStyle>
            <a:lvl1pPr marL="0" indent="0" algn="r">
              <a:buNone/>
              <a:defRPr b="1">
                <a:solidFill>
                  <a:schemeClr val="accent1"/>
                </a:solidFill>
              </a:defRPr>
            </a:lvl1pPr>
          </a:lstStyle>
          <a:p>
            <a:pPr lvl="0"/>
            <a:r>
              <a:rPr lang="es-ES" dirty="0"/>
              <a:t>Texto</a:t>
            </a:r>
          </a:p>
        </p:txBody>
      </p:sp>
      <p:sp>
        <p:nvSpPr>
          <p:cNvPr id="3" name="Marcador de pie de página 2"/>
          <p:cNvSpPr>
            <a:spLocks noGrp="1"/>
          </p:cNvSpPr>
          <p:nvPr>
            <p:ph type="ftr" sz="quarter" idx="37"/>
          </p:nvPr>
        </p:nvSpPr>
        <p:spPr/>
        <p:txBody>
          <a:bodyPr/>
          <a:lstStyle/>
          <a:p>
            <a:endParaRPr lang="es-CL" dirty="0"/>
          </a:p>
        </p:txBody>
      </p:sp>
      <p:sp>
        <p:nvSpPr>
          <p:cNvPr id="4" name="Marcador de número de diapositiva 3"/>
          <p:cNvSpPr>
            <a:spLocks noGrp="1"/>
          </p:cNvSpPr>
          <p:nvPr>
            <p:ph type="sldNum" sz="quarter" idx="38"/>
          </p:nvPr>
        </p:nvSpPr>
        <p:spPr/>
        <p:txBody>
          <a:bodyPr/>
          <a:lstStyle/>
          <a:p>
            <a:fld id="{4B90B3AC-360D-4C0F-BB2D-EFC963FB8AB1}" type="slidenum">
              <a:rPr lang="es-CL" smtClean="0"/>
              <a:pPr/>
              <a:t>‹Nº›</a:t>
            </a:fld>
            <a:endParaRPr lang="es-CL" dirty="0"/>
          </a:p>
        </p:txBody>
      </p:sp>
      <p:sp>
        <p:nvSpPr>
          <p:cNvPr id="30" name="Marcador de texto 49">
            <a:extLst>
              <a:ext uri="{FF2B5EF4-FFF2-40B4-BE49-F238E27FC236}">
                <a16:creationId xmlns:a16="http://schemas.microsoft.com/office/drawing/2014/main" xmlns="" id="{A2C8F08A-5581-007E-062D-4AE64E25E91E}"/>
              </a:ext>
            </a:extLst>
          </p:cNvPr>
          <p:cNvSpPr>
            <a:spLocks noGrp="1"/>
          </p:cNvSpPr>
          <p:nvPr>
            <p:ph type="body" sz="quarter" idx="21" hasCustomPrompt="1"/>
          </p:nvPr>
        </p:nvSpPr>
        <p:spPr>
          <a:xfrm>
            <a:off x="447578" y="1328808"/>
            <a:ext cx="4345200" cy="219443"/>
          </a:xfrm>
          <a:noFill/>
        </p:spPr>
        <p:txBody>
          <a:bodyPr>
            <a:noAutofit/>
          </a:bodyPr>
          <a:lstStyle>
            <a:lvl1pPr marL="0" indent="0">
              <a:buNone/>
              <a:defRPr sz="1300" b="1"/>
            </a:lvl1pPr>
          </a:lstStyle>
          <a:p>
            <a:pPr lvl="0"/>
            <a:r>
              <a:rPr lang="es-ES" dirty="0"/>
              <a:t>Texto</a:t>
            </a:r>
          </a:p>
        </p:txBody>
      </p:sp>
      <p:sp>
        <p:nvSpPr>
          <p:cNvPr id="32" name="Marcador de texto 49">
            <a:extLst>
              <a:ext uri="{FF2B5EF4-FFF2-40B4-BE49-F238E27FC236}">
                <a16:creationId xmlns:a16="http://schemas.microsoft.com/office/drawing/2014/main" xmlns="" id="{B1E462D8-2796-1E4A-955E-374B96D09A59}"/>
              </a:ext>
            </a:extLst>
          </p:cNvPr>
          <p:cNvSpPr>
            <a:spLocks noGrp="1"/>
          </p:cNvSpPr>
          <p:nvPr>
            <p:ph type="body" sz="quarter" idx="22" hasCustomPrompt="1"/>
          </p:nvPr>
        </p:nvSpPr>
        <p:spPr>
          <a:xfrm>
            <a:off x="6825062" y="1328808"/>
            <a:ext cx="4345200" cy="245316"/>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25046329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seño personalizado 11">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5"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19" name="Marcador de tabla 18">
            <a:extLst>
              <a:ext uri="{FF2B5EF4-FFF2-40B4-BE49-F238E27FC236}">
                <a16:creationId xmlns:a16="http://schemas.microsoft.com/office/drawing/2014/main" xmlns="" id="{1D28B62C-983E-6B64-C51E-4075858BEE02}"/>
              </a:ext>
            </a:extLst>
          </p:cNvPr>
          <p:cNvSpPr>
            <a:spLocks noGrp="1"/>
          </p:cNvSpPr>
          <p:nvPr>
            <p:ph type="tbl" sz="quarter" idx="11"/>
          </p:nvPr>
        </p:nvSpPr>
        <p:spPr>
          <a:xfrm>
            <a:off x="447675" y="3257934"/>
            <a:ext cx="11314113" cy="2907916"/>
          </a:xfrm>
        </p:spPr>
        <p:txBody>
          <a:bodyPr/>
          <a:lstStyle/>
          <a:p>
            <a:endParaRPr lang="es-CL" dirty="0"/>
          </a:p>
        </p:txBody>
      </p:sp>
      <p:sp>
        <p:nvSpPr>
          <p:cNvPr id="20" name="Marcador de texto 34">
            <a:extLst>
              <a:ext uri="{FF2B5EF4-FFF2-40B4-BE49-F238E27FC236}">
                <a16:creationId xmlns:a16="http://schemas.microsoft.com/office/drawing/2014/main" xmlns="" id="{90DA9BC0-A64A-6ECE-0C7F-2284D779AC26}"/>
              </a:ext>
            </a:extLst>
          </p:cNvPr>
          <p:cNvSpPr>
            <a:spLocks noGrp="1"/>
          </p:cNvSpPr>
          <p:nvPr>
            <p:ph type="body" sz="quarter" idx="20" hasCustomPrompt="1"/>
          </p:nvPr>
        </p:nvSpPr>
        <p:spPr>
          <a:xfrm>
            <a:off x="442913" y="1584487"/>
            <a:ext cx="2967502" cy="1307938"/>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Tema N</a:t>
            </a:r>
            <a:endParaRPr lang="es-CL" dirty="0"/>
          </a:p>
        </p:txBody>
      </p:sp>
      <p:sp>
        <p:nvSpPr>
          <p:cNvPr id="21" name="Marcador de texto 31">
            <a:extLst>
              <a:ext uri="{FF2B5EF4-FFF2-40B4-BE49-F238E27FC236}">
                <a16:creationId xmlns:a16="http://schemas.microsoft.com/office/drawing/2014/main" xmlns="" id="{49492AD4-DE20-0966-0185-5B714FD65692}"/>
              </a:ext>
            </a:extLst>
          </p:cNvPr>
          <p:cNvSpPr>
            <a:spLocks noGrp="1"/>
          </p:cNvSpPr>
          <p:nvPr>
            <p:ph type="body" sz="quarter" idx="21" hasCustomPrompt="1"/>
          </p:nvPr>
        </p:nvSpPr>
        <p:spPr>
          <a:xfrm>
            <a:off x="2723733" y="1584487"/>
            <a:ext cx="1307939" cy="1307939"/>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 </a:t>
            </a:r>
            <a:endParaRPr lang="es-CL" dirty="0"/>
          </a:p>
        </p:txBody>
      </p:sp>
      <p:sp>
        <p:nvSpPr>
          <p:cNvPr id="22" name="Marcador de texto 31">
            <a:extLst>
              <a:ext uri="{FF2B5EF4-FFF2-40B4-BE49-F238E27FC236}">
                <a16:creationId xmlns:a16="http://schemas.microsoft.com/office/drawing/2014/main" xmlns="" id="{39A80EFD-C525-2E33-D67E-BF82215F79D1}"/>
              </a:ext>
            </a:extLst>
          </p:cNvPr>
          <p:cNvSpPr>
            <a:spLocks noGrp="1"/>
          </p:cNvSpPr>
          <p:nvPr>
            <p:ph type="body" sz="quarter" idx="22" hasCustomPrompt="1"/>
          </p:nvPr>
        </p:nvSpPr>
        <p:spPr>
          <a:xfrm rot="5400000">
            <a:off x="3183910" y="1989784"/>
            <a:ext cx="576921" cy="497345"/>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29" name="Marcador de texto 34">
            <a:extLst>
              <a:ext uri="{FF2B5EF4-FFF2-40B4-BE49-F238E27FC236}">
                <a16:creationId xmlns:a16="http://schemas.microsoft.com/office/drawing/2014/main" xmlns="" id="{E0C36208-1CA8-0AF6-C192-788E2E2AA749}"/>
              </a:ext>
            </a:extLst>
          </p:cNvPr>
          <p:cNvSpPr>
            <a:spLocks noGrp="1"/>
          </p:cNvSpPr>
          <p:nvPr>
            <p:ph type="body" sz="quarter" idx="23" hasCustomPrompt="1"/>
          </p:nvPr>
        </p:nvSpPr>
        <p:spPr>
          <a:xfrm>
            <a:off x="4305638" y="1584487"/>
            <a:ext cx="2967502" cy="1307938"/>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Tema N</a:t>
            </a:r>
            <a:endParaRPr lang="es-CL" dirty="0"/>
          </a:p>
        </p:txBody>
      </p:sp>
      <p:sp>
        <p:nvSpPr>
          <p:cNvPr id="30" name="Marcador de texto 31">
            <a:extLst>
              <a:ext uri="{FF2B5EF4-FFF2-40B4-BE49-F238E27FC236}">
                <a16:creationId xmlns:a16="http://schemas.microsoft.com/office/drawing/2014/main" xmlns="" id="{8958A367-7109-C383-DA0E-B6409FFF70D5}"/>
              </a:ext>
            </a:extLst>
          </p:cNvPr>
          <p:cNvSpPr>
            <a:spLocks noGrp="1"/>
          </p:cNvSpPr>
          <p:nvPr>
            <p:ph type="body" sz="quarter" idx="24" hasCustomPrompt="1"/>
          </p:nvPr>
        </p:nvSpPr>
        <p:spPr>
          <a:xfrm>
            <a:off x="6586458" y="1584487"/>
            <a:ext cx="1307939" cy="1307939"/>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 </a:t>
            </a:r>
            <a:endParaRPr lang="es-CL" dirty="0"/>
          </a:p>
        </p:txBody>
      </p:sp>
      <p:sp>
        <p:nvSpPr>
          <p:cNvPr id="31" name="Marcador de texto 31">
            <a:extLst>
              <a:ext uri="{FF2B5EF4-FFF2-40B4-BE49-F238E27FC236}">
                <a16:creationId xmlns:a16="http://schemas.microsoft.com/office/drawing/2014/main" xmlns="" id="{66BE90DE-B32A-628F-0F45-46C5CE4F7DAC}"/>
              </a:ext>
            </a:extLst>
          </p:cNvPr>
          <p:cNvSpPr>
            <a:spLocks noGrp="1"/>
          </p:cNvSpPr>
          <p:nvPr>
            <p:ph type="body" sz="quarter" idx="25" hasCustomPrompt="1"/>
          </p:nvPr>
        </p:nvSpPr>
        <p:spPr>
          <a:xfrm rot="5400000">
            <a:off x="7046635" y="1989784"/>
            <a:ext cx="576921" cy="497345"/>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2" name="Marcador de texto 34">
            <a:extLst>
              <a:ext uri="{FF2B5EF4-FFF2-40B4-BE49-F238E27FC236}">
                <a16:creationId xmlns:a16="http://schemas.microsoft.com/office/drawing/2014/main" xmlns="" id="{98A85428-6F8E-9072-22E5-8A132B6C5DE3}"/>
              </a:ext>
            </a:extLst>
          </p:cNvPr>
          <p:cNvSpPr>
            <a:spLocks noGrp="1"/>
          </p:cNvSpPr>
          <p:nvPr>
            <p:ph type="body" sz="quarter" idx="26" hasCustomPrompt="1"/>
          </p:nvPr>
        </p:nvSpPr>
        <p:spPr>
          <a:xfrm>
            <a:off x="8168364" y="1584487"/>
            <a:ext cx="2967502" cy="1307938"/>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Tema N</a:t>
            </a:r>
            <a:endParaRPr lang="es-CL" dirty="0"/>
          </a:p>
        </p:txBody>
      </p:sp>
      <p:sp>
        <p:nvSpPr>
          <p:cNvPr id="33" name="Marcador de texto 31">
            <a:extLst>
              <a:ext uri="{FF2B5EF4-FFF2-40B4-BE49-F238E27FC236}">
                <a16:creationId xmlns:a16="http://schemas.microsoft.com/office/drawing/2014/main" xmlns="" id="{AE0E2CDA-1B5A-580E-D0C0-E37297A7AC88}"/>
              </a:ext>
            </a:extLst>
          </p:cNvPr>
          <p:cNvSpPr>
            <a:spLocks noGrp="1"/>
          </p:cNvSpPr>
          <p:nvPr>
            <p:ph type="body" sz="quarter" idx="27" hasCustomPrompt="1"/>
          </p:nvPr>
        </p:nvSpPr>
        <p:spPr>
          <a:xfrm>
            <a:off x="10449184" y="1584487"/>
            <a:ext cx="1307939" cy="1307939"/>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 </a:t>
            </a:r>
            <a:endParaRPr lang="es-CL" dirty="0"/>
          </a:p>
        </p:txBody>
      </p:sp>
      <p:sp>
        <p:nvSpPr>
          <p:cNvPr id="34" name="Marcador de texto 31">
            <a:extLst>
              <a:ext uri="{FF2B5EF4-FFF2-40B4-BE49-F238E27FC236}">
                <a16:creationId xmlns:a16="http://schemas.microsoft.com/office/drawing/2014/main" xmlns="" id="{A8324AF2-4451-61C2-DE34-08C724D6C317}"/>
              </a:ext>
            </a:extLst>
          </p:cNvPr>
          <p:cNvSpPr>
            <a:spLocks noGrp="1"/>
          </p:cNvSpPr>
          <p:nvPr>
            <p:ph type="body" sz="quarter" idx="28" hasCustomPrompt="1"/>
          </p:nvPr>
        </p:nvSpPr>
        <p:spPr>
          <a:xfrm rot="5400000">
            <a:off x="10909361" y="1989784"/>
            <a:ext cx="576921" cy="497345"/>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 name="Marcador de pie de página 2"/>
          <p:cNvSpPr>
            <a:spLocks noGrp="1"/>
          </p:cNvSpPr>
          <p:nvPr>
            <p:ph type="ftr" sz="quarter" idx="29"/>
          </p:nvPr>
        </p:nvSpPr>
        <p:spPr/>
        <p:txBody>
          <a:bodyPr/>
          <a:lstStyle/>
          <a:p>
            <a:endParaRPr lang="es-CL" dirty="0"/>
          </a:p>
        </p:txBody>
      </p:sp>
      <p:sp>
        <p:nvSpPr>
          <p:cNvPr id="4" name="Marcador de número de diapositiva 3"/>
          <p:cNvSpPr>
            <a:spLocks noGrp="1"/>
          </p:cNvSpPr>
          <p:nvPr>
            <p:ph type="sldNum" sz="quarter" idx="30"/>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1571059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tada 4">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ext uri="{D42A27DB-BD31-4B8C-83A1-F6EECF244321}">
                <p14:modId xmlns:p14="http://schemas.microsoft.com/office/powerpoint/2010/main" val="21028685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9"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xmlns="" id="{9FAA23D5-B1A8-589C-8ED5-F341FFFEA563}"/>
              </a:ext>
            </a:extLst>
          </p:cNvPr>
          <p:cNvSpPr>
            <a:spLocks noGrp="1"/>
          </p:cNvSpPr>
          <p:nvPr>
            <p:ph type="body" sz="quarter" idx="16" hasCustomPrompt="1"/>
          </p:nvPr>
        </p:nvSpPr>
        <p:spPr>
          <a:xfrm>
            <a:off x="7099300" y="4046751"/>
            <a:ext cx="3979826" cy="504365"/>
          </a:xfrm>
          <a:prstGeom prst="rect">
            <a:avLst/>
          </a:prstGeom>
        </p:spPr>
        <p:txBody>
          <a:bodyPr lIns="0" tIns="0" rIns="0" bIns="0">
            <a:noAutofit/>
          </a:bodyPr>
          <a:lstStyle>
            <a:lvl1pPr marL="0" indent="0">
              <a:buNone/>
              <a:defRPr sz="15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a16="http://schemas.microsoft.com/office/drawing/2014/main" xmlns="" id="{0B08D841-0276-33C3-3666-53CC67862A71}"/>
              </a:ext>
            </a:extLst>
          </p:cNvPr>
          <p:cNvSpPr>
            <a:spLocks noGrp="1"/>
          </p:cNvSpPr>
          <p:nvPr>
            <p:ph type="body" sz="quarter" idx="17" hasCustomPrompt="1"/>
          </p:nvPr>
        </p:nvSpPr>
        <p:spPr>
          <a:xfrm>
            <a:off x="7099299" y="2413732"/>
            <a:ext cx="3979827" cy="1300367"/>
          </a:xfrm>
          <a:prstGeom prst="rect">
            <a:avLst/>
          </a:prstGeom>
        </p:spPr>
        <p:txBody>
          <a:bodyPr lIns="0" tIns="0" rIns="0" bIns="0">
            <a:noAutofit/>
          </a:bodyPr>
          <a:lstStyle>
            <a:lvl1pPr marL="0" indent="0">
              <a:spcBef>
                <a:spcPts val="0"/>
              </a:spcBef>
              <a:buNone/>
              <a:defRPr sz="30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a:t>
            </a:r>
            <a:br>
              <a:rPr lang="es-ES" dirty="0"/>
            </a:br>
            <a:r>
              <a:rPr lang="es-ES" dirty="0"/>
              <a:t>máximo 3 líneas Arial Regular - 30 puntos</a:t>
            </a:r>
            <a:endParaRPr lang="es-CL" dirty="0"/>
          </a:p>
        </p:txBody>
      </p:sp>
      <p:pic>
        <p:nvPicPr>
          <p:cNvPr id="9" name="Picture 6">
            <a:extLst>
              <a:ext uri="{FF2B5EF4-FFF2-40B4-BE49-F238E27FC236}">
                <a16:creationId xmlns:a16="http://schemas.microsoft.com/office/drawing/2014/main" xmlns="" id="{98BA7C6B-DB5F-EE2E-B534-7324B6BC8C9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4837" r="11749"/>
          <a:stretch/>
        </p:blipFill>
        <p:spPr>
          <a:xfrm>
            <a:off x="-1082076" y="-130002"/>
            <a:ext cx="8862495" cy="7495698"/>
          </a:xfrm>
          <a:prstGeom prst="rect">
            <a:avLst/>
          </a:prstGeom>
        </p:spPr>
      </p:pic>
      <p:pic>
        <p:nvPicPr>
          <p:cNvPr id="11" name="Gráfico 7">
            <a:extLst>
              <a:ext uri="{FF2B5EF4-FFF2-40B4-BE49-F238E27FC236}">
                <a16:creationId xmlns:a16="http://schemas.microsoft.com/office/drawing/2014/main" xmlns="" id="{FDEC0ABD-6C88-E5D1-ED52-F3677C45D7F8}"/>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559444" y="367977"/>
            <a:ext cx="1224570" cy="506827"/>
          </a:xfrm>
          <a:prstGeom prst="rect">
            <a:avLst/>
          </a:prstGeom>
        </p:spPr>
      </p:pic>
    </p:spTree>
    <p:extLst>
      <p:ext uri="{BB962C8B-B14F-4D97-AF65-F5344CB8AC3E}">
        <p14:creationId xmlns:p14="http://schemas.microsoft.com/office/powerpoint/2010/main" val="611949877"/>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seño personalizado 12">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9"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58" name="Subtítulo 2">
            <a:extLst>
              <a:ext uri="{FF2B5EF4-FFF2-40B4-BE49-F238E27FC236}">
                <a16:creationId xmlns:a16="http://schemas.microsoft.com/office/drawing/2014/main" xmlns="" id="{95C4CA68-C0A6-1A75-A75A-69111116DE3E}"/>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59" name="Marcador de texto 49">
            <a:extLst>
              <a:ext uri="{FF2B5EF4-FFF2-40B4-BE49-F238E27FC236}">
                <a16:creationId xmlns:a16="http://schemas.microsoft.com/office/drawing/2014/main" xmlns="" id="{4B345620-5EB8-5D07-CDF4-2196916D4F90}"/>
              </a:ext>
            </a:extLst>
          </p:cNvPr>
          <p:cNvSpPr>
            <a:spLocks noGrp="1"/>
          </p:cNvSpPr>
          <p:nvPr>
            <p:ph type="body" sz="quarter" idx="32" hasCustomPrompt="1"/>
          </p:nvPr>
        </p:nvSpPr>
        <p:spPr>
          <a:xfrm>
            <a:off x="5924132" y="1761467"/>
            <a:ext cx="1714983" cy="229996"/>
          </a:xfrm>
          <a:noFill/>
        </p:spPr>
        <p:txBody>
          <a:bodyPr lIns="0" tIns="0" rIns="0" bIns="0" anchor="ctr">
            <a:noAutofit/>
          </a:bodyPr>
          <a:lstStyle>
            <a:lvl1pPr marL="0" indent="0" algn="ctr">
              <a:buNone/>
              <a:defRPr sz="1400" b="1"/>
            </a:lvl1pPr>
          </a:lstStyle>
          <a:p>
            <a:pPr lvl="0"/>
            <a:r>
              <a:rPr lang="es-ES" dirty="0"/>
              <a:t>Texto</a:t>
            </a:r>
          </a:p>
        </p:txBody>
      </p:sp>
      <p:sp>
        <p:nvSpPr>
          <p:cNvPr id="60" name="Marcador de texto 49">
            <a:extLst>
              <a:ext uri="{FF2B5EF4-FFF2-40B4-BE49-F238E27FC236}">
                <a16:creationId xmlns:a16="http://schemas.microsoft.com/office/drawing/2014/main" xmlns="" id="{4805B092-F4B5-8A89-7913-16D55E80CF18}"/>
              </a:ext>
            </a:extLst>
          </p:cNvPr>
          <p:cNvSpPr>
            <a:spLocks noGrp="1"/>
          </p:cNvSpPr>
          <p:nvPr>
            <p:ph type="body" sz="quarter" idx="33" hasCustomPrompt="1"/>
          </p:nvPr>
        </p:nvSpPr>
        <p:spPr>
          <a:xfrm>
            <a:off x="7914624" y="1761467"/>
            <a:ext cx="1714983" cy="229996"/>
          </a:xfrm>
          <a:noFill/>
        </p:spPr>
        <p:txBody>
          <a:bodyPr lIns="0" tIns="0" rIns="0" bIns="0" anchor="ctr">
            <a:noAutofit/>
          </a:bodyPr>
          <a:lstStyle>
            <a:lvl1pPr marL="0" indent="0" algn="ctr">
              <a:buNone/>
              <a:defRPr sz="1400" b="1"/>
            </a:lvl1pPr>
          </a:lstStyle>
          <a:p>
            <a:pPr lvl="0"/>
            <a:r>
              <a:rPr lang="es-ES" dirty="0"/>
              <a:t>Texto</a:t>
            </a:r>
          </a:p>
        </p:txBody>
      </p:sp>
      <p:sp>
        <p:nvSpPr>
          <p:cNvPr id="61" name="Marcador de texto 49">
            <a:extLst>
              <a:ext uri="{FF2B5EF4-FFF2-40B4-BE49-F238E27FC236}">
                <a16:creationId xmlns:a16="http://schemas.microsoft.com/office/drawing/2014/main" xmlns="" id="{9CD34FC7-F684-369E-267D-FE6FA317E667}"/>
              </a:ext>
            </a:extLst>
          </p:cNvPr>
          <p:cNvSpPr>
            <a:spLocks noGrp="1"/>
          </p:cNvSpPr>
          <p:nvPr>
            <p:ph type="body" sz="quarter" idx="34" hasCustomPrompt="1"/>
          </p:nvPr>
        </p:nvSpPr>
        <p:spPr>
          <a:xfrm>
            <a:off x="9905117" y="1761467"/>
            <a:ext cx="1714983" cy="229996"/>
          </a:xfrm>
          <a:noFill/>
        </p:spPr>
        <p:txBody>
          <a:bodyPr lIns="0" tIns="0" rIns="0" bIns="0" anchor="ctr">
            <a:noAutofit/>
          </a:bodyPr>
          <a:lstStyle>
            <a:lvl1pPr marL="0" indent="0" algn="ctr">
              <a:buNone/>
              <a:defRPr sz="1400" b="1"/>
            </a:lvl1pPr>
          </a:lstStyle>
          <a:p>
            <a:pPr lvl="0"/>
            <a:r>
              <a:rPr lang="es-ES" dirty="0"/>
              <a:t>Texto</a:t>
            </a:r>
          </a:p>
        </p:txBody>
      </p:sp>
      <p:sp>
        <p:nvSpPr>
          <p:cNvPr id="62" name="Marcador de texto 49">
            <a:extLst>
              <a:ext uri="{FF2B5EF4-FFF2-40B4-BE49-F238E27FC236}">
                <a16:creationId xmlns:a16="http://schemas.microsoft.com/office/drawing/2014/main" xmlns="" id="{F963A36C-AF12-414B-E941-50890D8D9DBB}"/>
              </a:ext>
            </a:extLst>
          </p:cNvPr>
          <p:cNvSpPr>
            <a:spLocks noGrp="1"/>
          </p:cNvSpPr>
          <p:nvPr>
            <p:ph type="body" sz="quarter" idx="35" hasCustomPrompt="1"/>
          </p:nvPr>
        </p:nvSpPr>
        <p:spPr>
          <a:xfrm>
            <a:off x="5924132" y="2196364"/>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3" name="Marcador de texto 49">
            <a:extLst>
              <a:ext uri="{FF2B5EF4-FFF2-40B4-BE49-F238E27FC236}">
                <a16:creationId xmlns:a16="http://schemas.microsoft.com/office/drawing/2014/main" xmlns="" id="{A493A69E-F006-CBC4-14BA-1B7D411F6ACD}"/>
              </a:ext>
            </a:extLst>
          </p:cNvPr>
          <p:cNvSpPr>
            <a:spLocks noGrp="1"/>
          </p:cNvSpPr>
          <p:nvPr>
            <p:ph type="body" sz="quarter" idx="36" hasCustomPrompt="1"/>
          </p:nvPr>
        </p:nvSpPr>
        <p:spPr>
          <a:xfrm>
            <a:off x="7914624" y="2196364"/>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4" name="Marcador de texto 49">
            <a:extLst>
              <a:ext uri="{FF2B5EF4-FFF2-40B4-BE49-F238E27FC236}">
                <a16:creationId xmlns:a16="http://schemas.microsoft.com/office/drawing/2014/main" xmlns="" id="{922125E0-E5BD-3E30-0F8B-A00802030FCE}"/>
              </a:ext>
            </a:extLst>
          </p:cNvPr>
          <p:cNvSpPr>
            <a:spLocks noGrp="1"/>
          </p:cNvSpPr>
          <p:nvPr>
            <p:ph type="body" sz="quarter" idx="37" hasCustomPrompt="1"/>
          </p:nvPr>
        </p:nvSpPr>
        <p:spPr>
          <a:xfrm>
            <a:off x="9905117" y="2196364"/>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5" name="Marcador de texto 49">
            <a:extLst>
              <a:ext uri="{FF2B5EF4-FFF2-40B4-BE49-F238E27FC236}">
                <a16:creationId xmlns:a16="http://schemas.microsoft.com/office/drawing/2014/main" xmlns="" id="{C17793B2-03BD-08AE-128B-E51718FDDB2B}"/>
              </a:ext>
            </a:extLst>
          </p:cNvPr>
          <p:cNvSpPr>
            <a:spLocks noGrp="1"/>
          </p:cNvSpPr>
          <p:nvPr>
            <p:ph type="body" sz="quarter" idx="38" hasCustomPrompt="1"/>
          </p:nvPr>
        </p:nvSpPr>
        <p:spPr>
          <a:xfrm>
            <a:off x="5924132" y="3556813"/>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6" name="Marcador de texto 49">
            <a:extLst>
              <a:ext uri="{FF2B5EF4-FFF2-40B4-BE49-F238E27FC236}">
                <a16:creationId xmlns:a16="http://schemas.microsoft.com/office/drawing/2014/main" xmlns="" id="{453D821D-AC55-5A01-BBA3-97EADB2FDE51}"/>
              </a:ext>
            </a:extLst>
          </p:cNvPr>
          <p:cNvSpPr>
            <a:spLocks noGrp="1"/>
          </p:cNvSpPr>
          <p:nvPr>
            <p:ph type="body" sz="quarter" idx="39" hasCustomPrompt="1"/>
          </p:nvPr>
        </p:nvSpPr>
        <p:spPr>
          <a:xfrm>
            <a:off x="7914624" y="3556813"/>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7" name="Marcador de texto 49">
            <a:extLst>
              <a:ext uri="{FF2B5EF4-FFF2-40B4-BE49-F238E27FC236}">
                <a16:creationId xmlns:a16="http://schemas.microsoft.com/office/drawing/2014/main" xmlns="" id="{ECB52E0A-92A8-5EF1-625C-1E2B5354F9F7}"/>
              </a:ext>
            </a:extLst>
          </p:cNvPr>
          <p:cNvSpPr>
            <a:spLocks noGrp="1"/>
          </p:cNvSpPr>
          <p:nvPr>
            <p:ph type="body" sz="quarter" idx="40" hasCustomPrompt="1"/>
          </p:nvPr>
        </p:nvSpPr>
        <p:spPr>
          <a:xfrm>
            <a:off x="9905117" y="3556813"/>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8" name="Marcador de texto 49">
            <a:extLst>
              <a:ext uri="{FF2B5EF4-FFF2-40B4-BE49-F238E27FC236}">
                <a16:creationId xmlns:a16="http://schemas.microsoft.com/office/drawing/2014/main" xmlns="" id="{3F01CCC4-52EE-22C2-9D44-6BFE579745D0}"/>
              </a:ext>
            </a:extLst>
          </p:cNvPr>
          <p:cNvSpPr>
            <a:spLocks noGrp="1"/>
          </p:cNvSpPr>
          <p:nvPr>
            <p:ph type="body" sz="quarter" idx="41" hasCustomPrompt="1"/>
          </p:nvPr>
        </p:nvSpPr>
        <p:spPr>
          <a:xfrm>
            <a:off x="5924132" y="4906111"/>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9" name="Marcador de texto 49">
            <a:extLst>
              <a:ext uri="{FF2B5EF4-FFF2-40B4-BE49-F238E27FC236}">
                <a16:creationId xmlns:a16="http://schemas.microsoft.com/office/drawing/2014/main" xmlns="" id="{9CEB0C03-2BB4-30A2-067F-7C2D1E93597D}"/>
              </a:ext>
            </a:extLst>
          </p:cNvPr>
          <p:cNvSpPr>
            <a:spLocks noGrp="1"/>
          </p:cNvSpPr>
          <p:nvPr>
            <p:ph type="body" sz="quarter" idx="42" hasCustomPrompt="1"/>
          </p:nvPr>
        </p:nvSpPr>
        <p:spPr>
          <a:xfrm>
            <a:off x="7914624" y="4906111"/>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70" name="Marcador de texto 49">
            <a:extLst>
              <a:ext uri="{FF2B5EF4-FFF2-40B4-BE49-F238E27FC236}">
                <a16:creationId xmlns:a16="http://schemas.microsoft.com/office/drawing/2014/main" xmlns="" id="{C3E77618-4325-F5FE-499C-45BD5160D618}"/>
              </a:ext>
            </a:extLst>
          </p:cNvPr>
          <p:cNvSpPr>
            <a:spLocks noGrp="1"/>
          </p:cNvSpPr>
          <p:nvPr>
            <p:ph type="body" sz="quarter" idx="43" hasCustomPrompt="1"/>
          </p:nvPr>
        </p:nvSpPr>
        <p:spPr>
          <a:xfrm>
            <a:off x="9905117" y="4906111"/>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71" name="Marcador de texto 34">
            <a:extLst>
              <a:ext uri="{FF2B5EF4-FFF2-40B4-BE49-F238E27FC236}">
                <a16:creationId xmlns:a16="http://schemas.microsoft.com/office/drawing/2014/main" xmlns="" id="{CE272B85-9159-FA71-78A8-21B9FE10300D}"/>
              </a:ext>
            </a:extLst>
          </p:cNvPr>
          <p:cNvSpPr>
            <a:spLocks noGrp="1"/>
          </p:cNvSpPr>
          <p:nvPr>
            <p:ph type="body" sz="quarter" idx="51" hasCustomPrompt="1"/>
          </p:nvPr>
        </p:nvSpPr>
        <p:spPr>
          <a:xfrm rot="16200000" flipH="1">
            <a:off x="5068797" y="2355407"/>
            <a:ext cx="45719" cy="868824"/>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2" name="Marcador de texto 34">
            <a:extLst>
              <a:ext uri="{FF2B5EF4-FFF2-40B4-BE49-F238E27FC236}">
                <a16:creationId xmlns:a16="http://schemas.microsoft.com/office/drawing/2014/main" xmlns="" id="{11D99E9E-817C-6D7E-A2BE-89DD822D161A}"/>
              </a:ext>
            </a:extLst>
          </p:cNvPr>
          <p:cNvSpPr>
            <a:spLocks noGrp="1"/>
          </p:cNvSpPr>
          <p:nvPr>
            <p:ph type="body" sz="quarter" idx="52" hasCustomPrompt="1"/>
          </p:nvPr>
        </p:nvSpPr>
        <p:spPr>
          <a:xfrm rot="16200000" flipH="1">
            <a:off x="5068798" y="3727008"/>
            <a:ext cx="45719" cy="868824"/>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3" name="Marcador de texto 34">
            <a:extLst>
              <a:ext uri="{FF2B5EF4-FFF2-40B4-BE49-F238E27FC236}">
                <a16:creationId xmlns:a16="http://schemas.microsoft.com/office/drawing/2014/main" xmlns="" id="{00F65F61-D1F6-1F4E-575A-A425488713D2}"/>
              </a:ext>
            </a:extLst>
          </p:cNvPr>
          <p:cNvSpPr>
            <a:spLocks noGrp="1"/>
          </p:cNvSpPr>
          <p:nvPr>
            <p:ph type="body" sz="quarter" idx="53" hasCustomPrompt="1"/>
          </p:nvPr>
        </p:nvSpPr>
        <p:spPr>
          <a:xfrm rot="16200000" flipH="1">
            <a:off x="5068799" y="5109242"/>
            <a:ext cx="45719" cy="868824"/>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4" name="Marcador de texto 49">
            <a:extLst>
              <a:ext uri="{FF2B5EF4-FFF2-40B4-BE49-F238E27FC236}">
                <a16:creationId xmlns:a16="http://schemas.microsoft.com/office/drawing/2014/main" xmlns="" id="{636F64CA-18E8-BF09-DD60-E08C4128683D}"/>
              </a:ext>
            </a:extLst>
          </p:cNvPr>
          <p:cNvSpPr>
            <a:spLocks noGrp="1"/>
          </p:cNvSpPr>
          <p:nvPr>
            <p:ph type="body" sz="quarter" idx="54" hasCustomPrompt="1"/>
          </p:nvPr>
        </p:nvSpPr>
        <p:spPr>
          <a:xfrm>
            <a:off x="1766802" y="2196364"/>
            <a:ext cx="2614932" cy="1232629"/>
          </a:xfrm>
          <a:noFill/>
        </p:spPr>
        <p:txBody>
          <a:bodyPr lIns="0" tIns="0" rIns="0" bIns="0" anchor="ctr">
            <a:noAutofit/>
          </a:bodyPr>
          <a:lstStyle>
            <a:lvl1pPr marL="0" indent="0" algn="l">
              <a:buNone/>
              <a:defRPr sz="1400" b="1">
                <a:solidFill>
                  <a:schemeClr val="accent1"/>
                </a:solidFill>
              </a:defRPr>
            </a:lvl1pPr>
          </a:lstStyle>
          <a:p>
            <a:pPr lvl="0"/>
            <a:r>
              <a:rPr lang="es-ES" dirty="0"/>
              <a:t>Texto</a:t>
            </a:r>
          </a:p>
        </p:txBody>
      </p:sp>
      <p:sp>
        <p:nvSpPr>
          <p:cNvPr id="75" name="Marcador de texto 49">
            <a:extLst>
              <a:ext uri="{FF2B5EF4-FFF2-40B4-BE49-F238E27FC236}">
                <a16:creationId xmlns:a16="http://schemas.microsoft.com/office/drawing/2014/main" xmlns="" id="{A3BA2335-2FFB-08E3-1335-E3252122ABB7}"/>
              </a:ext>
            </a:extLst>
          </p:cNvPr>
          <p:cNvSpPr>
            <a:spLocks noGrp="1"/>
          </p:cNvSpPr>
          <p:nvPr>
            <p:ph type="body" sz="quarter" idx="55" hasCustomPrompt="1"/>
          </p:nvPr>
        </p:nvSpPr>
        <p:spPr>
          <a:xfrm>
            <a:off x="1766802" y="3556813"/>
            <a:ext cx="2614932" cy="1232629"/>
          </a:xfrm>
          <a:noFill/>
        </p:spPr>
        <p:txBody>
          <a:bodyPr lIns="0" tIns="0" rIns="0" bIns="0" anchor="ctr">
            <a:noAutofit/>
          </a:bodyPr>
          <a:lstStyle>
            <a:lvl1pPr marL="0" indent="0" algn="l">
              <a:buNone/>
              <a:defRPr sz="1400" b="1">
                <a:solidFill>
                  <a:schemeClr val="accent1"/>
                </a:solidFill>
              </a:defRPr>
            </a:lvl1pPr>
          </a:lstStyle>
          <a:p>
            <a:pPr lvl="0"/>
            <a:r>
              <a:rPr lang="es-ES" dirty="0"/>
              <a:t>Texto</a:t>
            </a:r>
          </a:p>
        </p:txBody>
      </p:sp>
      <p:sp>
        <p:nvSpPr>
          <p:cNvPr id="76" name="Marcador de texto 49">
            <a:extLst>
              <a:ext uri="{FF2B5EF4-FFF2-40B4-BE49-F238E27FC236}">
                <a16:creationId xmlns:a16="http://schemas.microsoft.com/office/drawing/2014/main" xmlns="" id="{DE00BC1C-834A-9980-3BCA-F908E7F0CF47}"/>
              </a:ext>
            </a:extLst>
          </p:cNvPr>
          <p:cNvSpPr>
            <a:spLocks noGrp="1"/>
          </p:cNvSpPr>
          <p:nvPr>
            <p:ph type="body" sz="quarter" idx="56" hasCustomPrompt="1"/>
          </p:nvPr>
        </p:nvSpPr>
        <p:spPr>
          <a:xfrm>
            <a:off x="1766802" y="4906111"/>
            <a:ext cx="2614932" cy="1232629"/>
          </a:xfrm>
          <a:noFill/>
        </p:spPr>
        <p:txBody>
          <a:bodyPr lIns="0" tIns="0" rIns="0" bIns="0" anchor="ctr">
            <a:noAutofit/>
          </a:bodyPr>
          <a:lstStyle>
            <a:lvl1pPr marL="0" indent="0" algn="l">
              <a:buNone/>
              <a:defRPr sz="1400" b="1">
                <a:solidFill>
                  <a:schemeClr val="accent1"/>
                </a:solidFill>
              </a:defRPr>
            </a:lvl1pPr>
          </a:lstStyle>
          <a:p>
            <a:pPr lvl="0"/>
            <a:r>
              <a:rPr lang="es-ES" dirty="0"/>
              <a:t>Texto</a:t>
            </a:r>
          </a:p>
        </p:txBody>
      </p:sp>
      <p:sp>
        <p:nvSpPr>
          <p:cNvPr id="77" name="Marcador de posición de imagen 86">
            <a:extLst>
              <a:ext uri="{FF2B5EF4-FFF2-40B4-BE49-F238E27FC236}">
                <a16:creationId xmlns:a16="http://schemas.microsoft.com/office/drawing/2014/main" xmlns="" id="{64DAE33A-150D-57A3-70D3-CD27D0B39520}"/>
              </a:ext>
            </a:extLst>
          </p:cNvPr>
          <p:cNvSpPr>
            <a:spLocks noGrp="1"/>
          </p:cNvSpPr>
          <p:nvPr>
            <p:ph type="pic" sz="quarter" idx="26" hasCustomPrompt="1"/>
          </p:nvPr>
        </p:nvSpPr>
        <p:spPr>
          <a:xfrm>
            <a:off x="494108" y="2330078"/>
            <a:ext cx="963613" cy="965200"/>
          </a:xfrm>
        </p:spPr>
        <p:txBody>
          <a:bodyPr/>
          <a:lstStyle>
            <a:lvl1pPr>
              <a:defRPr/>
            </a:lvl1pPr>
          </a:lstStyle>
          <a:p>
            <a:r>
              <a:rPr lang="es-ES" dirty="0"/>
              <a:t>ícono</a:t>
            </a:r>
            <a:endParaRPr lang="es-CL" dirty="0"/>
          </a:p>
        </p:txBody>
      </p:sp>
      <p:sp>
        <p:nvSpPr>
          <p:cNvPr id="78" name="Marcador de posición de imagen 86">
            <a:extLst>
              <a:ext uri="{FF2B5EF4-FFF2-40B4-BE49-F238E27FC236}">
                <a16:creationId xmlns:a16="http://schemas.microsoft.com/office/drawing/2014/main" xmlns="" id="{ECCD658C-2175-3803-0038-475F5236EF34}"/>
              </a:ext>
            </a:extLst>
          </p:cNvPr>
          <p:cNvSpPr>
            <a:spLocks noGrp="1"/>
          </p:cNvSpPr>
          <p:nvPr>
            <p:ph type="pic" sz="quarter" idx="57" hasCustomPrompt="1"/>
          </p:nvPr>
        </p:nvSpPr>
        <p:spPr>
          <a:xfrm>
            <a:off x="494108" y="3701680"/>
            <a:ext cx="963613" cy="965200"/>
          </a:xfrm>
        </p:spPr>
        <p:txBody>
          <a:bodyPr/>
          <a:lstStyle>
            <a:lvl1pPr>
              <a:defRPr/>
            </a:lvl1pPr>
          </a:lstStyle>
          <a:p>
            <a:r>
              <a:rPr lang="es-ES" dirty="0"/>
              <a:t>ícono</a:t>
            </a:r>
            <a:endParaRPr lang="es-CL" dirty="0"/>
          </a:p>
        </p:txBody>
      </p:sp>
      <p:sp>
        <p:nvSpPr>
          <p:cNvPr id="79" name="Marcador de posición de imagen 86">
            <a:extLst>
              <a:ext uri="{FF2B5EF4-FFF2-40B4-BE49-F238E27FC236}">
                <a16:creationId xmlns:a16="http://schemas.microsoft.com/office/drawing/2014/main" xmlns="" id="{92A05F97-2D3F-CDB4-311A-DC950928EBF3}"/>
              </a:ext>
            </a:extLst>
          </p:cNvPr>
          <p:cNvSpPr>
            <a:spLocks noGrp="1"/>
          </p:cNvSpPr>
          <p:nvPr>
            <p:ph type="pic" sz="quarter" idx="58" hasCustomPrompt="1"/>
          </p:nvPr>
        </p:nvSpPr>
        <p:spPr>
          <a:xfrm>
            <a:off x="494108" y="5062645"/>
            <a:ext cx="963613" cy="965200"/>
          </a:xfrm>
        </p:spPr>
        <p:txBody>
          <a:bodyPr/>
          <a:lstStyle>
            <a:lvl1pPr>
              <a:defRPr/>
            </a:lvl1pPr>
          </a:lstStyle>
          <a:p>
            <a:r>
              <a:rPr lang="es-ES" dirty="0"/>
              <a:t>ícono</a:t>
            </a:r>
            <a:endParaRPr lang="es-CL" dirty="0"/>
          </a:p>
        </p:txBody>
      </p:sp>
      <p:sp>
        <p:nvSpPr>
          <p:cNvPr id="3" name="Marcador de pie de página 2"/>
          <p:cNvSpPr>
            <a:spLocks noGrp="1"/>
          </p:cNvSpPr>
          <p:nvPr>
            <p:ph type="ftr" sz="quarter" idx="59"/>
          </p:nvPr>
        </p:nvSpPr>
        <p:spPr/>
        <p:txBody>
          <a:bodyPr/>
          <a:lstStyle/>
          <a:p>
            <a:endParaRPr lang="es-CL" dirty="0"/>
          </a:p>
        </p:txBody>
      </p:sp>
      <p:sp>
        <p:nvSpPr>
          <p:cNvPr id="4" name="Marcador de número de diapositiva 3"/>
          <p:cNvSpPr>
            <a:spLocks noGrp="1"/>
          </p:cNvSpPr>
          <p:nvPr>
            <p:ph type="sldNum" sz="quarter" idx="60"/>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22520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seño personalizado 13">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33"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2" name="Subtítulo 2">
            <a:extLst>
              <a:ext uri="{FF2B5EF4-FFF2-40B4-BE49-F238E27FC236}">
                <a16:creationId xmlns:a16="http://schemas.microsoft.com/office/drawing/2014/main" xmlns="" id="{83F15F5D-7D92-97D5-8099-701EAA364928}"/>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43" name="Marcador de texto 49">
            <a:extLst>
              <a:ext uri="{FF2B5EF4-FFF2-40B4-BE49-F238E27FC236}">
                <a16:creationId xmlns:a16="http://schemas.microsoft.com/office/drawing/2014/main" xmlns="" id="{1EDF05D4-9A65-EF9A-522C-6318F25B043F}"/>
              </a:ext>
            </a:extLst>
          </p:cNvPr>
          <p:cNvSpPr>
            <a:spLocks noGrp="1"/>
          </p:cNvSpPr>
          <p:nvPr>
            <p:ph type="body" sz="quarter" idx="31" hasCustomPrompt="1"/>
          </p:nvPr>
        </p:nvSpPr>
        <p:spPr>
          <a:xfrm>
            <a:off x="441504" y="1852612"/>
            <a:ext cx="11121820" cy="1097208"/>
          </a:xfrm>
          <a:noFill/>
        </p:spPr>
        <p:txBody>
          <a:bodyPr lIns="0" tIns="0" rIns="0" bIns="0" anchor="t">
            <a:noAutofit/>
          </a:bodyPr>
          <a:lstStyle>
            <a:lvl1pPr marL="0" indent="0">
              <a:buNone/>
              <a:defRPr sz="1200" b="0"/>
            </a:lvl1pPr>
          </a:lstStyle>
          <a:p>
            <a:pPr lvl="0"/>
            <a:r>
              <a:rPr lang="es-ES" dirty="0"/>
              <a:t>Texto</a:t>
            </a:r>
          </a:p>
        </p:txBody>
      </p:sp>
      <p:sp>
        <p:nvSpPr>
          <p:cNvPr id="44" name="Marcador de texto 49">
            <a:extLst>
              <a:ext uri="{FF2B5EF4-FFF2-40B4-BE49-F238E27FC236}">
                <a16:creationId xmlns:a16="http://schemas.microsoft.com/office/drawing/2014/main" xmlns="" id="{9EC0A742-FAE7-EB7C-074F-338B3CA3D6F0}"/>
              </a:ext>
            </a:extLst>
          </p:cNvPr>
          <p:cNvSpPr>
            <a:spLocks noGrp="1"/>
          </p:cNvSpPr>
          <p:nvPr>
            <p:ph type="body" sz="quarter" idx="30" hasCustomPrompt="1"/>
          </p:nvPr>
        </p:nvSpPr>
        <p:spPr>
          <a:xfrm>
            <a:off x="441504" y="3270847"/>
            <a:ext cx="11121820" cy="234291"/>
          </a:xfrm>
          <a:noFill/>
        </p:spPr>
        <p:txBody>
          <a:bodyPr lIns="0" tIns="0" rIns="0" bIns="0" anchor="t">
            <a:noAutofit/>
          </a:bodyPr>
          <a:lstStyle>
            <a:lvl1pPr marL="0" indent="0">
              <a:buNone/>
              <a:defRPr sz="1200" b="1"/>
            </a:lvl1pPr>
          </a:lstStyle>
          <a:p>
            <a:pPr lvl="0"/>
            <a:r>
              <a:rPr lang="es-ES" dirty="0"/>
              <a:t>Texto</a:t>
            </a:r>
          </a:p>
        </p:txBody>
      </p:sp>
      <p:sp>
        <p:nvSpPr>
          <p:cNvPr id="45" name="Marcador de texto 49">
            <a:extLst>
              <a:ext uri="{FF2B5EF4-FFF2-40B4-BE49-F238E27FC236}">
                <a16:creationId xmlns:a16="http://schemas.microsoft.com/office/drawing/2014/main" xmlns="" id="{A38F46DD-F13F-9EA0-4D70-156B93AB0A4E}"/>
              </a:ext>
            </a:extLst>
          </p:cNvPr>
          <p:cNvSpPr>
            <a:spLocks noGrp="1"/>
          </p:cNvSpPr>
          <p:nvPr>
            <p:ph type="body" sz="quarter" idx="32" hasCustomPrompt="1"/>
          </p:nvPr>
        </p:nvSpPr>
        <p:spPr>
          <a:xfrm>
            <a:off x="441504" y="4593265"/>
            <a:ext cx="1912506" cy="1524846"/>
          </a:xfrm>
          <a:noFill/>
        </p:spPr>
        <p:txBody>
          <a:bodyPr lIns="0" tIns="0" rIns="0" bIns="0" anchor="t">
            <a:noAutofit/>
          </a:bodyPr>
          <a:lstStyle>
            <a:lvl1pPr marL="0" indent="0">
              <a:buNone/>
              <a:defRPr sz="1200" b="0"/>
            </a:lvl1pPr>
          </a:lstStyle>
          <a:p>
            <a:pPr lvl="0"/>
            <a:r>
              <a:rPr lang="es-ES" dirty="0"/>
              <a:t>Texto</a:t>
            </a:r>
          </a:p>
        </p:txBody>
      </p:sp>
      <p:sp>
        <p:nvSpPr>
          <p:cNvPr id="46" name="Marcador de texto 49">
            <a:extLst>
              <a:ext uri="{FF2B5EF4-FFF2-40B4-BE49-F238E27FC236}">
                <a16:creationId xmlns:a16="http://schemas.microsoft.com/office/drawing/2014/main" xmlns="" id="{B2B6EF5F-B4EB-6934-ECD5-C2A36A84A8C1}"/>
              </a:ext>
            </a:extLst>
          </p:cNvPr>
          <p:cNvSpPr>
            <a:spLocks noGrp="1"/>
          </p:cNvSpPr>
          <p:nvPr>
            <p:ph type="body" sz="quarter" idx="33" hasCustomPrompt="1"/>
          </p:nvPr>
        </p:nvSpPr>
        <p:spPr>
          <a:xfrm>
            <a:off x="2796807" y="4593265"/>
            <a:ext cx="1912506" cy="1524846"/>
          </a:xfrm>
          <a:noFill/>
        </p:spPr>
        <p:txBody>
          <a:bodyPr lIns="0" tIns="0" rIns="0" bIns="0" anchor="t">
            <a:noAutofit/>
          </a:bodyPr>
          <a:lstStyle>
            <a:lvl1pPr marL="0" indent="0">
              <a:buNone/>
              <a:defRPr sz="1200" b="0"/>
            </a:lvl1pPr>
          </a:lstStyle>
          <a:p>
            <a:pPr lvl="0"/>
            <a:r>
              <a:rPr lang="es-ES" dirty="0"/>
              <a:t>Texto</a:t>
            </a:r>
          </a:p>
        </p:txBody>
      </p:sp>
      <p:sp>
        <p:nvSpPr>
          <p:cNvPr id="47" name="Marcador de texto 49">
            <a:extLst>
              <a:ext uri="{FF2B5EF4-FFF2-40B4-BE49-F238E27FC236}">
                <a16:creationId xmlns:a16="http://schemas.microsoft.com/office/drawing/2014/main" xmlns="" id="{C8100423-846E-4126-FB92-9B3114D4169E}"/>
              </a:ext>
            </a:extLst>
          </p:cNvPr>
          <p:cNvSpPr>
            <a:spLocks noGrp="1"/>
          </p:cNvSpPr>
          <p:nvPr>
            <p:ph type="body" sz="quarter" idx="34" hasCustomPrompt="1"/>
          </p:nvPr>
        </p:nvSpPr>
        <p:spPr>
          <a:xfrm>
            <a:off x="5151097" y="4593265"/>
            <a:ext cx="1912506" cy="1524846"/>
          </a:xfrm>
          <a:noFill/>
        </p:spPr>
        <p:txBody>
          <a:bodyPr lIns="0" tIns="0" rIns="0" bIns="0" anchor="t">
            <a:noAutofit/>
          </a:bodyPr>
          <a:lstStyle>
            <a:lvl1pPr marL="0" indent="0">
              <a:buNone/>
              <a:defRPr sz="1200" b="0"/>
            </a:lvl1pPr>
          </a:lstStyle>
          <a:p>
            <a:pPr lvl="0"/>
            <a:r>
              <a:rPr lang="es-ES" dirty="0"/>
              <a:t>Texto</a:t>
            </a:r>
          </a:p>
        </p:txBody>
      </p:sp>
      <p:sp>
        <p:nvSpPr>
          <p:cNvPr id="48" name="Marcador de texto 49">
            <a:extLst>
              <a:ext uri="{FF2B5EF4-FFF2-40B4-BE49-F238E27FC236}">
                <a16:creationId xmlns:a16="http://schemas.microsoft.com/office/drawing/2014/main" xmlns="" id="{051DCBF7-6C95-9680-0904-0D5E5E380572}"/>
              </a:ext>
            </a:extLst>
          </p:cNvPr>
          <p:cNvSpPr>
            <a:spLocks noGrp="1"/>
          </p:cNvSpPr>
          <p:nvPr>
            <p:ph type="body" sz="quarter" idx="35" hasCustomPrompt="1"/>
          </p:nvPr>
        </p:nvSpPr>
        <p:spPr>
          <a:xfrm>
            <a:off x="7505387" y="4593265"/>
            <a:ext cx="1912506" cy="1524846"/>
          </a:xfrm>
          <a:noFill/>
        </p:spPr>
        <p:txBody>
          <a:bodyPr lIns="0" tIns="0" rIns="0" bIns="0" anchor="t">
            <a:noAutofit/>
          </a:bodyPr>
          <a:lstStyle>
            <a:lvl1pPr marL="0" indent="0">
              <a:buNone/>
              <a:defRPr sz="1200" b="0"/>
            </a:lvl1pPr>
          </a:lstStyle>
          <a:p>
            <a:pPr lvl="0"/>
            <a:r>
              <a:rPr lang="es-ES" dirty="0"/>
              <a:t>Texto</a:t>
            </a:r>
          </a:p>
        </p:txBody>
      </p:sp>
      <p:sp>
        <p:nvSpPr>
          <p:cNvPr id="49" name="Marcador de texto 49">
            <a:extLst>
              <a:ext uri="{FF2B5EF4-FFF2-40B4-BE49-F238E27FC236}">
                <a16:creationId xmlns:a16="http://schemas.microsoft.com/office/drawing/2014/main" xmlns="" id="{007F1483-B57C-B30C-EE92-81E42BC2D556}"/>
              </a:ext>
            </a:extLst>
          </p:cNvPr>
          <p:cNvSpPr>
            <a:spLocks noGrp="1"/>
          </p:cNvSpPr>
          <p:nvPr>
            <p:ph type="body" sz="quarter" idx="36" hasCustomPrompt="1"/>
          </p:nvPr>
        </p:nvSpPr>
        <p:spPr>
          <a:xfrm>
            <a:off x="9862715" y="4593265"/>
            <a:ext cx="1912506" cy="1524846"/>
          </a:xfrm>
          <a:noFill/>
        </p:spPr>
        <p:txBody>
          <a:bodyPr lIns="0" tIns="0" rIns="0" bIns="0" anchor="t">
            <a:noAutofit/>
          </a:bodyPr>
          <a:lstStyle>
            <a:lvl1pPr marL="0" indent="0">
              <a:buNone/>
              <a:defRPr sz="1200" b="0"/>
            </a:lvl1pPr>
          </a:lstStyle>
          <a:p>
            <a:pPr lvl="0"/>
            <a:r>
              <a:rPr lang="es-ES" dirty="0"/>
              <a:t>Texto</a:t>
            </a:r>
          </a:p>
        </p:txBody>
      </p:sp>
      <p:sp>
        <p:nvSpPr>
          <p:cNvPr id="50" name="Marcador de texto 34">
            <a:extLst>
              <a:ext uri="{FF2B5EF4-FFF2-40B4-BE49-F238E27FC236}">
                <a16:creationId xmlns:a16="http://schemas.microsoft.com/office/drawing/2014/main" xmlns="" id="{6FB6EE8B-F2BD-25A3-0B74-0CB25E3DEA93}"/>
              </a:ext>
            </a:extLst>
          </p:cNvPr>
          <p:cNvSpPr>
            <a:spLocks noGrp="1"/>
          </p:cNvSpPr>
          <p:nvPr>
            <p:ph type="body" sz="quarter" idx="20" hasCustomPrompt="1"/>
          </p:nvPr>
        </p:nvSpPr>
        <p:spPr>
          <a:xfrm>
            <a:off x="2796807" y="3685085"/>
            <a:ext cx="1587571"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51" name="Marcador de texto 31">
            <a:extLst>
              <a:ext uri="{FF2B5EF4-FFF2-40B4-BE49-F238E27FC236}">
                <a16:creationId xmlns:a16="http://schemas.microsoft.com/office/drawing/2014/main" xmlns="" id="{9262D7D3-F97F-8E58-4966-FA7038055201}"/>
              </a:ext>
            </a:extLst>
          </p:cNvPr>
          <p:cNvSpPr>
            <a:spLocks noGrp="1"/>
          </p:cNvSpPr>
          <p:nvPr>
            <p:ph type="body" sz="quarter" idx="21" hasCustomPrompt="1"/>
          </p:nvPr>
        </p:nvSpPr>
        <p:spPr>
          <a:xfrm>
            <a:off x="4013977" y="368508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2" name="Marcador de texto 31">
            <a:extLst>
              <a:ext uri="{FF2B5EF4-FFF2-40B4-BE49-F238E27FC236}">
                <a16:creationId xmlns:a16="http://schemas.microsoft.com/office/drawing/2014/main" xmlns="" id="{24420A78-BBAD-C2C0-9FC0-AA634D4B5CC8}"/>
              </a:ext>
            </a:extLst>
          </p:cNvPr>
          <p:cNvSpPr>
            <a:spLocks noGrp="1"/>
          </p:cNvSpPr>
          <p:nvPr>
            <p:ph type="body" sz="quarter" idx="22" hasCustomPrompt="1"/>
          </p:nvPr>
        </p:nvSpPr>
        <p:spPr>
          <a:xfrm rot="5400000">
            <a:off x="4233066" y="3888500"/>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3" name="Marcador de texto 34">
            <a:extLst>
              <a:ext uri="{FF2B5EF4-FFF2-40B4-BE49-F238E27FC236}">
                <a16:creationId xmlns:a16="http://schemas.microsoft.com/office/drawing/2014/main" xmlns="" id="{5D79030A-41CF-6F08-1065-47605D0AAAA9}"/>
              </a:ext>
            </a:extLst>
          </p:cNvPr>
          <p:cNvSpPr>
            <a:spLocks noGrp="1"/>
          </p:cNvSpPr>
          <p:nvPr>
            <p:ph type="body" sz="quarter" idx="37" hasCustomPrompt="1"/>
          </p:nvPr>
        </p:nvSpPr>
        <p:spPr>
          <a:xfrm>
            <a:off x="442517" y="3685085"/>
            <a:ext cx="1587571"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54" name="Marcador de texto 31">
            <a:extLst>
              <a:ext uri="{FF2B5EF4-FFF2-40B4-BE49-F238E27FC236}">
                <a16:creationId xmlns:a16="http://schemas.microsoft.com/office/drawing/2014/main" xmlns="" id="{9462DC54-CBF9-6B45-2B2C-2148284DB57E}"/>
              </a:ext>
            </a:extLst>
          </p:cNvPr>
          <p:cNvSpPr>
            <a:spLocks noGrp="1"/>
          </p:cNvSpPr>
          <p:nvPr>
            <p:ph type="body" sz="quarter" idx="38" hasCustomPrompt="1"/>
          </p:nvPr>
        </p:nvSpPr>
        <p:spPr>
          <a:xfrm>
            <a:off x="1659687" y="368508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5" name="Marcador de texto 31">
            <a:extLst>
              <a:ext uri="{FF2B5EF4-FFF2-40B4-BE49-F238E27FC236}">
                <a16:creationId xmlns:a16="http://schemas.microsoft.com/office/drawing/2014/main" xmlns="" id="{A658DC09-3F35-A814-365C-D35FDB5313B8}"/>
              </a:ext>
            </a:extLst>
          </p:cNvPr>
          <p:cNvSpPr>
            <a:spLocks noGrp="1"/>
          </p:cNvSpPr>
          <p:nvPr>
            <p:ph type="body" sz="quarter" idx="39" hasCustomPrompt="1"/>
          </p:nvPr>
        </p:nvSpPr>
        <p:spPr>
          <a:xfrm rot="5400000">
            <a:off x="1878776" y="3888500"/>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6" name="Marcador de texto 34">
            <a:extLst>
              <a:ext uri="{FF2B5EF4-FFF2-40B4-BE49-F238E27FC236}">
                <a16:creationId xmlns:a16="http://schemas.microsoft.com/office/drawing/2014/main" xmlns="" id="{4C77BC8D-3998-BB26-47BA-C708BD556056}"/>
              </a:ext>
            </a:extLst>
          </p:cNvPr>
          <p:cNvSpPr>
            <a:spLocks noGrp="1"/>
          </p:cNvSpPr>
          <p:nvPr>
            <p:ph type="body" sz="quarter" idx="40" hasCustomPrompt="1"/>
          </p:nvPr>
        </p:nvSpPr>
        <p:spPr>
          <a:xfrm>
            <a:off x="7505387" y="3685085"/>
            <a:ext cx="1587571"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57" name="Marcador de texto 31">
            <a:extLst>
              <a:ext uri="{FF2B5EF4-FFF2-40B4-BE49-F238E27FC236}">
                <a16:creationId xmlns:a16="http://schemas.microsoft.com/office/drawing/2014/main" xmlns="" id="{274D0C8D-1C32-F531-C87A-BA0BED3441CA}"/>
              </a:ext>
            </a:extLst>
          </p:cNvPr>
          <p:cNvSpPr>
            <a:spLocks noGrp="1"/>
          </p:cNvSpPr>
          <p:nvPr>
            <p:ph type="body" sz="quarter" idx="41" hasCustomPrompt="1"/>
          </p:nvPr>
        </p:nvSpPr>
        <p:spPr>
          <a:xfrm>
            <a:off x="8722557" y="368508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8" name="Marcador de texto 31">
            <a:extLst>
              <a:ext uri="{FF2B5EF4-FFF2-40B4-BE49-F238E27FC236}">
                <a16:creationId xmlns:a16="http://schemas.microsoft.com/office/drawing/2014/main" xmlns="" id="{1819C0FF-910E-6355-8D27-D63208863DB2}"/>
              </a:ext>
            </a:extLst>
          </p:cNvPr>
          <p:cNvSpPr>
            <a:spLocks noGrp="1"/>
          </p:cNvSpPr>
          <p:nvPr>
            <p:ph type="body" sz="quarter" idx="42" hasCustomPrompt="1"/>
          </p:nvPr>
        </p:nvSpPr>
        <p:spPr>
          <a:xfrm rot="5400000">
            <a:off x="8941646" y="3883308"/>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9" name="Marcador de texto 34">
            <a:extLst>
              <a:ext uri="{FF2B5EF4-FFF2-40B4-BE49-F238E27FC236}">
                <a16:creationId xmlns:a16="http://schemas.microsoft.com/office/drawing/2014/main" xmlns="" id="{09D34F02-4612-0DA0-8199-D17D80133146}"/>
              </a:ext>
            </a:extLst>
          </p:cNvPr>
          <p:cNvSpPr>
            <a:spLocks noGrp="1"/>
          </p:cNvSpPr>
          <p:nvPr>
            <p:ph type="body" sz="quarter" idx="43" hasCustomPrompt="1"/>
          </p:nvPr>
        </p:nvSpPr>
        <p:spPr>
          <a:xfrm>
            <a:off x="5151097" y="3685085"/>
            <a:ext cx="1587571"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60" name="Marcador de texto 31">
            <a:extLst>
              <a:ext uri="{FF2B5EF4-FFF2-40B4-BE49-F238E27FC236}">
                <a16:creationId xmlns:a16="http://schemas.microsoft.com/office/drawing/2014/main" xmlns="" id="{C3946606-FE5E-4257-2A70-3B1EE8D3D68A}"/>
              </a:ext>
            </a:extLst>
          </p:cNvPr>
          <p:cNvSpPr>
            <a:spLocks noGrp="1"/>
          </p:cNvSpPr>
          <p:nvPr>
            <p:ph type="body" sz="quarter" idx="44" hasCustomPrompt="1"/>
          </p:nvPr>
        </p:nvSpPr>
        <p:spPr>
          <a:xfrm>
            <a:off x="6368267" y="368508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61" name="Marcador de texto 31">
            <a:extLst>
              <a:ext uri="{FF2B5EF4-FFF2-40B4-BE49-F238E27FC236}">
                <a16:creationId xmlns:a16="http://schemas.microsoft.com/office/drawing/2014/main" xmlns="" id="{7A1297C7-876A-2CAE-B2A0-78ACA462B8AB}"/>
              </a:ext>
            </a:extLst>
          </p:cNvPr>
          <p:cNvSpPr>
            <a:spLocks noGrp="1"/>
          </p:cNvSpPr>
          <p:nvPr>
            <p:ph type="body" sz="quarter" idx="45" hasCustomPrompt="1"/>
          </p:nvPr>
        </p:nvSpPr>
        <p:spPr>
          <a:xfrm rot="5400000">
            <a:off x="6587356" y="3888500"/>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62" name="Marcador de texto 34">
            <a:extLst>
              <a:ext uri="{FF2B5EF4-FFF2-40B4-BE49-F238E27FC236}">
                <a16:creationId xmlns:a16="http://schemas.microsoft.com/office/drawing/2014/main" xmlns="" id="{FD04A436-8FFE-C6D0-880E-D7B4CB3783C5}"/>
              </a:ext>
            </a:extLst>
          </p:cNvPr>
          <p:cNvSpPr>
            <a:spLocks noGrp="1"/>
          </p:cNvSpPr>
          <p:nvPr>
            <p:ph type="body" sz="quarter" idx="46" hasCustomPrompt="1"/>
          </p:nvPr>
        </p:nvSpPr>
        <p:spPr>
          <a:xfrm>
            <a:off x="9859677" y="3685085"/>
            <a:ext cx="1587571"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63" name="Marcador de texto 31">
            <a:extLst>
              <a:ext uri="{FF2B5EF4-FFF2-40B4-BE49-F238E27FC236}">
                <a16:creationId xmlns:a16="http://schemas.microsoft.com/office/drawing/2014/main" xmlns="" id="{EBEBCBEE-CE4C-981A-D59E-FF13E67B62F3}"/>
              </a:ext>
            </a:extLst>
          </p:cNvPr>
          <p:cNvSpPr>
            <a:spLocks noGrp="1"/>
          </p:cNvSpPr>
          <p:nvPr>
            <p:ph type="body" sz="quarter" idx="47" hasCustomPrompt="1"/>
          </p:nvPr>
        </p:nvSpPr>
        <p:spPr>
          <a:xfrm>
            <a:off x="11076847" y="368508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64" name="Marcador de texto 31">
            <a:extLst>
              <a:ext uri="{FF2B5EF4-FFF2-40B4-BE49-F238E27FC236}">
                <a16:creationId xmlns:a16="http://schemas.microsoft.com/office/drawing/2014/main" xmlns="" id="{7D3423CD-D5FE-E127-9746-BA101CE3EBAD}"/>
              </a:ext>
            </a:extLst>
          </p:cNvPr>
          <p:cNvSpPr>
            <a:spLocks noGrp="1"/>
          </p:cNvSpPr>
          <p:nvPr>
            <p:ph type="body" sz="quarter" idx="48" hasCustomPrompt="1"/>
          </p:nvPr>
        </p:nvSpPr>
        <p:spPr>
          <a:xfrm rot="5400000">
            <a:off x="11295936" y="3883306"/>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 name="Marcador de pie de página 2"/>
          <p:cNvSpPr>
            <a:spLocks noGrp="1"/>
          </p:cNvSpPr>
          <p:nvPr>
            <p:ph type="ftr" sz="quarter" idx="49"/>
          </p:nvPr>
        </p:nvSpPr>
        <p:spPr/>
        <p:txBody>
          <a:bodyPr/>
          <a:lstStyle/>
          <a:p>
            <a:endParaRPr lang="es-CL" dirty="0"/>
          </a:p>
        </p:txBody>
      </p:sp>
      <p:sp>
        <p:nvSpPr>
          <p:cNvPr id="4" name="Marcador de número de diapositiva 3"/>
          <p:cNvSpPr>
            <a:spLocks noGrp="1"/>
          </p:cNvSpPr>
          <p:nvPr>
            <p:ph type="sldNum" sz="quarter" idx="50"/>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2307274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seño personalizado 14">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7"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2" name="Subtítulo 2">
            <a:extLst>
              <a:ext uri="{FF2B5EF4-FFF2-40B4-BE49-F238E27FC236}">
                <a16:creationId xmlns:a16="http://schemas.microsoft.com/office/drawing/2014/main" xmlns="" id="{83F15F5D-7D92-97D5-8099-701EAA364928}"/>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cxnSp>
        <p:nvCxnSpPr>
          <p:cNvPr id="71" name="Conector recto 70">
            <a:extLst>
              <a:ext uri="{FF2B5EF4-FFF2-40B4-BE49-F238E27FC236}">
                <a16:creationId xmlns:a16="http://schemas.microsoft.com/office/drawing/2014/main" xmlns="" id="{741D0EF4-A454-9693-96B3-EB35A488F9ED}"/>
              </a:ext>
            </a:extLst>
          </p:cNvPr>
          <p:cNvCxnSpPr>
            <a:cxnSpLocks/>
          </p:cNvCxnSpPr>
          <p:nvPr userDrawn="1"/>
        </p:nvCxnSpPr>
        <p:spPr>
          <a:xfrm>
            <a:off x="425229" y="4618032"/>
            <a:ext cx="11341542" cy="0"/>
          </a:xfrm>
          <a:prstGeom prst="line">
            <a:avLst/>
          </a:prstGeom>
          <a:ln w="19050">
            <a:solidFill>
              <a:schemeClr val="accent3">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 name="Conector recto 71">
            <a:extLst>
              <a:ext uri="{FF2B5EF4-FFF2-40B4-BE49-F238E27FC236}">
                <a16:creationId xmlns:a16="http://schemas.microsoft.com/office/drawing/2014/main" xmlns="" id="{80C8DCC1-8E32-D573-93B5-E5E71C01DC3E}"/>
              </a:ext>
            </a:extLst>
          </p:cNvPr>
          <p:cNvCxnSpPr>
            <a:cxnSpLocks/>
          </p:cNvCxnSpPr>
          <p:nvPr userDrawn="1"/>
        </p:nvCxnSpPr>
        <p:spPr>
          <a:xfrm>
            <a:off x="425229" y="2841684"/>
            <a:ext cx="11341542" cy="0"/>
          </a:xfrm>
          <a:prstGeom prst="line">
            <a:avLst/>
          </a:prstGeom>
          <a:ln w="19050">
            <a:solidFill>
              <a:schemeClr val="accent3">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cxnSp>
      <p:sp>
        <p:nvSpPr>
          <p:cNvPr id="98" name="Marcador de texto 49">
            <a:extLst>
              <a:ext uri="{FF2B5EF4-FFF2-40B4-BE49-F238E27FC236}">
                <a16:creationId xmlns:a16="http://schemas.microsoft.com/office/drawing/2014/main" xmlns="" id="{6DEDFD75-191B-5433-8A93-041B19A7668F}"/>
              </a:ext>
            </a:extLst>
          </p:cNvPr>
          <p:cNvSpPr>
            <a:spLocks noGrp="1"/>
          </p:cNvSpPr>
          <p:nvPr>
            <p:ph type="body" sz="quarter" idx="30" hasCustomPrompt="1"/>
          </p:nvPr>
        </p:nvSpPr>
        <p:spPr>
          <a:xfrm>
            <a:off x="441504" y="1845031"/>
            <a:ext cx="1096842" cy="687850"/>
          </a:xfrm>
          <a:noFill/>
        </p:spPr>
        <p:txBody>
          <a:bodyPr lIns="0" tIns="0" rIns="0" bIns="0" anchor="ctr">
            <a:noAutofit/>
          </a:bodyPr>
          <a:lstStyle>
            <a:lvl1pPr marL="0" indent="0" algn="r">
              <a:buNone/>
              <a:defRPr sz="1200" b="1"/>
            </a:lvl1pPr>
          </a:lstStyle>
          <a:p>
            <a:pPr lvl="0"/>
            <a:r>
              <a:rPr lang="es-ES" dirty="0"/>
              <a:t>Texto</a:t>
            </a:r>
          </a:p>
        </p:txBody>
      </p:sp>
      <p:sp>
        <p:nvSpPr>
          <p:cNvPr id="99" name="Marcador de texto 49">
            <a:extLst>
              <a:ext uri="{FF2B5EF4-FFF2-40B4-BE49-F238E27FC236}">
                <a16:creationId xmlns:a16="http://schemas.microsoft.com/office/drawing/2014/main" xmlns="" id="{AB8400E2-DEE0-612A-CAEF-BF0BD01222B8}"/>
              </a:ext>
            </a:extLst>
          </p:cNvPr>
          <p:cNvSpPr>
            <a:spLocks noGrp="1"/>
          </p:cNvSpPr>
          <p:nvPr>
            <p:ph type="body" sz="quarter" idx="31" hasCustomPrompt="1"/>
          </p:nvPr>
        </p:nvSpPr>
        <p:spPr>
          <a:xfrm>
            <a:off x="441504" y="3043549"/>
            <a:ext cx="1096842" cy="1346140"/>
          </a:xfrm>
          <a:noFill/>
        </p:spPr>
        <p:txBody>
          <a:bodyPr lIns="0" tIns="0" rIns="0" bIns="0" anchor="t">
            <a:noAutofit/>
          </a:bodyPr>
          <a:lstStyle>
            <a:lvl1pPr marL="0" indent="0" algn="r">
              <a:buNone/>
              <a:defRPr sz="1200" b="1"/>
            </a:lvl1pPr>
          </a:lstStyle>
          <a:p>
            <a:pPr lvl="0"/>
            <a:r>
              <a:rPr lang="es-ES" dirty="0"/>
              <a:t>Texto</a:t>
            </a:r>
          </a:p>
        </p:txBody>
      </p:sp>
      <p:sp>
        <p:nvSpPr>
          <p:cNvPr id="101" name="Marcador de texto 49">
            <a:extLst>
              <a:ext uri="{FF2B5EF4-FFF2-40B4-BE49-F238E27FC236}">
                <a16:creationId xmlns:a16="http://schemas.microsoft.com/office/drawing/2014/main" xmlns="" id="{18175F41-C149-7CEE-9D6D-8988CF540163}"/>
              </a:ext>
            </a:extLst>
          </p:cNvPr>
          <p:cNvSpPr>
            <a:spLocks noGrp="1"/>
          </p:cNvSpPr>
          <p:nvPr>
            <p:ph type="body" sz="quarter" idx="32" hasCustomPrompt="1"/>
          </p:nvPr>
        </p:nvSpPr>
        <p:spPr>
          <a:xfrm>
            <a:off x="1823989" y="3043549"/>
            <a:ext cx="1739099" cy="1346140"/>
          </a:xfrm>
          <a:noFill/>
        </p:spPr>
        <p:txBody>
          <a:bodyPr lIns="0" tIns="0" rIns="0" bIns="0" anchor="t">
            <a:noAutofit/>
          </a:bodyPr>
          <a:lstStyle>
            <a:lvl1pPr marL="0" indent="0" algn="l">
              <a:buNone/>
              <a:defRPr sz="1200" b="0"/>
            </a:lvl1pPr>
          </a:lstStyle>
          <a:p>
            <a:pPr lvl="0"/>
            <a:r>
              <a:rPr lang="es-ES" dirty="0"/>
              <a:t>Texto</a:t>
            </a:r>
          </a:p>
        </p:txBody>
      </p:sp>
      <p:sp>
        <p:nvSpPr>
          <p:cNvPr id="102" name="Marcador de texto 49">
            <a:extLst>
              <a:ext uri="{FF2B5EF4-FFF2-40B4-BE49-F238E27FC236}">
                <a16:creationId xmlns:a16="http://schemas.microsoft.com/office/drawing/2014/main" xmlns="" id="{F76222A7-5D3E-DF79-FEE5-C43F157EE2DD}"/>
              </a:ext>
            </a:extLst>
          </p:cNvPr>
          <p:cNvSpPr>
            <a:spLocks noGrp="1"/>
          </p:cNvSpPr>
          <p:nvPr>
            <p:ph type="body" sz="quarter" idx="33" hasCustomPrompt="1"/>
          </p:nvPr>
        </p:nvSpPr>
        <p:spPr>
          <a:xfrm>
            <a:off x="3837846" y="3043549"/>
            <a:ext cx="1739099" cy="1346140"/>
          </a:xfrm>
          <a:noFill/>
        </p:spPr>
        <p:txBody>
          <a:bodyPr lIns="0" tIns="0" rIns="0" bIns="0" anchor="t">
            <a:noAutofit/>
          </a:bodyPr>
          <a:lstStyle>
            <a:lvl1pPr marL="0" indent="0" algn="l">
              <a:buNone/>
              <a:defRPr sz="1200" b="0"/>
            </a:lvl1pPr>
          </a:lstStyle>
          <a:p>
            <a:pPr lvl="0"/>
            <a:r>
              <a:rPr lang="es-ES" dirty="0"/>
              <a:t>Texto</a:t>
            </a:r>
          </a:p>
        </p:txBody>
      </p:sp>
      <p:sp>
        <p:nvSpPr>
          <p:cNvPr id="103" name="Marcador de texto 49">
            <a:extLst>
              <a:ext uri="{FF2B5EF4-FFF2-40B4-BE49-F238E27FC236}">
                <a16:creationId xmlns:a16="http://schemas.microsoft.com/office/drawing/2014/main" xmlns="" id="{8822C92A-57F0-6DC8-D633-18326136469B}"/>
              </a:ext>
            </a:extLst>
          </p:cNvPr>
          <p:cNvSpPr>
            <a:spLocks noGrp="1"/>
          </p:cNvSpPr>
          <p:nvPr>
            <p:ph type="body" sz="quarter" idx="34" hasCustomPrompt="1"/>
          </p:nvPr>
        </p:nvSpPr>
        <p:spPr>
          <a:xfrm>
            <a:off x="5851704" y="3043549"/>
            <a:ext cx="1739099" cy="1346140"/>
          </a:xfrm>
          <a:noFill/>
        </p:spPr>
        <p:txBody>
          <a:bodyPr lIns="0" tIns="0" rIns="0" bIns="0" anchor="t">
            <a:noAutofit/>
          </a:bodyPr>
          <a:lstStyle>
            <a:lvl1pPr marL="0" indent="0" algn="l">
              <a:buNone/>
              <a:defRPr sz="1200" b="0"/>
            </a:lvl1pPr>
          </a:lstStyle>
          <a:p>
            <a:pPr lvl="0"/>
            <a:r>
              <a:rPr lang="es-ES" dirty="0"/>
              <a:t>Texto</a:t>
            </a:r>
          </a:p>
        </p:txBody>
      </p:sp>
      <p:sp>
        <p:nvSpPr>
          <p:cNvPr id="104" name="Marcador de texto 49">
            <a:extLst>
              <a:ext uri="{FF2B5EF4-FFF2-40B4-BE49-F238E27FC236}">
                <a16:creationId xmlns:a16="http://schemas.microsoft.com/office/drawing/2014/main" xmlns="" id="{9CF0A07A-A25B-18DD-F296-D1EE050CFD97}"/>
              </a:ext>
            </a:extLst>
          </p:cNvPr>
          <p:cNvSpPr>
            <a:spLocks noGrp="1"/>
          </p:cNvSpPr>
          <p:nvPr>
            <p:ph type="body" sz="quarter" idx="35" hasCustomPrompt="1"/>
          </p:nvPr>
        </p:nvSpPr>
        <p:spPr>
          <a:xfrm>
            <a:off x="7865561" y="3043549"/>
            <a:ext cx="1739099" cy="1346140"/>
          </a:xfrm>
          <a:noFill/>
        </p:spPr>
        <p:txBody>
          <a:bodyPr lIns="0" tIns="0" rIns="0" bIns="0" anchor="t">
            <a:noAutofit/>
          </a:bodyPr>
          <a:lstStyle>
            <a:lvl1pPr marL="0" indent="0" algn="l">
              <a:buNone/>
              <a:defRPr sz="1200" b="0"/>
            </a:lvl1pPr>
          </a:lstStyle>
          <a:p>
            <a:pPr lvl="0"/>
            <a:r>
              <a:rPr lang="es-ES" dirty="0"/>
              <a:t>Texto</a:t>
            </a:r>
          </a:p>
        </p:txBody>
      </p:sp>
      <p:sp>
        <p:nvSpPr>
          <p:cNvPr id="105" name="Marcador de texto 49">
            <a:extLst>
              <a:ext uri="{FF2B5EF4-FFF2-40B4-BE49-F238E27FC236}">
                <a16:creationId xmlns:a16="http://schemas.microsoft.com/office/drawing/2014/main" xmlns="" id="{7E086824-B1E6-863B-115B-992F9552FFE3}"/>
              </a:ext>
            </a:extLst>
          </p:cNvPr>
          <p:cNvSpPr>
            <a:spLocks noGrp="1"/>
          </p:cNvSpPr>
          <p:nvPr>
            <p:ph type="body" sz="quarter" idx="36" hasCustomPrompt="1"/>
          </p:nvPr>
        </p:nvSpPr>
        <p:spPr>
          <a:xfrm>
            <a:off x="9901189" y="3043549"/>
            <a:ext cx="1739099" cy="1346140"/>
          </a:xfrm>
          <a:noFill/>
        </p:spPr>
        <p:txBody>
          <a:bodyPr lIns="0" tIns="0" rIns="0" bIns="0" anchor="t">
            <a:noAutofit/>
          </a:bodyPr>
          <a:lstStyle>
            <a:lvl1pPr marL="0" indent="0" algn="l">
              <a:buNone/>
              <a:defRPr sz="1200" b="0"/>
            </a:lvl1pPr>
          </a:lstStyle>
          <a:p>
            <a:pPr lvl="0"/>
            <a:r>
              <a:rPr lang="es-ES" dirty="0"/>
              <a:t>Texto</a:t>
            </a:r>
          </a:p>
        </p:txBody>
      </p:sp>
      <p:sp>
        <p:nvSpPr>
          <p:cNvPr id="106" name="Marcador de texto 49">
            <a:extLst>
              <a:ext uri="{FF2B5EF4-FFF2-40B4-BE49-F238E27FC236}">
                <a16:creationId xmlns:a16="http://schemas.microsoft.com/office/drawing/2014/main" xmlns="" id="{02F58401-D79F-01A9-8535-47C943032A82}"/>
              </a:ext>
            </a:extLst>
          </p:cNvPr>
          <p:cNvSpPr>
            <a:spLocks noGrp="1"/>
          </p:cNvSpPr>
          <p:nvPr>
            <p:ph type="body" sz="quarter" idx="37" hasCustomPrompt="1"/>
          </p:nvPr>
        </p:nvSpPr>
        <p:spPr>
          <a:xfrm>
            <a:off x="441504" y="4807033"/>
            <a:ext cx="1096842" cy="1358817"/>
          </a:xfrm>
          <a:noFill/>
        </p:spPr>
        <p:txBody>
          <a:bodyPr lIns="0" tIns="0" rIns="0" bIns="0" anchor="t">
            <a:noAutofit/>
          </a:bodyPr>
          <a:lstStyle>
            <a:lvl1pPr marL="0" indent="0" algn="r">
              <a:buNone/>
              <a:defRPr sz="1200" b="1"/>
            </a:lvl1pPr>
          </a:lstStyle>
          <a:p>
            <a:pPr lvl="0"/>
            <a:r>
              <a:rPr lang="es-ES" dirty="0"/>
              <a:t>Texto</a:t>
            </a:r>
          </a:p>
        </p:txBody>
      </p:sp>
      <p:sp>
        <p:nvSpPr>
          <p:cNvPr id="107" name="Marcador de texto 49">
            <a:extLst>
              <a:ext uri="{FF2B5EF4-FFF2-40B4-BE49-F238E27FC236}">
                <a16:creationId xmlns:a16="http://schemas.microsoft.com/office/drawing/2014/main" xmlns="" id="{BB5BE137-48E8-1B34-B29C-90826849C2AB}"/>
              </a:ext>
            </a:extLst>
          </p:cNvPr>
          <p:cNvSpPr>
            <a:spLocks noGrp="1"/>
          </p:cNvSpPr>
          <p:nvPr>
            <p:ph type="body" sz="quarter" idx="38" hasCustomPrompt="1"/>
          </p:nvPr>
        </p:nvSpPr>
        <p:spPr>
          <a:xfrm>
            <a:off x="1823989" y="4807033"/>
            <a:ext cx="1739099" cy="1358817"/>
          </a:xfrm>
          <a:noFill/>
        </p:spPr>
        <p:txBody>
          <a:bodyPr lIns="0" tIns="0" rIns="0" bIns="0" anchor="t">
            <a:noAutofit/>
          </a:bodyPr>
          <a:lstStyle>
            <a:lvl1pPr marL="0" indent="0" algn="l">
              <a:buNone/>
              <a:defRPr sz="1200" b="0"/>
            </a:lvl1pPr>
          </a:lstStyle>
          <a:p>
            <a:pPr lvl="0"/>
            <a:r>
              <a:rPr lang="es-ES" dirty="0"/>
              <a:t>Texto</a:t>
            </a:r>
          </a:p>
        </p:txBody>
      </p:sp>
      <p:sp>
        <p:nvSpPr>
          <p:cNvPr id="108" name="Marcador de texto 49">
            <a:extLst>
              <a:ext uri="{FF2B5EF4-FFF2-40B4-BE49-F238E27FC236}">
                <a16:creationId xmlns:a16="http://schemas.microsoft.com/office/drawing/2014/main" xmlns="" id="{5DB61E90-DA8C-3626-BA68-7880929F2881}"/>
              </a:ext>
            </a:extLst>
          </p:cNvPr>
          <p:cNvSpPr>
            <a:spLocks noGrp="1"/>
          </p:cNvSpPr>
          <p:nvPr>
            <p:ph type="body" sz="quarter" idx="39" hasCustomPrompt="1"/>
          </p:nvPr>
        </p:nvSpPr>
        <p:spPr>
          <a:xfrm>
            <a:off x="3837846" y="4807033"/>
            <a:ext cx="1739099" cy="1358817"/>
          </a:xfrm>
          <a:noFill/>
        </p:spPr>
        <p:txBody>
          <a:bodyPr lIns="0" tIns="0" rIns="0" bIns="0" anchor="t">
            <a:noAutofit/>
          </a:bodyPr>
          <a:lstStyle>
            <a:lvl1pPr marL="0" indent="0" algn="l">
              <a:buNone/>
              <a:defRPr sz="1200" b="0"/>
            </a:lvl1pPr>
          </a:lstStyle>
          <a:p>
            <a:pPr lvl="0"/>
            <a:r>
              <a:rPr lang="es-ES" dirty="0"/>
              <a:t>Texto</a:t>
            </a:r>
          </a:p>
        </p:txBody>
      </p:sp>
      <p:sp>
        <p:nvSpPr>
          <p:cNvPr id="109" name="Marcador de texto 49">
            <a:extLst>
              <a:ext uri="{FF2B5EF4-FFF2-40B4-BE49-F238E27FC236}">
                <a16:creationId xmlns:a16="http://schemas.microsoft.com/office/drawing/2014/main" xmlns="" id="{F09B4558-4E22-C2A5-6537-FC8F84644E30}"/>
              </a:ext>
            </a:extLst>
          </p:cNvPr>
          <p:cNvSpPr>
            <a:spLocks noGrp="1"/>
          </p:cNvSpPr>
          <p:nvPr>
            <p:ph type="body" sz="quarter" idx="40" hasCustomPrompt="1"/>
          </p:nvPr>
        </p:nvSpPr>
        <p:spPr>
          <a:xfrm>
            <a:off x="5851704" y="4807033"/>
            <a:ext cx="1739099" cy="1358817"/>
          </a:xfrm>
          <a:noFill/>
        </p:spPr>
        <p:txBody>
          <a:bodyPr lIns="0" tIns="0" rIns="0" bIns="0" anchor="t">
            <a:noAutofit/>
          </a:bodyPr>
          <a:lstStyle>
            <a:lvl1pPr marL="0" indent="0" algn="l">
              <a:buNone/>
              <a:defRPr sz="1200" b="0"/>
            </a:lvl1pPr>
          </a:lstStyle>
          <a:p>
            <a:pPr lvl="0"/>
            <a:r>
              <a:rPr lang="es-ES" dirty="0"/>
              <a:t>Texto</a:t>
            </a:r>
          </a:p>
        </p:txBody>
      </p:sp>
      <p:sp>
        <p:nvSpPr>
          <p:cNvPr id="110" name="Marcador de texto 49">
            <a:extLst>
              <a:ext uri="{FF2B5EF4-FFF2-40B4-BE49-F238E27FC236}">
                <a16:creationId xmlns:a16="http://schemas.microsoft.com/office/drawing/2014/main" xmlns="" id="{36225E52-2698-D4B6-3679-8FB9D9442C1A}"/>
              </a:ext>
            </a:extLst>
          </p:cNvPr>
          <p:cNvSpPr>
            <a:spLocks noGrp="1"/>
          </p:cNvSpPr>
          <p:nvPr>
            <p:ph type="body" sz="quarter" idx="41" hasCustomPrompt="1"/>
          </p:nvPr>
        </p:nvSpPr>
        <p:spPr>
          <a:xfrm>
            <a:off x="7865561" y="4807033"/>
            <a:ext cx="1739099" cy="1358817"/>
          </a:xfrm>
          <a:noFill/>
        </p:spPr>
        <p:txBody>
          <a:bodyPr lIns="0" tIns="0" rIns="0" bIns="0" anchor="t">
            <a:noAutofit/>
          </a:bodyPr>
          <a:lstStyle>
            <a:lvl1pPr marL="0" indent="0" algn="l">
              <a:buNone/>
              <a:defRPr sz="1200" b="0"/>
            </a:lvl1pPr>
          </a:lstStyle>
          <a:p>
            <a:pPr lvl="0"/>
            <a:r>
              <a:rPr lang="es-ES" dirty="0"/>
              <a:t>Texto</a:t>
            </a:r>
          </a:p>
        </p:txBody>
      </p:sp>
      <p:sp>
        <p:nvSpPr>
          <p:cNvPr id="111" name="Marcador de texto 49">
            <a:extLst>
              <a:ext uri="{FF2B5EF4-FFF2-40B4-BE49-F238E27FC236}">
                <a16:creationId xmlns:a16="http://schemas.microsoft.com/office/drawing/2014/main" xmlns="" id="{26DBC50C-7CB2-01A8-CAEF-7D0E5C742804}"/>
              </a:ext>
            </a:extLst>
          </p:cNvPr>
          <p:cNvSpPr>
            <a:spLocks noGrp="1"/>
          </p:cNvSpPr>
          <p:nvPr>
            <p:ph type="body" sz="quarter" idx="42" hasCustomPrompt="1"/>
          </p:nvPr>
        </p:nvSpPr>
        <p:spPr>
          <a:xfrm>
            <a:off x="9901189" y="4807033"/>
            <a:ext cx="1739099" cy="1358817"/>
          </a:xfrm>
          <a:noFill/>
        </p:spPr>
        <p:txBody>
          <a:bodyPr lIns="0" tIns="0" rIns="0" bIns="0" anchor="t">
            <a:noAutofit/>
          </a:bodyPr>
          <a:lstStyle>
            <a:lvl1pPr marL="0" indent="0" algn="l">
              <a:buNone/>
              <a:defRPr sz="1200" b="0"/>
            </a:lvl1pPr>
          </a:lstStyle>
          <a:p>
            <a:pPr lvl="0"/>
            <a:r>
              <a:rPr lang="es-ES" dirty="0"/>
              <a:t>Texto</a:t>
            </a:r>
          </a:p>
        </p:txBody>
      </p:sp>
      <p:sp>
        <p:nvSpPr>
          <p:cNvPr id="112" name="Marcador de texto 34">
            <a:extLst>
              <a:ext uri="{FF2B5EF4-FFF2-40B4-BE49-F238E27FC236}">
                <a16:creationId xmlns:a16="http://schemas.microsoft.com/office/drawing/2014/main" xmlns="" id="{3DE6E347-945C-C2AE-C158-BA8B93A5FD9C}"/>
              </a:ext>
            </a:extLst>
          </p:cNvPr>
          <p:cNvSpPr>
            <a:spLocks noGrp="1"/>
          </p:cNvSpPr>
          <p:nvPr>
            <p:ph type="body" sz="quarter" idx="43" hasCustomPrompt="1"/>
          </p:nvPr>
        </p:nvSpPr>
        <p:spPr>
          <a:xfrm>
            <a:off x="1823989" y="1845031"/>
            <a:ext cx="1480755"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113" name="Marcador de texto 31">
            <a:extLst>
              <a:ext uri="{FF2B5EF4-FFF2-40B4-BE49-F238E27FC236}">
                <a16:creationId xmlns:a16="http://schemas.microsoft.com/office/drawing/2014/main" xmlns="" id="{1BFDB0B7-74AE-DC00-197F-C769BF64E8F5}"/>
              </a:ext>
            </a:extLst>
          </p:cNvPr>
          <p:cNvSpPr>
            <a:spLocks noGrp="1"/>
          </p:cNvSpPr>
          <p:nvPr>
            <p:ph type="body" sz="quarter" idx="44" hasCustomPrompt="1"/>
          </p:nvPr>
        </p:nvSpPr>
        <p:spPr>
          <a:xfrm>
            <a:off x="2933770" y="1845031"/>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14" name="Marcador de texto 31">
            <a:extLst>
              <a:ext uri="{FF2B5EF4-FFF2-40B4-BE49-F238E27FC236}">
                <a16:creationId xmlns:a16="http://schemas.microsoft.com/office/drawing/2014/main" xmlns="" id="{B2C4A5B3-98BC-57C2-4B20-F7099DF60577}"/>
              </a:ext>
            </a:extLst>
          </p:cNvPr>
          <p:cNvSpPr>
            <a:spLocks noGrp="1"/>
          </p:cNvSpPr>
          <p:nvPr>
            <p:ph type="body" sz="quarter" idx="45" hasCustomPrompt="1"/>
          </p:nvPr>
        </p:nvSpPr>
        <p:spPr>
          <a:xfrm rot="5400000">
            <a:off x="3153432" y="2043252"/>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15" name="Marcador de texto 34">
            <a:extLst>
              <a:ext uri="{FF2B5EF4-FFF2-40B4-BE49-F238E27FC236}">
                <a16:creationId xmlns:a16="http://schemas.microsoft.com/office/drawing/2014/main" xmlns="" id="{92D4A22C-6CE5-67A8-FB57-62A980376075}"/>
              </a:ext>
            </a:extLst>
          </p:cNvPr>
          <p:cNvSpPr>
            <a:spLocks noGrp="1"/>
          </p:cNvSpPr>
          <p:nvPr>
            <p:ph type="body" sz="quarter" idx="46" hasCustomPrompt="1"/>
          </p:nvPr>
        </p:nvSpPr>
        <p:spPr>
          <a:xfrm>
            <a:off x="3816075" y="1845031"/>
            <a:ext cx="1480755"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116" name="Marcador de texto 31">
            <a:extLst>
              <a:ext uri="{FF2B5EF4-FFF2-40B4-BE49-F238E27FC236}">
                <a16:creationId xmlns:a16="http://schemas.microsoft.com/office/drawing/2014/main" xmlns="" id="{2E1D369B-431A-7907-C56E-0BE3BBCD82A9}"/>
              </a:ext>
            </a:extLst>
          </p:cNvPr>
          <p:cNvSpPr>
            <a:spLocks noGrp="1"/>
          </p:cNvSpPr>
          <p:nvPr>
            <p:ph type="body" sz="quarter" idx="47" hasCustomPrompt="1"/>
          </p:nvPr>
        </p:nvSpPr>
        <p:spPr>
          <a:xfrm>
            <a:off x="4925856" y="1845031"/>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17" name="Marcador de texto 31">
            <a:extLst>
              <a:ext uri="{FF2B5EF4-FFF2-40B4-BE49-F238E27FC236}">
                <a16:creationId xmlns:a16="http://schemas.microsoft.com/office/drawing/2014/main" xmlns="" id="{23925C27-FA09-DD20-1A3E-88FFFE8273B0}"/>
              </a:ext>
            </a:extLst>
          </p:cNvPr>
          <p:cNvSpPr>
            <a:spLocks noGrp="1"/>
          </p:cNvSpPr>
          <p:nvPr>
            <p:ph type="body" sz="quarter" idx="48" hasCustomPrompt="1"/>
          </p:nvPr>
        </p:nvSpPr>
        <p:spPr>
          <a:xfrm rot="5400000">
            <a:off x="5145518" y="2043252"/>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18" name="Marcador de texto 34">
            <a:extLst>
              <a:ext uri="{FF2B5EF4-FFF2-40B4-BE49-F238E27FC236}">
                <a16:creationId xmlns:a16="http://schemas.microsoft.com/office/drawing/2014/main" xmlns="" id="{D387286E-BBC4-9111-6EC3-C3420C800D32}"/>
              </a:ext>
            </a:extLst>
          </p:cNvPr>
          <p:cNvSpPr>
            <a:spLocks noGrp="1"/>
          </p:cNvSpPr>
          <p:nvPr>
            <p:ph type="body" sz="quarter" idx="49" hasCustomPrompt="1"/>
          </p:nvPr>
        </p:nvSpPr>
        <p:spPr>
          <a:xfrm>
            <a:off x="5819047" y="1845031"/>
            <a:ext cx="1480755"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119" name="Marcador de texto 31">
            <a:extLst>
              <a:ext uri="{FF2B5EF4-FFF2-40B4-BE49-F238E27FC236}">
                <a16:creationId xmlns:a16="http://schemas.microsoft.com/office/drawing/2014/main" xmlns="" id="{F7A2A1AE-E2EB-7946-69A3-D5C46BFABD7D}"/>
              </a:ext>
            </a:extLst>
          </p:cNvPr>
          <p:cNvSpPr>
            <a:spLocks noGrp="1"/>
          </p:cNvSpPr>
          <p:nvPr>
            <p:ph type="body" sz="quarter" idx="50" hasCustomPrompt="1"/>
          </p:nvPr>
        </p:nvSpPr>
        <p:spPr>
          <a:xfrm>
            <a:off x="6928828" y="1845031"/>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20" name="Marcador de texto 31">
            <a:extLst>
              <a:ext uri="{FF2B5EF4-FFF2-40B4-BE49-F238E27FC236}">
                <a16:creationId xmlns:a16="http://schemas.microsoft.com/office/drawing/2014/main" xmlns="" id="{B63A5D2F-E6C6-B236-E1D7-20E9C7A0F233}"/>
              </a:ext>
            </a:extLst>
          </p:cNvPr>
          <p:cNvSpPr>
            <a:spLocks noGrp="1"/>
          </p:cNvSpPr>
          <p:nvPr>
            <p:ph type="body" sz="quarter" idx="51" hasCustomPrompt="1"/>
          </p:nvPr>
        </p:nvSpPr>
        <p:spPr>
          <a:xfrm rot="5400000">
            <a:off x="7148490" y="2043252"/>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21" name="Marcador de texto 34">
            <a:extLst>
              <a:ext uri="{FF2B5EF4-FFF2-40B4-BE49-F238E27FC236}">
                <a16:creationId xmlns:a16="http://schemas.microsoft.com/office/drawing/2014/main" xmlns="" id="{F8776F97-031B-D906-567B-1FEC6389BA39}"/>
              </a:ext>
            </a:extLst>
          </p:cNvPr>
          <p:cNvSpPr>
            <a:spLocks noGrp="1"/>
          </p:cNvSpPr>
          <p:nvPr>
            <p:ph type="body" sz="quarter" idx="52" hasCustomPrompt="1"/>
          </p:nvPr>
        </p:nvSpPr>
        <p:spPr>
          <a:xfrm>
            <a:off x="7832903" y="1845031"/>
            <a:ext cx="1480755"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122" name="Marcador de texto 31">
            <a:extLst>
              <a:ext uri="{FF2B5EF4-FFF2-40B4-BE49-F238E27FC236}">
                <a16:creationId xmlns:a16="http://schemas.microsoft.com/office/drawing/2014/main" xmlns="" id="{DCE77E0A-009F-F055-2F05-D80E447A19DA}"/>
              </a:ext>
            </a:extLst>
          </p:cNvPr>
          <p:cNvSpPr>
            <a:spLocks noGrp="1"/>
          </p:cNvSpPr>
          <p:nvPr>
            <p:ph type="body" sz="quarter" idx="53" hasCustomPrompt="1"/>
          </p:nvPr>
        </p:nvSpPr>
        <p:spPr>
          <a:xfrm>
            <a:off x="8943257" y="1845032"/>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23" name="Marcador de texto 31">
            <a:extLst>
              <a:ext uri="{FF2B5EF4-FFF2-40B4-BE49-F238E27FC236}">
                <a16:creationId xmlns:a16="http://schemas.microsoft.com/office/drawing/2014/main" xmlns="" id="{5F20345A-92C5-AFDD-249F-C08C7D841765}"/>
              </a:ext>
            </a:extLst>
          </p:cNvPr>
          <p:cNvSpPr>
            <a:spLocks noGrp="1"/>
          </p:cNvSpPr>
          <p:nvPr>
            <p:ph type="body" sz="quarter" idx="54" hasCustomPrompt="1"/>
          </p:nvPr>
        </p:nvSpPr>
        <p:spPr>
          <a:xfrm rot="5400000">
            <a:off x="9162346" y="2043252"/>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24" name="Marcador de texto 34">
            <a:extLst>
              <a:ext uri="{FF2B5EF4-FFF2-40B4-BE49-F238E27FC236}">
                <a16:creationId xmlns:a16="http://schemas.microsoft.com/office/drawing/2014/main" xmlns="" id="{8A7DA05E-4214-ACB7-84DC-15C4785A7A43}"/>
              </a:ext>
            </a:extLst>
          </p:cNvPr>
          <p:cNvSpPr>
            <a:spLocks noGrp="1"/>
          </p:cNvSpPr>
          <p:nvPr>
            <p:ph type="body" sz="quarter" idx="55" hasCustomPrompt="1"/>
          </p:nvPr>
        </p:nvSpPr>
        <p:spPr>
          <a:xfrm>
            <a:off x="9835875" y="1845031"/>
            <a:ext cx="1480755"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125" name="Marcador de texto 31">
            <a:extLst>
              <a:ext uri="{FF2B5EF4-FFF2-40B4-BE49-F238E27FC236}">
                <a16:creationId xmlns:a16="http://schemas.microsoft.com/office/drawing/2014/main" xmlns="" id="{62D4C8C1-655D-5077-0810-BC666D85D4F4}"/>
              </a:ext>
            </a:extLst>
          </p:cNvPr>
          <p:cNvSpPr>
            <a:spLocks noGrp="1"/>
          </p:cNvSpPr>
          <p:nvPr>
            <p:ph type="body" sz="quarter" idx="56" hasCustomPrompt="1"/>
          </p:nvPr>
        </p:nvSpPr>
        <p:spPr>
          <a:xfrm>
            <a:off x="10946229" y="1845032"/>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26" name="Marcador de texto 31">
            <a:extLst>
              <a:ext uri="{FF2B5EF4-FFF2-40B4-BE49-F238E27FC236}">
                <a16:creationId xmlns:a16="http://schemas.microsoft.com/office/drawing/2014/main" xmlns="" id="{D8DFB641-0A4A-DCF0-FC96-1FF7FE7F0EBC}"/>
              </a:ext>
            </a:extLst>
          </p:cNvPr>
          <p:cNvSpPr>
            <a:spLocks noGrp="1"/>
          </p:cNvSpPr>
          <p:nvPr>
            <p:ph type="body" sz="quarter" idx="57" hasCustomPrompt="1"/>
          </p:nvPr>
        </p:nvSpPr>
        <p:spPr>
          <a:xfrm rot="5400000">
            <a:off x="11165318" y="2043252"/>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 name="Marcador de pie de página 2"/>
          <p:cNvSpPr>
            <a:spLocks noGrp="1"/>
          </p:cNvSpPr>
          <p:nvPr>
            <p:ph type="ftr" sz="quarter" idx="58"/>
          </p:nvPr>
        </p:nvSpPr>
        <p:spPr>
          <a:xfrm>
            <a:off x="447578" y="6474653"/>
            <a:ext cx="10953109" cy="230929"/>
          </a:xfrm>
        </p:spPr>
        <p:txBody>
          <a:bodyPr/>
          <a:lstStyle/>
          <a:p>
            <a:endParaRPr lang="es-CL" dirty="0"/>
          </a:p>
        </p:txBody>
      </p:sp>
      <p:sp>
        <p:nvSpPr>
          <p:cNvPr id="4" name="Marcador de número de diapositiva 3"/>
          <p:cNvSpPr>
            <a:spLocks noGrp="1"/>
          </p:cNvSpPr>
          <p:nvPr>
            <p:ph type="sldNum" sz="quarter" idx="59"/>
          </p:nvPr>
        </p:nvSpPr>
        <p:spPr>
          <a:xfrm>
            <a:off x="11531291" y="6474653"/>
            <a:ext cx="505443" cy="230643"/>
          </a:xfrm>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26165593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seño personalizado 15">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81"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6" name="Marcador de texto 34">
            <a:extLst>
              <a:ext uri="{FF2B5EF4-FFF2-40B4-BE49-F238E27FC236}">
                <a16:creationId xmlns:a16="http://schemas.microsoft.com/office/drawing/2014/main" xmlns="" id="{F162C46A-EB3F-E283-D131-1B176D3AB4C3}"/>
              </a:ext>
            </a:extLst>
          </p:cNvPr>
          <p:cNvSpPr>
            <a:spLocks noGrp="1"/>
          </p:cNvSpPr>
          <p:nvPr>
            <p:ph type="body" sz="quarter" idx="20" hasCustomPrompt="1"/>
          </p:nvPr>
        </p:nvSpPr>
        <p:spPr>
          <a:xfrm>
            <a:off x="1436876" y="4661647"/>
            <a:ext cx="2651222"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47" name="Marcador de texto 31">
            <a:extLst>
              <a:ext uri="{FF2B5EF4-FFF2-40B4-BE49-F238E27FC236}">
                <a16:creationId xmlns:a16="http://schemas.microsoft.com/office/drawing/2014/main" xmlns="" id="{49B80D32-540E-A261-3ADE-337D04EFD8E5}"/>
              </a:ext>
            </a:extLst>
          </p:cNvPr>
          <p:cNvSpPr>
            <a:spLocks noGrp="1"/>
          </p:cNvSpPr>
          <p:nvPr>
            <p:ph type="body" sz="quarter" idx="21" hasCustomPrompt="1"/>
          </p:nvPr>
        </p:nvSpPr>
        <p:spPr>
          <a:xfrm>
            <a:off x="3717697" y="4661646"/>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48" name="Marcador de texto 31">
            <a:extLst>
              <a:ext uri="{FF2B5EF4-FFF2-40B4-BE49-F238E27FC236}">
                <a16:creationId xmlns:a16="http://schemas.microsoft.com/office/drawing/2014/main" xmlns="" id="{4D04E93A-2C50-CA1F-90EA-535EBCF0DF7E}"/>
              </a:ext>
            </a:extLst>
          </p:cNvPr>
          <p:cNvSpPr>
            <a:spLocks noGrp="1"/>
          </p:cNvSpPr>
          <p:nvPr>
            <p:ph type="body" sz="quarter" idx="22" hasCustomPrompt="1"/>
          </p:nvPr>
        </p:nvSpPr>
        <p:spPr>
          <a:xfrm rot="5400000">
            <a:off x="3936786" y="4854677"/>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49" name="Marcador de texto 34">
            <a:extLst>
              <a:ext uri="{FF2B5EF4-FFF2-40B4-BE49-F238E27FC236}">
                <a16:creationId xmlns:a16="http://schemas.microsoft.com/office/drawing/2014/main" xmlns="" id="{BAEAC7EB-CCF4-6C6F-9130-7D71F9BD1F84}"/>
              </a:ext>
            </a:extLst>
          </p:cNvPr>
          <p:cNvSpPr>
            <a:spLocks noGrp="1"/>
          </p:cNvSpPr>
          <p:nvPr>
            <p:ph type="body" sz="quarter" idx="23" hasCustomPrompt="1"/>
          </p:nvPr>
        </p:nvSpPr>
        <p:spPr>
          <a:xfrm>
            <a:off x="4612099" y="4661646"/>
            <a:ext cx="2651222"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50" name="Marcador de texto 31">
            <a:extLst>
              <a:ext uri="{FF2B5EF4-FFF2-40B4-BE49-F238E27FC236}">
                <a16:creationId xmlns:a16="http://schemas.microsoft.com/office/drawing/2014/main" xmlns="" id="{69FE249E-7CAF-4E68-6AB6-9804F3E95DBA}"/>
              </a:ext>
            </a:extLst>
          </p:cNvPr>
          <p:cNvSpPr>
            <a:spLocks noGrp="1"/>
          </p:cNvSpPr>
          <p:nvPr>
            <p:ph type="body" sz="quarter" idx="24" hasCustomPrompt="1"/>
          </p:nvPr>
        </p:nvSpPr>
        <p:spPr>
          <a:xfrm>
            <a:off x="6892920" y="466164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1" name="Marcador de texto 31">
            <a:extLst>
              <a:ext uri="{FF2B5EF4-FFF2-40B4-BE49-F238E27FC236}">
                <a16:creationId xmlns:a16="http://schemas.microsoft.com/office/drawing/2014/main" xmlns="" id="{67EE1666-B41B-F631-1A25-92C3EA6BFA64}"/>
              </a:ext>
            </a:extLst>
          </p:cNvPr>
          <p:cNvSpPr>
            <a:spLocks noGrp="1"/>
          </p:cNvSpPr>
          <p:nvPr>
            <p:ph type="body" sz="quarter" idx="25" hasCustomPrompt="1"/>
          </p:nvPr>
        </p:nvSpPr>
        <p:spPr>
          <a:xfrm rot="5400000">
            <a:off x="7112009" y="4854676"/>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2" name="Marcador de texto 34">
            <a:extLst>
              <a:ext uri="{FF2B5EF4-FFF2-40B4-BE49-F238E27FC236}">
                <a16:creationId xmlns:a16="http://schemas.microsoft.com/office/drawing/2014/main" xmlns="" id="{A276AAEB-DA7E-0822-2CAE-BD4D7070CC29}"/>
              </a:ext>
            </a:extLst>
          </p:cNvPr>
          <p:cNvSpPr>
            <a:spLocks noGrp="1"/>
          </p:cNvSpPr>
          <p:nvPr>
            <p:ph type="body" sz="quarter" idx="26" hasCustomPrompt="1"/>
          </p:nvPr>
        </p:nvSpPr>
        <p:spPr>
          <a:xfrm>
            <a:off x="7790927" y="4661647"/>
            <a:ext cx="2651222"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53" name="Marcador de texto 31">
            <a:extLst>
              <a:ext uri="{FF2B5EF4-FFF2-40B4-BE49-F238E27FC236}">
                <a16:creationId xmlns:a16="http://schemas.microsoft.com/office/drawing/2014/main" xmlns="" id="{881092B3-20CA-6BAA-11D5-39D54F5BDBFE}"/>
              </a:ext>
            </a:extLst>
          </p:cNvPr>
          <p:cNvSpPr>
            <a:spLocks noGrp="1"/>
          </p:cNvSpPr>
          <p:nvPr>
            <p:ph type="body" sz="quarter" idx="27" hasCustomPrompt="1"/>
          </p:nvPr>
        </p:nvSpPr>
        <p:spPr>
          <a:xfrm>
            <a:off x="10071748" y="4661646"/>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4" name="Marcador de texto 31">
            <a:extLst>
              <a:ext uri="{FF2B5EF4-FFF2-40B4-BE49-F238E27FC236}">
                <a16:creationId xmlns:a16="http://schemas.microsoft.com/office/drawing/2014/main" xmlns="" id="{688E8E11-810D-B5B0-6299-9F9115CC7B1C}"/>
              </a:ext>
            </a:extLst>
          </p:cNvPr>
          <p:cNvSpPr>
            <a:spLocks noGrp="1"/>
          </p:cNvSpPr>
          <p:nvPr>
            <p:ph type="body" sz="quarter" idx="28" hasCustomPrompt="1"/>
          </p:nvPr>
        </p:nvSpPr>
        <p:spPr>
          <a:xfrm rot="5400000">
            <a:off x="10290837" y="4854677"/>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5" name="Marcador de texto 34">
            <a:extLst>
              <a:ext uri="{FF2B5EF4-FFF2-40B4-BE49-F238E27FC236}">
                <a16:creationId xmlns:a16="http://schemas.microsoft.com/office/drawing/2014/main" xmlns="" id="{FAC35482-00C4-F640-57CD-526E34538AAD}"/>
              </a:ext>
            </a:extLst>
          </p:cNvPr>
          <p:cNvSpPr>
            <a:spLocks noGrp="1"/>
          </p:cNvSpPr>
          <p:nvPr>
            <p:ph type="body" sz="quarter" idx="29" hasCustomPrompt="1"/>
          </p:nvPr>
        </p:nvSpPr>
        <p:spPr>
          <a:xfrm>
            <a:off x="1436876" y="5588936"/>
            <a:ext cx="2976157" cy="388859"/>
          </a:xfrm>
          <a:noFill/>
        </p:spPr>
        <p:txBody>
          <a:bodyPr lIns="0" tIns="0" rIns="0" bIns="0" anchor="ctr">
            <a:noAutofit/>
          </a:bodyPr>
          <a:lstStyle>
            <a:lvl1pPr marL="0" indent="0">
              <a:buNone/>
              <a:defRPr sz="1200" b="1">
                <a:solidFill>
                  <a:schemeClr val="tx1"/>
                </a:solidFill>
              </a:defRPr>
            </a:lvl1pPr>
          </a:lstStyle>
          <a:p>
            <a:pPr lvl="0"/>
            <a:r>
              <a:rPr lang="es-ES" dirty="0"/>
              <a:t>Paso N</a:t>
            </a:r>
            <a:endParaRPr lang="es-CL" dirty="0"/>
          </a:p>
        </p:txBody>
      </p:sp>
      <p:sp>
        <p:nvSpPr>
          <p:cNvPr id="56" name="Marcador de texto 34">
            <a:extLst>
              <a:ext uri="{FF2B5EF4-FFF2-40B4-BE49-F238E27FC236}">
                <a16:creationId xmlns:a16="http://schemas.microsoft.com/office/drawing/2014/main" xmlns="" id="{81589E2B-9A3E-A855-C8AF-E853D9B168BB}"/>
              </a:ext>
            </a:extLst>
          </p:cNvPr>
          <p:cNvSpPr>
            <a:spLocks noGrp="1"/>
          </p:cNvSpPr>
          <p:nvPr>
            <p:ph type="body" sz="quarter" idx="30" hasCustomPrompt="1"/>
          </p:nvPr>
        </p:nvSpPr>
        <p:spPr>
          <a:xfrm>
            <a:off x="4544844" y="5588936"/>
            <a:ext cx="2976156" cy="388859"/>
          </a:xfrm>
          <a:noFill/>
        </p:spPr>
        <p:txBody>
          <a:bodyPr lIns="0" tIns="0" rIns="0" bIns="0" anchor="ctr">
            <a:noAutofit/>
          </a:bodyPr>
          <a:lstStyle>
            <a:lvl1pPr marL="0" indent="0">
              <a:buNone/>
              <a:defRPr sz="1200" b="1">
                <a:solidFill>
                  <a:schemeClr val="tx1"/>
                </a:solidFill>
              </a:defRPr>
            </a:lvl1pPr>
          </a:lstStyle>
          <a:p>
            <a:pPr lvl="0"/>
            <a:r>
              <a:rPr lang="es-ES" dirty="0"/>
              <a:t>Paso N</a:t>
            </a:r>
            <a:endParaRPr lang="es-CL" dirty="0"/>
          </a:p>
        </p:txBody>
      </p:sp>
      <p:sp>
        <p:nvSpPr>
          <p:cNvPr id="57" name="Marcador de texto 34">
            <a:extLst>
              <a:ext uri="{FF2B5EF4-FFF2-40B4-BE49-F238E27FC236}">
                <a16:creationId xmlns:a16="http://schemas.microsoft.com/office/drawing/2014/main" xmlns="" id="{58FC6E15-AE2A-4DA3-EADF-0B746863D28C}"/>
              </a:ext>
            </a:extLst>
          </p:cNvPr>
          <p:cNvSpPr>
            <a:spLocks noGrp="1"/>
          </p:cNvSpPr>
          <p:nvPr>
            <p:ph type="body" sz="quarter" idx="31" hasCustomPrompt="1"/>
          </p:nvPr>
        </p:nvSpPr>
        <p:spPr>
          <a:xfrm>
            <a:off x="7790927" y="5588936"/>
            <a:ext cx="2959197" cy="388859"/>
          </a:xfrm>
          <a:noFill/>
        </p:spPr>
        <p:txBody>
          <a:bodyPr lIns="0" tIns="0" rIns="0" bIns="0" anchor="ctr">
            <a:noAutofit/>
          </a:bodyPr>
          <a:lstStyle>
            <a:lvl1pPr marL="0" indent="0">
              <a:buNone/>
              <a:defRPr sz="1200" b="1">
                <a:solidFill>
                  <a:schemeClr val="tx1"/>
                </a:solidFill>
              </a:defRPr>
            </a:lvl1pPr>
          </a:lstStyle>
          <a:p>
            <a:pPr lvl="0"/>
            <a:r>
              <a:rPr lang="es-ES" dirty="0"/>
              <a:t>Paso N</a:t>
            </a:r>
            <a:endParaRPr lang="es-CL" dirty="0"/>
          </a:p>
        </p:txBody>
      </p:sp>
      <p:sp>
        <p:nvSpPr>
          <p:cNvPr id="58" name="Marcador de texto 34">
            <a:extLst>
              <a:ext uri="{FF2B5EF4-FFF2-40B4-BE49-F238E27FC236}">
                <a16:creationId xmlns:a16="http://schemas.microsoft.com/office/drawing/2014/main" xmlns="" id="{F871EF77-8DB0-CA2F-8BA4-EC9D9D0B0E7C}"/>
              </a:ext>
            </a:extLst>
          </p:cNvPr>
          <p:cNvSpPr>
            <a:spLocks noGrp="1"/>
          </p:cNvSpPr>
          <p:nvPr>
            <p:ph type="body" sz="quarter" idx="32" hasCustomPrompt="1"/>
          </p:nvPr>
        </p:nvSpPr>
        <p:spPr>
          <a:xfrm>
            <a:off x="1448835" y="1922990"/>
            <a:ext cx="9318249" cy="417939"/>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9" name="Marcador de texto 34">
            <a:extLst>
              <a:ext uri="{FF2B5EF4-FFF2-40B4-BE49-F238E27FC236}">
                <a16:creationId xmlns:a16="http://schemas.microsoft.com/office/drawing/2014/main" xmlns="" id="{283204EB-EAE7-D50F-8B14-F8D51CE31349}"/>
              </a:ext>
            </a:extLst>
          </p:cNvPr>
          <p:cNvSpPr>
            <a:spLocks noGrp="1"/>
          </p:cNvSpPr>
          <p:nvPr>
            <p:ph type="body" sz="quarter" idx="33" hasCustomPrompt="1"/>
          </p:nvPr>
        </p:nvSpPr>
        <p:spPr>
          <a:xfrm>
            <a:off x="1580501" y="3539799"/>
            <a:ext cx="3240000" cy="388859"/>
          </a:xfrm>
          <a:noFill/>
        </p:spPr>
        <p:txBody>
          <a:bodyPr lIns="0" tIns="0" rIns="0" bIns="0" anchor="ctr">
            <a:noAutofit/>
          </a:bodyPr>
          <a:lstStyle>
            <a:lvl1pPr marL="0" indent="0">
              <a:buNone/>
              <a:defRPr sz="1200" b="1">
                <a:solidFill>
                  <a:schemeClr val="tx1"/>
                </a:solidFill>
              </a:defRPr>
            </a:lvl1pPr>
          </a:lstStyle>
          <a:p>
            <a:pPr lvl="0"/>
            <a:r>
              <a:rPr lang="es-ES" dirty="0"/>
              <a:t>Paso N</a:t>
            </a:r>
            <a:endParaRPr lang="es-CL" dirty="0"/>
          </a:p>
        </p:txBody>
      </p:sp>
      <p:sp>
        <p:nvSpPr>
          <p:cNvPr id="60" name="Marcador de texto 34">
            <a:extLst>
              <a:ext uri="{FF2B5EF4-FFF2-40B4-BE49-F238E27FC236}">
                <a16:creationId xmlns:a16="http://schemas.microsoft.com/office/drawing/2014/main" xmlns="" id="{D65558B2-1DC6-3BBE-B1E6-7EFA3CE76867}"/>
              </a:ext>
            </a:extLst>
          </p:cNvPr>
          <p:cNvSpPr>
            <a:spLocks noGrp="1"/>
          </p:cNvSpPr>
          <p:nvPr>
            <p:ph type="body" sz="quarter" idx="34" hasCustomPrompt="1"/>
          </p:nvPr>
        </p:nvSpPr>
        <p:spPr>
          <a:xfrm>
            <a:off x="5072073" y="3539799"/>
            <a:ext cx="3240000" cy="388859"/>
          </a:xfrm>
          <a:noFill/>
        </p:spPr>
        <p:txBody>
          <a:bodyPr lIns="0" tIns="0" rIns="0" bIns="0" anchor="ctr">
            <a:noAutofit/>
          </a:bodyPr>
          <a:lstStyle>
            <a:lvl1pPr marL="0" indent="0">
              <a:buNone/>
              <a:defRPr sz="1200" b="1">
                <a:solidFill>
                  <a:schemeClr val="tx1"/>
                </a:solidFill>
              </a:defRPr>
            </a:lvl1pPr>
          </a:lstStyle>
          <a:p>
            <a:pPr lvl="0"/>
            <a:r>
              <a:rPr lang="es-ES" dirty="0"/>
              <a:t>Paso N</a:t>
            </a:r>
            <a:endParaRPr lang="es-CL" dirty="0"/>
          </a:p>
        </p:txBody>
      </p:sp>
      <p:sp>
        <p:nvSpPr>
          <p:cNvPr id="61" name="Marcador de texto 34">
            <a:extLst>
              <a:ext uri="{FF2B5EF4-FFF2-40B4-BE49-F238E27FC236}">
                <a16:creationId xmlns:a16="http://schemas.microsoft.com/office/drawing/2014/main" xmlns="" id="{3322CD55-1838-1ACA-38BA-AC01739E07A1}"/>
              </a:ext>
            </a:extLst>
          </p:cNvPr>
          <p:cNvSpPr>
            <a:spLocks noGrp="1"/>
          </p:cNvSpPr>
          <p:nvPr>
            <p:ph type="body" sz="quarter" idx="35" hasCustomPrompt="1"/>
          </p:nvPr>
        </p:nvSpPr>
        <p:spPr>
          <a:xfrm>
            <a:off x="9378621" y="3539799"/>
            <a:ext cx="1371503" cy="388859"/>
          </a:xfrm>
          <a:noFill/>
        </p:spPr>
        <p:txBody>
          <a:bodyPr lIns="0" tIns="0" rIns="0" bIns="0" anchor="ctr">
            <a:noAutofit/>
          </a:bodyPr>
          <a:lstStyle>
            <a:lvl1pPr marL="0" indent="0" algn="ctr">
              <a:buNone/>
              <a:defRPr sz="1200" b="1">
                <a:solidFill>
                  <a:schemeClr val="tx1"/>
                </a:solidFill>
              </a:defRPr>
            </a:lvl1pPr>
          </a:lstStyle>
          <a:p>
            <a:pPr lvl="0"/>
            <a:r>
              <a:rPr lang="es-ES" dirty="0"/>
              <a:t>Texto</a:t>
            </a:r>
            <a:endParaRPr lang="es-CL" dirty="0"/>
          </a:p>
        </p:txBody>
      </p:sp>
      <p:sp>
        <p:nvSpPr>
          <p:cNvPr id="62" name="Marcador de texto 34">
            <a:extLst>
              <a:ext uri="{FF2B5EF4-FFF2-40B4-BE49-F238E27FC236}">
                <a16:creationId xmlns:a16="http://schemas.microsoft.com/office/drawing/2014/main" xmlns="" id="{0C7E0143-F97B-09C1-0E30-9BD104001367}"/>
              </a:ext>
            </a:extLst>
          </p:cNvPr>
          <p:cNvSpPr>
            <a:spLocks noGrp="1"/>
          </p:cNvSpPr>
          <p:nvPr>
            <p:ph type="body" sz="quarter" idx="36" hasCustomPrompt="1"/>
          </p:nvPr>
        </p:nvSpPr>
        <p:spPr>
          <a:xfrm>
            <a:off x="1436876" y="2641872"/>
            <a:ext cx="7796334" cy="613398"/>
          </a:xfrm>
          <a:prstGeom prst="rightArrow">
            <a:avLst/>
          </a:prstGeom>
          <a:solidFill>
            <a:schemeClr val="accent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63" name="Marcador de texto 34">
            <a:extLst>
              <a:ext uri="{FF2B5EF4-FFF2-40B4-BE49-F238E27FC236}">
                <a16:creationId xmlns:a16="http://schemas.microsoft.com/office/drawing/2014/main" xmlns="" id="{3E4DBB49-9D25-DE09-9E4A-2DAE8E1E7A0D}"/>
              </a:ext>
            </a:extLst>
          </p:cNvPr>
          <p:cNvSpPr>
            <a:spLocks noGrp="1"/>
          </p:cNvSpPr>
          <p:nvPr>
            <p:ph type="body" sz="quarter" idx="37" hasCustomPrompt="1"/>
          </p:nvPr>
        </p:nvSpPr>
        <p:spPr>
          <a:xfrm>
            <a:off x="9378622" y="2641872"/>
            <a:ext cx="1371503" cy="613398"/>
          </a:xfrm>
          <a:solidFill>
            <a:schemeClr val="bg2"/>
          </a:solidFill>
        </p:spPr>
        <p:txBody>
          <a:bodyPr lIns="0" tIns="0" rIns="0" bIns="0" anchor="ctr">
            <a:noAutofit/>
          </a:bodyPr>
          <a:lstStyle>
            <a:lvl1pPr marL="0" indent="0" algn="ctr">
              <a:buNone/>
              <a:defRPr sz="1600" b="1">
                <a:solidFill>
                  <a:schemeClr val="bg1"/>
                </a:solidFill>
              </a:defRPr>
            </a:lvl1pPr>
          </a:lstStyle>
          <a:p>
            <a:pPr lvl="0"/>
            <a:r>
              <a:rPr lang="es-ES" dirty="0"/>
              <a:t>N</a:t>
            </a:r>
            <a:endParaRPr lang="es-CL" dirty="0"/>
          </a:p>
        </p:txBody>
      </p:sp>
      <p:sp>
        <p:nvSpPr>
          <p:cNvPr id="64" name="Marcador de texto 34">
            <a:extLst>
              <a:ext uri="{FF2B5EF4-FFF2-40B4-BE49-F238E27FC236}">
                <a16:creationId xmlns:a16="http://schemas.microsoft.com/office/drawing/2014/main" xmlns="" id="{BFCA4B76-BD30-D4B5-C126-462C604CF967}"/>
              </a:ext>
            </a:extLst>
          </p:cNvPr>
          <p:cNvSpPr>
            <a:spLocks noGrp="1"/>
          </p:cNvSpPr>
          <p:nvPr>
            <p:ph type="body" sz="quarter" idx="38" hasCustomPrompt="1"/>
          </p:nvPr>
        </p:nvSpPr>
        <p:spPr>
          <a:xfrm>
            <a:off x="1580501" y="2752990"/>
            <a:ext cx="521569" cy="404882"/>
          </a:xfrm>
          <a:noFill/>
        </p:spPr>
        <p:txBody>
          <a:bodyPr lIns="0" tIns="0" rIns="0" bIns="0" anchor="ctr">
            <a:noAutofit/>
          </a:bodyPr>
          <a:lstStyle>
            <a:lvl1pPr marL="0" indent="0" algn="l">
              <a:buNone/>
              <a:defRPr sz="1200" b="1">
                <a:solidFill>
                  <a:schemeClr val="bg1"/>
                </a:solidFill>
              </a:defRPr>
            </a:lvl1pPr>
          </a:lstStyle>
          <a:p>
            <a:pPr lvl="0"/>
            <a:r>
              <a:rPr lang="es-ES" dirty="0"/>
              <a:t>N</a:t>
            </a:r>
            <a:endParaRPr lang="es-CL" dirty="0"/>
          </a:p>
        </p:txBody>
      </p:sp>
      <p:sp>
        <p:nvSpPr>
          <p:cNvPr id="65" name="Marcador de texto 34">
            <a:extLst>
              <a:ext uri="{FF2B5EF4-FFF2-40B4-BE49-F238E27FC236}">
                <a16:creationId xmlns:a16="http://schemas.microsoft.com/office/drawing/2014/main" xmlns="" id="{F2184743-3E10-8525-DE53-CEB10B65A2F4}"/>
              </a:ext>
            </a:extLst>
          </p:cNvPr>
          <p:cNvSpPr>
            <a:spLocks noGrp="1"/>
          </p:cNvSpPr>
          <p:nvPr>
            <p:ph type="body" sz="quarter" idx="39" hasCustomPrompt="1"/>
          </p:nvPr>
        </p:nvSpPr>
        <p:spPr>
          <a:xfrm>
            <a:off x="5072074" y="2752990"/>
            <a:ext cx="521569" cy="404882"/>
          </a:xfrm>
          <a:noFill/>
        </p:spPr>
        <p:txBody>
          <a:bodyPr lIns="0" tIns="0" rIns="0" bIns="0" anchor="ctr">
            <a:noAutofit/>
          </a:bodyPr>
          <a:lstStyle>
            <a:lvl1pPr marL="0" indent="0" algn="l">
              <a:buNone/>
              <a:defRPr sz="1200" b="1">
                <a:solidFill>
                  <a:schemeClr val="bg1"/>
                </a:solidFill>
              </a:defRPr>
            </a:lvl1pPr>
          </a:lstStyle>
          <a:p>
            <a:pPr lvl="0"/>
            <a:r>
              <a:rPr lang="es-ES" dirty="0"/>
              <a:t>N</a:t>
            </a:r>
            <a:endParaRPr lang="es-CL" dirty="0"/>
          </a:p>
        </p:txBody>
      </p:sp>
      <p:sp>
        <p:nvSpPr>
          <p:cNvPr id="66" name="Subtítulo 2">
            <a:extLst>
              <a:ext uri="{FF2B5EF4-FFF2-40B4-BE49-F238E27FC236}">
                <a16:creationId xmlns:a16="http://schemas.microsoft.com/office/drawing/2014/main" xmlns="" id="{EDCCE3DE-5A7F-0117-89A4-A4393144FC90}"/>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4" name="Marcador de pie de página 3"/>
          <p:cNvSpPr>
            <a:spLocks noGrp="1"/>
          </p:cNvSpPr>
          <p:nvPr>
            <p:ph type="ftr" sz="quarter" idx="40"/>
          </p:nvPr>
        </p:nvSpPr>
        <p:spPr/>
        <p:txBody>
          <a:bodyPr/>
          <a:lstStyle/>
          <a:p>
            <a:endParaRPr lang="es-CL" dirty="0"/>
          </a:p>
        </p:txBody>
      </p:sp>
      <p:sp>
        <p:nvSpPr>
          <p:cNvPr id="5" name="Marcador de número de diapositiva 4"/>
          <p:cNvSpPr>
            <a:spLocks noGrp="1"/>
          </p:cNvSpPr>
          <p:nvPr>
            <p:ph type="sldNum" sz="quarter" idx="41"/>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24313608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seño personalizado 16">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2327915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05"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p:nvPr>
        </p:nvSpPr>
        <p:spPr/>
        <p:txBody>
          <a:bodyPr vert="horz"/>
          <a:lstStyle>
            <a:lvl1pPr>
              <a:defRPr/>
            </a:lvl1pPr>
          </a:lstStyle>
          <a:p>
            <a:r>
              <a:rPr lang="es-ES" dirty="0"/>
              <a:t>Haga clic para modificar el estilo de título del patrón</a:t>
            </a:r>
            <a:endParaRPr lang="es-CL" dirty="0"/>
          </a:p>
        </p:txBody>
      </p:sp>
      <p:sp>
        <p:nvSpPr>
          <p:cNvPr id="31" name="Marcador de texto 49">
            <a:extLst>
              <a:ext uri="{FF2B5EF4-FFF2-40B4-BE49-F238E27FC236}">
                <a16:creationId xmlns:a16="http://schemas.microsoft.com/office/drawing/2014/main" xmlns="" id="{E81575AC-964D-E794-7E38-5110B68A775E}"/>
              </a:ext>
            </a:extLst>
          </p:cNvPr>
          <p:cNvSpPr>
            <a:spLocks noGrp="1"/>
          </p:cNvSpPr>
          <p:nvPr>
            <p:ph type="body" sz="quarter" idx="38" hasCustomPrompt="1"/>
          </p:nvPr>
        </p:nvSpPr>
        <p:spPr>
          <a:xfrm>
            <a:off x="525462" y="1696120"/>
            <a:ext cx="5502970" cy="515610"/>
          </a:xfrm>
          <a:prstGeom prst="rect">
            <a:avLst/>
          </a:prstGeom>
          <a:solidFill>
            <a:schemeClr val="tx2"/>
          </a:solidFill>
        </p:spPr>
        <p:txBody>
          <a:bodyPr anchor="t">
            <a:noAutofit/>
          </a:bodyPr>
          <a:lstStyle>
            <a:lvl1pPr marL="0" indent="0">
              <a:buNone/>
              <a:defRPr sz="1200" b="0">
                <a:solidFill>
                  <a:schemeClr val="tx1"/>
                </a:solidFill>
              </a:defRPr>
            </a:lvl1pPr>
          </a:lstStyle>
          <a:p>
            <a:pPr lvl="0"/>
            <a:r>
              <a:rPr lang="es-ES" dirty="0"/>
              <a:t>Texto</a:t>
            </a:r>
          </a:p>
        </p:txBody>
      </p:sp>
      <p:sp>
        <p:nvSpPr>
          <p:cNvPr id="32" name="Marcador de texto 49">
            <a:extLst>
              <a:ext uri="{FF2B5EF4-FFF2-40B4-BE49-F238E27FC236}">
                <a16:creationId xmlns:a16="http://schemas.microsoft.com/office/drawing/2014/main" xmlns="" id="{5A63DF06-8316-83A5-163A-08A9C84D53BB}"/>
              </a:ext>
            </a:extLst>
          </p:cNvPr>
          <p:cNvSpPr>
            <a:spLocks noGrp="1"/>
          </p:cNvSpPr>
          <p:nvPr>
            <p:ph type="body" sz="quarter" idx="39" hasCustomPrompt="1"/>
          </p:nvPr>
        </p:nvSpPr>
        <p:spPr>
          <a:xfrm>
            <a:off x="525462" y="1361775"/>
            <a:ext cx="5502970" cy="187852"/>
          </a:xfrm>
          <a:prstGeom prst="rect">
            <a:avLst/>
          </a:prstGeom>
          <a:noFill/>
        </p:spPr>
        <p:txBody>
          <a:bodyPr lIns="0" tIns="0" rIns="0" bIns="0" anchor="ctr">
            <a:noAutofit/>
          </a:bodyPr>
          <a:lstStyle>
            <a:lvl1pPr marL="0" indent="0">
              <a:buNone/>
              <a:defRPr sz="1300" b="1">
                <a:solidFill>
                  <a:schemeClr val="tx1"/>
                </a:solidFill>
              </a:defRPr>
            </a:lvl1pPr>
          </a:lstStyle>
          <a:p>
            <a:pPr lvl="0"/>
            <a:r>
              <a:rPr lang="es-ES" dirty="0"/>
              <a:t>Objetivo</a:t>
            </a:r>
          </a:p>
        </p:txBody>
      </p:sp>
      <p:sp>
        <p:nvSpPr>
          <p:cNvPr id="33" name="Marcador de texto 49">
            <a:extLst>
              <a:ext uri="{FF2B5EF4-FFF2-40B4-BE49-F238E27FC236}">
                <a16:creationId xmlns:a16="http://schemas.microsoft.com/office/drawing/2014/main" xmlns="" id="{433133BE-E33A-0B77-8AE2-25B7D3CBF026}"/>
              </a:ext>
            </a:extLst>
          </p:cNvPr>
          <p:cNvSpPr>
            <a:spLocks noGrp="1"/>
          </p:cNvSpPr>
          <p:nvPr>
            <p:ph type="body" sz="quarter" idx="40" hasCustomPrompt="1"/>
          </p:nvPr>
        </p:nvSpPr>
        <p:spPr>
          <a:xfrm>
            <a:off x="6096000" y="1696120"/>
            <a:ext cx="2745051" cy="187200"/>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Duración</a:t>
            </a:r>
          </a:p>
        </p:txBody>
      </p:sp>
      <p:sp>
        <p:nvSpPr>
          <p:cNvPr id="34" name="Marcador de texto 49">
            <a:extLst>
              <a:ext uri="{FF2B5EF4-FFF2-40B4-BE49-F238E27FC236}">
                <a16:creationId xmlns:a16="http://schemas.microsoft.com/office/drawing/2014/main" xmlns="" id="{B247C828-CA1E-3F9C-F927-F2E42BA6B442}"/>
              </a:ext>
            </a:extLst>
          </p:cNvPr>
          <p:cNvSpPr>
            <a:spLocks noGrp="1"/>
          </p:cNvSpPr>
          <p:nvPr>
            <p:ph type="body" sz="quarter" idx="41" hasCustomPrompt="1"/>
          </p:nvPr>
        </p:nvSpPr>
        <p:spPr>
          <a:xfrm>
            <a:off x="6096000" y="2030465"/>
            <a:ext cx="2745051" cy="187200"/>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Participantes</a:t>
            </a:r>
          </a:p>
        </p:txBody>
      </p:sp>
      <p:sp>
        <p:nvSpPr>
          <p:cNvPr id="35" name="Marcador de texto 49">
            <a:extLst>
              <a:ext uri="{FF2B5EF4-FFF2-40B4-BE49-F238E27FC236}">
                <a16:creationId xmlns:a16="http://schemas.microsoft.com/office/drawing/2014/main" xmlns="" id="{CC09F42F-73F8-DFB4-560F-237A3D1F8881}"/>
              </a:ext>
            </a:extLst>
          </p:cNvPr>
          <p:cNvSpPr>
            <a:spLocks noGrp="1"/>
          </p:cNvSpPr>
          <p:nvPr>
            <p:ph type="body" sz="quarter" idx="42" hasCustomPrompt="1"/>
          </p:nvPr>
        </p:nvSpPr>
        <p:spPr>
          <a:xfrm>
            <a:off x="6096000" y="1361775"/>
            <a:ext cx="2745051" cy="187200"/>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Frecuencia</a:t>
            </a:r>
          </a:p>
        </p:txBody>
      </p:sp>
      <p:sp>
        <p:nvSpPr>
          <p:cNvPr id="36" name="Marcador de texto 49">
            <a:extLst>
              <a:ext uri="{FF2B5EF4-FFF2-40B4-BE49-F238E27FC236}">
                <a16:creationId xmlns:a16="http://schemas.microsoft.com/office/drawing/2014/main" xmlns="" id="{E92AAD2B-E687-633B-2225-A06011605865}"/>
              </a:ext>
            </a:extLst>
          </p:cNvPr>
          <p:cNvSpPr>
            <a:spLocks noGrp="1"/>
          </p:cNvSpPr>
          <p:nvPr>
            <p:ph type="body" sz="quarter" idx="43" hasCustomPrompt="1"/>
          </p:nvPr>
        </p:nvSpPr>
        <p:spPr>
          <a:xfrm>
            <a:off x="8994804" y="1361775"/>
            <a:ext cx="2710633" cy="849955"/>
          </a:xfrm>
          <a:prstGeom prst="rect">
            <a:avLst/>
          </a:prstGeom>
          <a:solidFill>
            <a:schemeClr val="tx2"/>
          </a:solidFill>
        </p:spPr>
        <p:txBody>
          <a:bodyPr anchor="ctr">
            <a:noAutofit/>
          </a:bodyPr>
          <a:lstStyle>
            <a:lvl1pPr marL="0" indent="0">
              <a:buNone/>
              <a:defRPr sz="1200" b="1">
                <a:solidFill>
                  <a:schemeClr val="tx1"/>
                </a:solidFill>
              </a:defRPr>
            </a:lvl1pPr>
          </a:lstStyle>
          <a:p>
            <a:pPr lvl="0"/>
            <a:r>
              <a:rPr lang="es-ES" dirty="0"/>
              <a:t>Líder</a:t>
            </a:r>
          </a:p>
        </p:txBody>
      </p:sp>
      <p:sp>
        <p:nvSpPr>
          <p:cNvPr id="37" name="Marcador de texto 49">
            <a:extLst>
              <a:ext uri="{FF2B5EF4-FFF2-40B4-BE49-F238E27FC236}">
                <a16:creationId xmlns:a16="http://schemas.microsoft.com/office/drawing/2014/main" xmlns="" id="{AE29ABEF-7AB4-9593-17DD-B2B67EFC2D78}"/>
              </a:ext>
            </a:extLst>
          </p:cNvPr>
          <p:cNvSpPr>
            <a:spLocks noGrp="1"/>
          </p:cNvSpPr>
          <p:nvPr>
            <p:ph type="body" sz="quarter" idx="44" hasCustomPrompt="1"/>
          </p:nvPr>
        </p:nvSpPr>
        <p:spPr>
          <a:xfrm>
            <a:off x="525462" y="2438855"/>
            <a:ext cx="5502970" cy="187852"/>
          </a:xfrm>
          <a:prstGeom prst="rect">
            <a:avLst/>
          </a:prstGeom>
          <a:noFill/>
        </p:spPr>
        <p:txBody>
          <a:bodyPr lIns="0" tIns="0" rIns="0" bIns="0" anchor="ctr">
            <a:noAutofit/>
          </a:bodyPr>
          <a:lstStyle>
            <a:lvl1pPr marL="0" indent="0">
              <a:buNone/>
              <a:defRPr sz="1300" b="1">
                <a:solidFill>
                  <a:schemeClr val="tx1"/>
                </a:solidFill>
              </a:defRPr>
            </a:lvl1pPr>
          </a:lstStyle>
          <a:p>
            <a:pPr lvl="0"/>
            <a:r>
              <a:rPr lang="es-ES" dirty="0"/>
              <a:t>Agenda y duración por etapa</a:t>
            </a:r>
          </a:p>
        </p:txBody>
      </p:sp>
      <p:sp>
        <p:nvSpPr>
          <p:cNvPr id="38" name="Marcador de texto 49">
            <a:extLst>
              <a:ext uri="{FF2B5EF4-FFF2-40B4-BE49-F238E27FC236}">
                <a16:creationId xmlns:a16="http://schemas.microsoft.com/office/drawing/2014/main" xmlns="" id="{899ED789-E645-BEA5-8FEE-837ADC96C09A}"/>
              </a:ext>
            </a:extLst>
          </p:cNvPr>
          <p:cNvSpPr>
            <a:spLocks noGrp="1"/>
          </p:cNvSpPr>
          <p:nvPr>
            <p:ph type="body" sz="quarter" idx="45" hasCustomPrompt="1"/>
          </p:nvPr>
        </p:nvSpPr>
        <p:spPr>
          <a:xfrm>
            <a:off x="8994804" y="2438855"/>
            <a:ext cx="2710633" cy="187852"/>
          </a:xfrm>
          <a:prstGeom prst="rect">
            <a:avLst/>
          </a:prstGeom>
          <a:noFill/>
        </p:spPr>
        <p:txBody>
          <a:bodyPr lIns="0" tIns="0" rIns="0" bIns="0" anchor="ctr">
            <a:noAutofit/>
          </a:bodyPr>
          <a:lstStyle>
            <a:lvl1pPr marL="0" indent="0">
              <a:buNone/>
              <a:defRPr sz="1300" b="1">
                <a:solidFill>
                  <a:schemeClr val="tx1"/>
                </a:solidFill>
              </a:defRPr>
            </a:lvl1pPr>
          </a:lstStyle>
          <a:p>
            <a:pPr lvl="0"/>
            <a:r>
              <a:rPr lang="es-ES" dirty="0"/>
              <a:t>Indicadores</a:t>
            </a:r>
          </a:p>
        </p:txBody>
      </p:sp>
      <p:sp>
        <p:nvSpPr>
          <p:cNvPr id="40" name="Marcador de texto 49">
            <a:extLst>
              <a:ext uri="{FF2B5EF4-FFF2-40B4-BE49-F238E27FC236}">
                <a16:creationId xmlns:a16="http://schemas.microsoft.com/office/drawing/2014/main" xmlns="" id="{2A6CB2EF-27AC-B479-3196-3D810B34D300}"/>
              </a:ext>
            </a:extLst>
          </p:cNvPr>
          <p:cNvSpPr>
            <a:spLocks noGrp="1"/>
          </p:cNvSpPr>
          <p:nvPr>
            <p:ph type="body" sz="quarter" idx="46" hasCustomPrompt="1"/>
          </p:nvPr>
        </p:nvSpPr>
        <p:spPr>
          <a:xfrm>
            <a:off x="525461" y="2687642"/>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41" name="Marcador de texto 49">
            <a:extLst>
              <a:ext uri="{FF2B5EF4-FFF2-40B4-BE49-F238E27FC236}">
                <a16:creationId xmlns:a16="http://schemas.microsoft.com/office/drawing/2014/main" xmlns="" id="{965978E4-55FB-BE3D-25C5-D93B9DCB8F4F}"/>
              </a:ext>
            </a:extLst>
          </p:cNvPr>
          <p:cNvSpPr>
            <a:spLocks noGrp="1"/>
          </p:cNvSpPr>
          <p:nvPr>
            <p:ph type="body" sz="quarter" idx="47" hasCustomPrompt="1"/>
          </p:nvPr>
        </p:nvSpPr>
        <p:spPr>
          <a:xfrm>
            <a:off x="8095176" y="2687642"/>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42" name="Marcador de texto 49">
            <a:extLst>
              <a:ext uri="{FF2B5EF4-FFF2-40B4-BE49-F238E27FC236}">
                <a16:creationId xmlns:a16="http://schemas.microsoft.com/office/drawing/2014/main" xmlns="" id="{CB52D36A-4093-1C8A-F1BD-054DDDB5771A}"/>
              </a:ext>
            </a:extLst>
          </p:cNvPr>
          <p:cNvSpPr>
            <a:spLocks noGrp="1"/>
          </p:cNvSpPr>
          <p:nvPr>
            <p:ph type="body" sz="quarter" idx="48" hasCustomPrompt="1"/>
          </p:nvPr>
        </p:nvSpPr>
        <p:spPr>
          <a:xfrm>
            <a:off x="525461" y="3106565"/>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43" name="Marcador de texto 49">
            <a:extLst>
              <a:ext uri="{FF2B5EF4-FFF2-40B4-BE49-F238E27FC236}">
                <a16:creationId xmlns:a16="http://schemas.microsoft.com/office/drawing/2014/main" xmlns="" id="{0AB725A0-1F45-73D7-9EC1-5F3527CA721F}"/>
              </a:ext>
            </a:extLst>
          </p:cNvPr>
          <p:cNvSpPr>
            <a:spLocks noGrp="1"/>
          </p:cNvSpPr>
          <p:nvPr>
            <p:ph type="body" sz="quarter" idx="49" hasCustomPrompt="1"/>
          </p:nvPr>
        </p:nvSpPr>
        <p:spPr>
          <a:xfrm>
            <a:off x="8095176" y="3106565"/>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44" name="Marcador de texto 49">
            <a:extLst>
              <a:ext uri="{FF2B5EF4-FFF2-40B4-BE49-F238E27FC236}">
                <a16:creationId xmlns:a16="http://schemas.microsoft.com/office/drawing/2014/main" xmlns="" id="{E3F36536-2A28-2B0C-8496-BE8BB76A40E2}"/>
              </a:ext>
            </a:extLst>
          </p:cNvPr>
          <p:cNvSpPr>
            <a:spLocks noGrp="1"/>
          </p:cNvSpPr>
          <p:nvPr>
            <p:ph type="body" sz="quarter" idx="50" hasCustomPrompt="1"/>
          </p:nvPr>
        </p:nvSpPr>
        <p:spPr>
          <a:xfrm>
            <a:off x="525461" y="3525488"/>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45" name="Marcador de texto 49">
            <a:extLst>
              <a:ext uri="{FF2B5EF4-FFF2-40B4-BE49-F238E27FC236}">
                <a16:creationId xmlns:a16="http://schemas.microsoft.com/office/drawing/2014/main" xmlns="" id="{43289912-11B2-8EA3-7CC4-07AA98B60564}"/>
              </a:ext>
            </a:extLst>
          </p:cNvPr>
          <p:cNvSpPr>
            <a:spLocks noGrp="1"/>
          </p:cNvSpPr>
          <p:nvPr>
            <p:ph type="body" sz="quarter" idx="51" hasCustomPrompt="1"/>
          </p:nvPr>
        </p:nvSpPr>
        <p:spPr>
          <a:xfrm>
            <a:off x="8095176" y="3525488"/>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67" name="Marcador de texto 49">
            <a:extLst>
              <a:ext uri="{FF2B5EF4-FFF2-40B4-BE49-F238E27FC236}">
                <a16:creationId xmlns:a16="http://schemas.microsoft.com/office/drawing/2014/main" xmlns="" id="{C8FD01A3-3768-9195-2B0C-D38B2B34DFEF}"/>
              </a:ext>
            </a:extLst>
          </p:cNvPr>
          <p:cNvSpPr>
            <a:spLocks noGrp="1"/>
          </p:cNvSpPr>
          <p:nvPr>
            <p:ph type="body" sz="quarter" idx="52" hasCustomPrompt="1"/>
          </p:nvPr>
        </p:nvSpPr>
        <p:spPr>
          <a:xfrm>
            <a:off x="525461" y="3944411"/>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68" name="Marcador de texto 49">
            <a:extLst>
              <a:ext uri="{FF2B5EF4-FFF2-40B4-BE49-F238E27FC236}">
                <a16:creationId xmlns:a16="http://schemas.microsoft.com/office/drawing/2014/main" xmlns="" id="{55ECA377-42F7-7F35-7790-444D1B69A56A}"/>
              </a:ext>
            </a:extLst>
          </p:cNvPr>
          <p:cNvSpPr>
            <a:spLocks noGrp="1"/>
          </p:cNvSpPr>
          <p:nvPr>
            <p:ph type="body" sz="quarter" idx="53" hasCustomPrompt="1"/>
          </p:nvPr>
        </p:nvSpPr>
        <p:spPr>
          <a:xfrm>
            <a:off x="8095176" y="3944411"/>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69" name="Marcador de texto 49">
            <a:extLst>
              <a:ext uri="{FF2B5EF4-FFF2-40B4-BE49-F238E27FC236}">
                <a16:creationId xmlns:a16="http://schemas.microsoft.com/office/drawing/2014/main" xmlns="" id="{E7E85910-4A77-2B27-C50E-E49B498A0F8E}"/>
              </a:ext>
            </a:extLst>
          </p:cNvPr>
          <p:cNvSpPr>
            <a:spLocks noGrp="1"/>
          </p:cNvSpPr>
          <p:nvPr>
            <p:ph type="body" sz="quarter" idx="54" hasCustomPrompt="1"/>
          </p:nvPr>
        </p:nvSpPr>
        <p:spPr>
          <a:xfrm>
            <a:off x="525461" y="4363334"/>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70" name="Marcador de texto 49">
            <a:extLst>
              <a:ext uri="{FF2B5EF4-FFF2-40B4-BE49-F238E27FC236}">
                <a16:creationId xmlns:a16="http://schemas.microsoft.com/office/drawing/2014/main" xmlns="" id="{E1ACBA34-3873-FADE-1F27-7C8456EDA21D}"/>
              </a:ext>
            </a:extLst>
          </p:cNvPr>
          <p:cNvSpPr>
            <a:spLocks noGrp="1"/>
          </p:cNvSpPr>
          <p:nvPr>
            <p:ph type="body" sz="quarter" idx="55" hasCustomPrompt="1"/>
          </p:nvPr>
        </p:nvSpPr>
        <p:spPr>
          <a:xfrm>
            <a:off x="8095176" y="4363334"/>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71" name="Marcador de texto 49">
            <a:extLst>
              <a:ext uri="{FF2B5EF4-FFF2-40B4-BE49-F238E27FC236}">
                <a16:creationId xmlns:a16="http://schemas.microsoft.com/office/drawing/2014/main" xmlns="" id="{15620AB1-5D15-0A05-6C0F-8FB72EC005B2}"/>
              </a:ext>
            </a:extLst>
          </p:cNvPr>
          <p:cNvSpPr>
            <a:spLocks noGrp="1"/>
          </p:cNvSpPr>
          <p:nvPr>
            <p:ph type="body" sz="quarter" idx="56" hasCustomPrompt="1"/>
          </p:nvPr>
        </p:nvSpPr>
        <p:spPr>
          <a:xfrm>
            <a:off x="525461" y="4782258"/>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72" name="Marcador de texto 49">
            <a:extLst>
              <a:ext uri="{FF2B5EF4-FFF2-40B4-BE49-F238E27FC236}">
                <a16:creationId xmlns:a16="http://schemas.microsoft.com/office/drawing/2014/main" xmlns="" id="{293A632D-3DCB-7FD7-EC19-B63C296F5076}"/>
              </a:ext>
            </a:extLst>
          </p:cNvPr>
          <p:cNvSpPr>
            <a:spLocks noGrp="1"/>
          </p:cNvSpPr>
          <p:nvPr>
            <p:ph type="body" sz="quarter" idx="57" hasCustomPrompt="1"/>
          </p:nvPr>
        </p:nvSpPr>
        <p:spPr>
          <a:xfrm>
            <a:off x="8095176" y="4782258"/>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74" name="Marcador de texto 49">
            <a:extLst>
              <a:ext uri="{FF2B5EF4-FFF2-40B4-BE49-F238E27FC236}">
                <a16:creationId xmlns:a16="http://schemas.microsoft.com/office/drawing/2014/main" xmlns="" id="{9C92B7BA-D20C-3D45-F82B-470796822686}"/>
              </a:ext>
            </a:extLst>
          </p:cNvPr>
          <p:cNvSpPr>
            <a:spLocks noGrp="1"/>
          </p:cNvSpPr>
          <p:nvPr>
            <p:ph type="body" sz="quarter" idx="58" hasCustomPrompt="1"/>
          </p:nvPr>
        </p:nvSpPr>
        <p:spPr>
          <a:xfrm>
            <a:off x="525462" y="5639963"/>
            <a:ext cx="5502970" cy="526218"/>
          </a:xfrm>
          <a:prstGeom prst="rect">
            <a:avLst/>
          </a:prstGeom>
          <a:solidFill>
            <a:schemeClr val="tx2"/>
          </a:solidFill>
        </p:spPr>
        <p:txBody>
          <a:bodyPr anchor="t">
            <a:noAutofit/>
          </a:bodyPr>
          <a:lstStyle>
            <a:lvl1pPr marL="0" indent="0">
              <a:buNone/>
              <a:defRPr sz="1200" b="0">
                <a:solidFill>
                  <a:schemeClr val="tx1"/>
                </a:solidFill>
              </a:defRPr>
            </a:lvl1pPr>
          </a:lstStyle>
          <a:p>
            <a:pPr lvl="0"/>
            <a:r>
              <a:rPr lang="es-ES" dirty="0"/>
              <a:t>Texto</a:t>
            </a:r>
          </a:p>
        </p:txBody>
      </p:sp>
      <p:sp>
        <p:nvSpPr>
          <p:cNvPr id="75" name="Marcador de texto 49">
            <a:extLst>
              <a:ext uri="{FF2B5EF4-FFF2-40B4-BE49-F238E27FC236}">
                <a16:creationId xmlns:a16="http://schemas.microsoft.com/office/drawing/2014/main" xmlns="" id="{C9A3D3F6-31A3-0192-98CD-4276D77B2771}"/>
              </a:ext>
            </a:extLst>
          </p:cNvPr>
          <p:cNvSpPr>
            <a:spLocks noGrp="1"/>
          </p:cNvSpPr>
          <p:nvPr>
            <p:ph type="body" sz="quarter" idx="59" hasCustomPrompt="1"/>
          </p:nvPr>
        </p:nvSpPr>
        <p:spPr>
          <a:xfrm>
            <a:off x="525462" y="5347177"/>
            <a:ext cx="5502970" cy="187852"/>
          </a:xfrm>
          <a:prstGeom prst="rect">
            <a:avLst/>
          </a:prstGeom>
          <a:noFill/>
        </p:spPr>
        <p:txBody>
          <a:bodyPr lIns="0" tIns="0" rIns="0" bIns="0" anchor="ctr">
            <a:noAutofit/>
          </a:bodyPr>
          <a:lstStyle>
            <a:lvl1pPr marL="0" indent="0">
              <a:buNone/>
              <a:defRPr sz="1300" b="1">
                <a:solidFill>
                  <a:schemeClr val="tx1"/>
                </a:solidFill>
              </a:defRPr>
            </a:lvl1pPr>
          </a:lstStyle>
          <a:p>
            <a:pPr lvl="0"/>
            <a:r>
              <a:rPr lang="es-ES" dirty="0"/>
              <a:t>Dinámica</a:t>
            </a:r>
          </a:p>
        </p:txBody>
      </p:sp>
      <p:sp>
        <p:nvSpPr>
          <p:cNvPr id="76" name="Marcador de texto 49">
            <a:extLst>
              <a:ext uri="{FF2B5EF4-FFF2-40B4-BE49-F238E27FC236}">
                <a16:creationId xmlns:a16="http://schemas.microsoft.com/office/drawing/2014/main" xmlns="" id="{CBD2281B-279A-3EBA-F8C1-B5BAB5D77DED}"/>
              </a:ext>
            </a:extLst>
          </p:cNvPr>
          <p:cNvSpPr>
            <a:spLocks noGrp="1"/>
          </p:cNvSpPr>
          <p:nvPr>
            <p:ph type="body" sz="quarter" idx="60" hasCustomPrompt="1"/>
          </p:nvPr>
        </p:nvSpPr>
        <p:spPr>
          <a:xfrm>
            <a:off x="6160718" y="5639963"/>
            <a:ext cx="2680333" cy="526218"/>
          </a:xfrm>
          <a:prstGeom prst="rect">
            <a:avLst/>
          </a:prstGeom>
          <a:solidFill>
            <a:schemeClr val="tx2"/>
          </a:solidFill>
        </p:spPr>
        <p:txBody>
          <a:bodyPr anchor="t">
            <a:noAutofit/>
          </a:bodyPr>
          <a:lstStyle>
            <a:lvl1pPr marL="0" indent="0">
              <a:buNone/>
              <a:defRPr sz="1200" b="0">
                <a:solidFill>
                  <a:schemeClr val="tx1"/>
                </a:solidFill>
              </a:defRPr>
            </a:lvl1pPr>
          </a:lstStyle>
          <a:p>
            <a:pPr lvl="0"/>
            <a:r>
              <a:rPr lang="es-ES" dirty="0"/>
              <a:t>Texto</a:t>
            </a:r>
          </a:p>
        </p:txBody>
      </p:sp>
      <p:sp>
        <p:nvSpPr>
          <p:cNvPr id="77" name="Marcador de texto 49">
            <a:extLst>
              <a:ext uri="{FF2B5EF4-FFF2-40B4-BE49-F238E27FC236}">
                <a16:creationId xmlns:a16="http://schemas.microsoft.com/office/drawing/2014/main" xmlns="" id="{8371708A-0114-987C-1E8E-F5106A10ADA5}"/>
              </a:ext>
            </a:extLst>
          </p:cNvPr>
          <p:cNvSpPr>
            <a:spLocks noGrp="1"/>
          </p:cNvSpPr>
          <p:nvPr>
            <p:ph type="body" sz="quarter" idx="61" hasCustomPrompt="1"/>
          </p:nvPr>
        </p:nvSpPr>
        <p:spPr>
          <a:xfrm>
            <a:off x="6160718" y="5347177"/>
            <a:ext cx="2680333" cy="187852"/>
          </a:xfrm>
          <a:prstGeom prst="rect">
            <a:avLst/>
          </a:prstGeom>
          <a:noFill/>
        </p:spPr>
        <p:txBody>
          <a:bodyPr lIns="0" tIns="0" rIns="0" bIns="0" anchor="ctr">
            <a:noAutofit/>
          </a:bodyPr>
          <a:lstStyle>
            <a:lvl1pPr marL="0" indent="0">
              <a:buNone/>
              <a:defRPr sz="1300" b="1">
                <a:solidFill>
                  <a:schemeClr val="tx1"/>
                </a:solidFill>
              </a:defRPr>
            </a:lvl1pPr>
          </a:lstStyle>
          <a:p>
            <a:pPr lvl="0"/>
            <a:r>
              <a:rPr lang="es-ES" dirty="0"/>
              <a:t>Otros</a:t>
            </a:r>
          </a:p>
        </p:txBody>
      </p:sp>
      <p:sp>
        <p:nvSpPr>
          <p:cNvPr id="78" name="Marcador de texto 49">
            <a:extLst>
              <a:ext uri="{FF2B5EF4-FFF2-40B4-BE49-F238E27FC236}">
                <a16:creationId xmlns:a16="http://schemas.microsoft.com/office/drawing/2014/main" xmlns="" id="{5BCD5769-175E-5C60-81A0-7E59BDCC833B}"/>
              </a:ext>
            </a:extLst>
          </p:cNvPr>
          <p:cNvSpPr>
            <a:spLocks noGrp="1"/>
          </p:cNvSpPr>
          <p:nvPr>
            <p:ph type="body" sz="quarter" idx="62" hasCustomPrompt="1"/>
          </p:nvPr>
        </p:nvSpPr>
        <p:spPr>
          <a:xfrm>
            <a:off x="8994804" y="2687642"/>
            <a:ext cx="2710633" cy="3478208"/>
          </a:xfrm>
          <a:prstGeom prst="rect">
            <a:avLst/>
          </a:prstGeom>
          <a:solidFill>
            <a:schemeClr val="tx2"/>
          </a:solidFill>
        </p:spPr>
        <p:txBody>
          <a:bodyPr anchor="t">
            <a:noAutofit/>
          </a:bodyPr>
          <a:lstStyle>
            <a:lvl1pPr marL="0" indent="0">
              <a:buNone/>
              <a:defRPr sz="1200" b="0">
                <a:solidFill>
                  <a:schemeClr val="tx1"/>
                </a:solidFill>
              </a:defRPr>
            </a:lvl1pPr>
          </a:lstStyle>
          <a:p>
            <a:pPr lvl="0"/>
            <a:r>
              <a:rPr lang="es-ES" dirty="0"/>
              <a:t>Texto</a:t>
            </a:r>
          </a:p>
        </p:txBody>
      </p:sp>
      <p:sp>
        <p:nvSpPr>
          <p:cNvPr id="3" name="Marcador de pie de página 2"/>
          <p:cNvSpPr>
            <a:spLocks noGrp="1"/>
          </p:cNvSpPr>
          <p:nvPr>
            <p:ph type="ftr" sz="quarter" idx="63"/>
          </p:nvPr>
        </p:nvSpPr>
        <p:spPr/>
        <p:txBody>
          <a:bodyPr/>
          <a:lstStyle/>
          <a:p>
            <a:endParaRPr lang="es-CL" dirty="0"/>
          </a:p>
        </p:txBody>
      </p:sp>
      <p:sp>
        <p:nvSpPr>
          <p:cNvPr id="4" name="Marcador de número de diapositiva 3"/>
          <p:cNvSpPr>
            <a:spLocks noGrp="1"/>
          </p:cNvSpPr>
          <p:nvPr>
            <p:ph type="sldNum" sz="quarter" idx="64"/>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7555758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ráfico con 3 puntos">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9"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grpSp>
        <p:nvGrpSpPr>
          <p:cNvPr id="30" name="Grupo 29">
            <a:extLst>
              <a:ext uri="{FF2B5EF4-FFF2-40B4-BE49-F238E27FC236}">
                <a16:creationId xmlns:a16="http://schemas.microsoft.com/office/drawing/2014/main" xmlns="" id="{B3B31F29-9F84-2F11-9BB4-865CA8872CB6}"/>
              </a:ext>
            </a:extLst>
          </p:cNvPr>
          <p:cNvGrpSpPr/>
          <p:nvPr userDrawn="1"/>
        </p:nvGrpSpPr>
        <p:grpSpPr>
          <a:xfrm>
            <a:off x="4089231" y="1864544"/>
            <a:ext cx="4013538" cy="4014138"/>
            <a:chOff x="4663382" y="2709506"/>
            <a:chExt cx="2882916" cy="2888389"/>
          </a:xfrm>
          <a:solidFill>
            <a:schemeClr val="accent1"/>
          </a:solidFill>
        </p:grpSpPr>
        <p:sp>
          <p:nvSpPr>
            <p:cNvPr id="31" name="73 Circular">
              <a:extLst>
                <a:ext uri="{FF2B5EF4-FFF2-40B4-BE49-F238E27FC236}">
                  <a16:creationId xmlns:a16="http://schemas.microsoft.com/office/drawing/2014/main" xmlns="" id="{8AA7C80A-C828-D84B-3316-D07108D41BFA}"/>
                </a:ext>
              </a:extLst>
            </p:cNvPr>
            <p:cNvSpPr/>
            <p:nvPr/>
          </p:nvSpPr>
          <p:spPr bwMode="auto">
            <a:xfrm>
              <a:off x="4663382" y="2717895"/>
              <a:ext cx="2880000" cy="2880000"/>
            </a:xfrm>
            <a:prstGeom prst="pie">
              <a:avLst>
                <a:gd name="adj1" fmla="val 10056162"/>
                <a:gd name="adj2" fmla="val 16190355"/>
              </a:avLst>
            </a:prstGeom>
            <a:grp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88013" tIns="44006" rIns="88013" bIns="44006" numCol="1" spcCol="0" rtlCol="0" fromWordArt="0" anchor="ctr" anchorCtr="0" forceAA="0" compatLnSpc="1">
              <a:prstTxWarp prst="textNoShape">
                <a:avLst/>
              </a:prstTxWarp>
              <a:noAutofit/>
            </a:bodyPr>
            <a:lstStyle/>
            <a:p>
              <a:pPr algn="ctr" defTabSz="914400" eaLnBrk="0">
                <a:lnSpc>
                  <a:spcPct val="100000"/>
                </a:lnSpc>
                <a:spcBef>
                  <a:spcPts val="0"/>
                </a:spcBef>
                <a:defRPr/>
              </a:pPr>
              <a:endParaRPr lang="es-CL" sz="1600" b="1" dirty="0">
                <a:solidFill>
                  <a:schemeClr val="tx2"/>
                </a:solidFill>
                <a:latin typeface="Arial" panose="020B0604020202020204" pitchFamily="34" charset="0"/>
                <a:cs typeface="Arial" panose="020B0604020202020204" pitchFamily="34" charset="0"/>
              </a:endParaRPr>
            </a:p>
          </p:txBody>
        </p:sp>
        <p:grpSp>
          <p:nvGrpSpPr>
            <p:cNvPr id="32" name="Grupo 31">
              <a:extLst>
                <a:ext uri="{FF2B5EF4-FFF2-40B4-BE49-F238E27FC236}">
                  <a16:creationId xmlns:a16="http://schemas.microsoft.com/office/drawing/2014/main" xmlns="" id="{D65AFB14-68CF-C19E-A6CC-09EC2BE057D0}"/>
                </a:ext>
              </a:extLst>
            </p:cNvPr>
            <p:cNvGrpSpPr/>
            <p:nvPr/>
          </p:nvGrpSpPr>
          <p:grpSpPr>
            <a:xfrm>
              <a:off x="4666298" y="2709506"/>
              <a:ext cx="2880000" cy="2886942"/>
              <a:chOff x="4666298" y="2709506"/>
              <a:chExt cx="2880000" cy="2886942"/>
            </a:xfrm>
            <a:grpFill/>
          </p:grpSpPr>
          <p:sp>
            <p:nvSpPr>
              <p:cNvPr id="33" name="68 Circular">
                <a:extLst>
                  <a:ext uri="{FF2B5EF4-FFF2-40B4-BE49-F238E27FC236}">
                    <a16:creationId xmlns:a16="http://schemas.microsoft.com/office/drawing/2014/main" xmlns="" id="{34D39FA0-5A91-8F9B-386A-892D13E044D6}"/>
                  </a:ext>
                </a:extLst>
              </p:cNvPr>
              <p:cNvSpPr/>
              <p:nvPr/>
            </p:nvSpPr>
            <p:spPr bwMode="auto">
              <a:xfrm>
                <a:off x="4666298" y="2709506"/>
                <a:ext cx="2880000" cy="2880000"/>
              </a:xfrm>
              <a:prstGeom prst="pie">
                <a:avLst>
                  <a:gd name="adj1" fmla="val 770312"/>
                  <a:gd name="adj2" fmla="val 10081535"/>
                </a:avLst>
              </a:prstGeom>
              <a:grp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88013" tIns="44006" rIns="88013" bIns="44006" numCol="1" spcCol="0" rtlCol="0" fromWordArt="0" anchor="ctr" anchorCtr="0" forceAA="0" compatLnSpc="1">
                <a:prstTxWarp prst="textNoShape">
                  <a:avLst/>
                </a:prstTxWarp>
                <a:noAutofit/>
              </a:bodyPr>
              <a:lstStyle/>
              <a:p>
                <a:pPr algn="ctr" defTabSz="914400" eaLnBrk="0">
                  <a:lnSpc>
                    <a:spcPct val="100000"/>
                  </a:lnSpc>
                  <a:spcBef>
                    <a:spcPts val="0"/>
                  </a:spcBef>
                  <a:defRPr/>
                </a:pPr>
                <a:endParaRPr lang="es-CL" sz="1200" b="1" dirty="0">
                  <a:solidFill>
                    <a:schemeClr val="tx2"/>
                  </a:solidFill>
                  <a:latin typeface="Arial" panose="020B0604020202020204" pitchFamily="34" charset="0"/>
                  <a:cs typeface="Arial" panose="020B0604020202020204" pitchFamily="34" charset="0"/>
                </a:endParaRPr>
              </a:p>
            </p:txBody>
          </p:sp>
          <p:sp>
            <p:nvSpPr>
              <p:cNvPr id="34" name="65 Circular">
                <a:extLst>
                  <a:ext uri="{FF2B5EF4-FFF2-40B4-BE49-F238E27FC236}">
                    <a16:creationId xmlns:a16="http://schemas.microsoft.com/office/drawing/2014/main" xmlns="" id="{B2DBC8B2-E293-DABC-AFE5-6E145E020FA3}"/>
                  </a:ext>
                </a:extLst>
              </p:cNvPr>
              <p:cNvSpPr/>
              <p:nvPr/>
            </p:nvSpPr>
            <p:spPr bwMode="auto">
              <a:xfrm>
                <a:off x="4666298" y="2716448"/>
                <a:ext cx="2880000" cy="2880000"/>
              </a:xfrm>
              <a:prstGeom prst="pie">
                <a:avLst>
                  <a:gd name="adj1" fmla="val 16185162"/>
                  <a:gd name="adj2" fmla="val 795482"/>
                </a:avLst>
              </a:prstGeom>
              <a:grp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88013" tIns="44006" rIns="88013" bIns="44006" numCol="1" spcCol="0" rtlCol="0" fromWordArt="0" anchor="ctr" anchorCtr="0" forceAA="0" compatLnSpc="1">
                <a:prstTxWarp prst="textNoShape">
                  <a:avLst/>
                </a:prstTxWarp>
                <a:noAutofit/>
              </a:bodyPr>
              <a:lstStyle/>
              <a:p>
                <a:pPr algn="ctr" defTabSz="914400" eaLnBrk="0">
                  <a:lnSpc>
                    <a:spcPct val="100000"/>
                  </a:lnSpc>
                  <a:spcBef>
                    <a:spcPts val="0"/>
                  </a:spcBef>
                  <a:defRPr/>
                </a:pPr>
                <a:endParaRPr lang="es-CL" sz="1200" b="1" dirty="0">
                  <a:solidFill>
                    <a:schemeClr val="tx2"/>
                  </a:solidFill>
                  <a:latin typeface="Arial" panose="020B0604020202020204" pitchFamily="34" charset="0"/>
                  <a:cs typeface="Arial" panose="020B0604020202020204" pitchFamily="34" charset="0"/>
                </a:endParaRPr>
              </a:p>
            </p:txBody>
          </p:sp>
        </p:grpSp>
      </p:grpSp>
      <p:sp>
        <p:nvSpPr>
          <p:cNvPr id="41" name="Oval 10">
            <a:extLst>
              <a:ext uri="{FF2B5EF4-FFF2-40B4-BE49-F238E27FC236}">
                <a16:creationId xmlns:a16="http://schemas.microsoft.com/office/drawing/2014/main" xmlns="" id="{F8C3F79B-5F43-9430-21CA-B76EF1301F67}"/>
              </a:ext>
            </a:extLst>
          </p:cNvPr>
          <p:cNvSpPr>
            <a:spLocks noChangeAspect="1" noChangeArrowheads="1"/>
          </p:cNvSpPr>
          <p:nvPr userDrawn="1"/>
        </p:nvSpPr>
        <p:spPr bwMode="gray">
          <a:xfrm>
            <a:off x="5497012" y="3405354"/>
            <a:ext cx="1197976" cy="1166967"/>
          </a:xfrm>
          <a:prstGeom prst="ellipse">
            <a:avLst/>
          </a:prstGeom>
          <a:solidFill>
            <a:schemeClr val="accent2"/>
          </a:solidFill>
          <a:ln w="57150">
            <a:solidFill>
              <a:srgbClr val="FFFFFF"/>
            </a:solidFill>
            <a:round/>
            <a:headEnd type="none" w="sm" len="sm"/>
            <a:tailEnd type="none" w="sm" len="sm"/>
          </a:ln>
        </p:spPr>
        <p:txBody>
          <a:bodyPr wrap="none" lIns="91422" tIns="45711" rIns="91422" bIns="45711" anchor="ctr"/>
          <a:lstStyle>
            <a:lvl1pPr>
              <a:defRPr sz="1500">
                <a:solidFill>
                  <a:srgbClr val="000000"/>
                </a:solidFill>
                <a:latin typeface="Verdana" pitchFamily="34" charset="0"/>
              </a:defRPr>
            </a:lvl1pPr>
            <a:lvl2pPr marL="742950" indent="-285750">
              <a:defRPr sz="1500">
                <a:solidFill>
                  <a:srgbClr val="000000"/>
                </a:solidFill>
                <a:latin typeface="Verdana" pitchFamily="34" charset="0"/>
              </a:defRPr>
            </a:lvl2pPr>
            <a:lvl3pPr marL="1143000" indent="-228600">
              <a:defRPr sz="1500">
                <a:solidFill>
                  <a:srgbClr val="000000"/>
                </a:solidFill>
                <a:latin typeface="Verdana" pitchFamily="34" charset="0"/>
              </a:defRPr>
            </a:lvl3pPr>
            <a:lvl4pPr marL="1600200" indent="-228600">
              <a:defRPr sz="1500">
                <a:solidFill>
                  <a:srgbClr val="000000"/>
                </a:solidFill>
                <a:latin typeface="Verdana" pitchFamily="34" charset="0"/>
              </a:defRPr>
            </a:lvl4pPr>
            <a:lvl5pPr marL="2057400" indent="-228600">
              <a:defRPr sz="1500">
                <a:solidFill>
                  <a:srgbClr val="000000"/>
                </a:solidFill>
                <a:latin typeface="Verdana" pitchFamily="34" charset="0"/>
              </a:defRPr>
            </a:lvl5pPr>
            <a:lvl6pPr marL="2514600" indent="-228600" algn="ctr" eaLnBrk="0" fontAlgn="base" hangingPunct="0">
              <a:spcBef>
                <a:spcPct val="0"/>
              </a:spcBef>
              <a:spcAft>
                <a:spcPct val="0"/>
              </a:spcAft>
              <a:defRPr sz="1500">
                <a:solidFill>
                  <a:srgbClr val="000000"/>
                </a:solidFill>
                <a:latin typeface="Verdana" pitchFamily="34" charset="0"/>
              </a:defRPr>
            </a:lvl6pPr>
            <a:lvl7pPr marL="2971800" indent="-228600" algn="ctr" eaLnBrk="0" fontAlgn="base" hangingPunct="0">
              <a:spcBef>
                <a:spcPct val="0"/>
              </a:spcBef>
              <a:spcAft>
                <a:spcPct val="0"/>
              </a:spcAft>
              <a:defRPr sz="1500">
                <a:solidFill>
                  <a:srgbClr val="000000"/>
                </a:solidFill>
                <a:latin typeface="Verdana" pitchFamily="34" charset="0"/>
              </a:defRPr>
            </a:lvl7pPr>
            <a:lvl8pPr marL="3429000" indent="-228600" algn="ctr" eaLnBrk="0" fontAlgn="base" hangingPunct="0">
              <a:spcBef>
                <a:spcPct val="0"/>
              </a:spcBef>
              <a:spcAft>
                <a:spcPct val="0"/>
              </a:spcAft>
              <a:defRPr sz="1500">
                <a:solidFill>
                  <a:srgbClr val="000000"/>
                </a:solidFill>
                <a:latin typeface="Verdana" pitchFamily="34" charset="0"/>
              </a:defRPr>
            </a:lvl8pPr>
            <a:lvl9pPr marL="3886200" indent="-228600" algn="ctr" eaLnBrk="0" fontAlgn="base" hangingPunct="0">
              <a:spcBef>
                <a:spcPct val="0"/>
              </a:spcBef>
              <a:spcAft>
                <a:spcPct val="0"/>
              </a:spcAft>
              <a:defRPr sz="1500">
                <a:solidFill>
                  <a:srgbClr val="000000"/>
                </a:solidFill>
                <a:latin typeface="Verdana" pitchFamily="34" charset="0"/>
              </a:defRPr>
            </a:lvl9pPr>
          </a:lstStyle>
          <a:p>
            <a:pPr algn="ctr" defTabSz="914400" eaLnBrk="0" fontAlgn="base">
              <a:lnSpc>
                <a:spcPct val="100000"/>
              </a:lnSpc>
              <a:spcBef>
                <a:spcPct val="0"/>
              </a:spcBef>
              <a:spcAft>
                <a:spcPct val="0"/>
              </a:spcAft>
              <a:defRPr/>
            </a:pPr>
            <a:endParaRPr lang="es-CL" altLang="es-CL" sz="1400" b="1" noProof="1">
              <a:solidFill>
                <a:schemeClr val="bg2"/>
              </a:solidFill>
              <a:latin typeface="Arial" panose="020B0604020202020204" pitchFamily="34" charset="0"/>
              <a:ea typeface="Open Sans" panose="020B0606030504020204" pitchFamily="34" charset="0"/>
              <a:cs typeface="Arial" panose="020B0604020202020204" pitchFamily="34" charset="0"/>
            </a:endParaRPr>
          </a:p>
        </p:txBody>
      </p:sp>
      <p:sp>
        <p:nvSpPr>
          <p:cNvPr id="67" name="Marcador de texto 31">
            <a:extLst>
              <a:ext uri="{FF2B5EF4-FFF2-40B4-BE49-F238E27FC236}">
                <a16:creationId xmlns:a16="http://schemas.microsoft.com/office/drawing/2014/main" xmlns="" id="{97EA9A67-3D8B-DE06-91E1-A7281C8F5987}"/>
              </a:ext>
            </a:extLst>
          </p:cNvPr>
          <p:cNvSpPr>
            <a:spLocks noGrp="1"/>
          </p:cNvSpPr>
          <p:nvPr>
            <p:ph type="body" sz="quarter" idx="23" hasCustomPrompt="1"/>
          </p:nvPr>
        </p:nvSpPr>
        <p:spPr>
          <a:xfrm>
            <a:off x="4229169" y="2580619"/>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68" name="Marcador de texto 31">
            <a:extLst>
              <a:ext uri="{FF2B5EF4-FFF2-40B4-BE49-F238E27FC236}">
                <a16:creationId xmlns:a16="http://schemas.microsoft.com/office/drawing/2014/main" xmlns="" id="{278D51D4-BD9D-3610-690E-C4345F0E656A}"/>
              </a:ext>
            </a:extLst>
          </p:cNvPr>
          <p:cNvSpPr>
            <a:spLocks noGrp="1"/>
          </p:cNvSpPr>
          <p:nvPr>
            <p:ph type="body" sz="quarter" idx="35" hasCustomPrompt="1"/>
          </p:nvPr>
        </p:nvSpPr>
        <p:spPr>
          <a:xfrm>
            <a:off x="7678951" y="2580619"/>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70" name="Marcador de texto 34">
            <a:extLst>
              <a:ext uri="{FF2B5EF4-FFF2-40B4-BE49-F238E27FC236}">
                <a16:creationId xmlns:a16="http://schemas.microsoft.com/office/drawing/2014/main" xmlns="" id="{C705CD57-E64E-FA84-EA2F-BC54EE37A903}"/>
              </a:ext>
            </a:extLst>
          </p:cNvPr>
          <p:cNvSpPr>
            <a:spLocks noGrp="1"/>
          </p:cNvSpPr>
          <p:nvPr>
            <p:ph type="body" sz="quarter" idx="37" hasCustomPrompt="1"/>
          </p:nvPr>
        </p:nvSpPr>
        <p:spPr>
          <a:xfrm>
            <a:off x="4529056" y="3048963"/>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71" name="Marcador de texto 34">
            <a:extLst>
              <a:ext uri="{FF2B5EF4-FFF2-40B4-BE49-F238E27FC236}">
                <a16:creationId xmlns:a16="http://schemas.microsoft.com/office/drawing/2014/main" xmlns="" id="{8E6F8833-B8EA-42B0-12E5-822EE2B6F46D}"/>
              </a:ext>
            </a:extLst>
          </p:cNvPr>
          <p:cNvSpPr>
            <a:spLocks noGrp="1"/>
          </p:cNvSpPr>
          <p:nvPr>
            <p:ph type="body" sz="quarter" idx="38" hasCustomPrompt="1"/>
          </p:nvPr>
        </p:nvSpPr>
        <p:spPr>
          <a:xfrm>
            <a:off x="6496402" y="3048963"/>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77" name="Marcador de texto 34">
            <a:extLst>
              <a:ext uri="{FF2B5EF4-FFF2-40B4-BE49-F238E27FC236}">
                <a16:creationId xmlns:a16="http://schemas.microsoft.com/office/drawing/2014/main" xmlns="" id="{7E883DC9-18D7-6D65-6F60-A9CC233F79BB}"/>
              </a:ext>
            </a:extLst>
          </p:cNvPr>
          <p:cNvSpPr>
            <a:spLocks noGrp="1"/>
          </p:cNvSpPr>
          <p:nvPr>
            <p:ph type="body" sz="quarter" idx="39" hasCustomPrompt="1"/>
          </p:nvPr>
        </p:nvSpPr>
        <p:spPr>
          <a:xfrm>
            <a:off x="5494919" y="4966278"/>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78" name="Marcador de texto 34">
            <a:extLst>
              <a:ext uri="{FF2B5EF4-FFF2-40B4-BE49-F238E27FC236}">
                <a16:creationId xmlns:a16="http://schemas.microsoft.com/office/drawing/2014/main" xmlns="" id="{6EE53560-5993-205A-EA7B-5770917A4540}"/>
              </a:ext>
            </a:extLst>
          </p:cNvPr>
          <p:cNvSpPr>
            <a:spLocks noGrp="1"/>
          </p:cNvSpPr>
          <p:nvPr>
            <p:ph type="body" sz="quarter" idx="40" hasCustomPrompt="1"/>
          </p:nvPr>
        </p:nvSpPr>
        <p:spPr>
          <a:xfrm>
            <a:off x="5494919" y="3844060"/>
            <a:ext cx="1197976" cy="357188"/>
          </a:xfrm>
          <a:noFill/>
        </p:spPr>
        <p:txBody>
          <a:bodyPr lIns="0" tIns="0" rIns="0" bIns="0" anchor="ctr">
            <a:noAutofit/>
          </a:bodyPr>
          <a:lstStyle>
            <a:lvl1pPr marL="0" indent="0" algn="ctr">
              <a:buNone/>
              <a:defRPr sz="1600" b="1">
                <a:solidFill>
                  <a:schemeClr val="tx1"/>
                </a:solidFill>
              </a:defRPr>
            </a:lvl1pPr>
          </a:lstStyle>
          <a:p>
            <a:pPr lvl="0"/>
            <a:r>
              <a:rPr lang="es-ES" dirty="0"/>
              <a:t>Texto</a:t>
            </a:r>
            <a:endParaRPr lang="es-CL" dirty="0"/>
          </a:p>
        </p:txBody>
      </p:sp>
      <p:sp>
        <p:nvSpPr>
          <p:cNvPr id="85" name="Marcador de texto 31">
            <a:extLst>
              <a:ext uri="{FF2B5EF4-FFF2-40B4-BE49-F238E27FC236}">
                <a16:creationId xmlns:a16="http://schemas.microsoft.com/office/drawing/2014/main" xmlns="" id="{458ECCD6-DC7F-D4C1-271D-9FDCA96C6A32}"/>
              </a:ext>
            </a:extLst>
          </p:cNvPr>
          <p:cNvSpPr>
            <a:spLocks noGrp="1"/>
          </p:cNvSpPr>
          <p:nvPr>
            <p:ph type="body" sz="quarter" idx="36" hasCustomPrompt="1"/>
          </p:nvPr>
        </p:nvSpPr>
        <p:spPr>
          <a:xfrm>
            <a:off x="5917406" y="5660378"/>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3" name="Marcador de pie de página 2"/>
          <p:cNvSpPr>
            <a:spLocks noGrp="1"/>
          </p:cNvSpPr>
          <p:nvPr>
            <p:ph type="ftr" sz="quarter" idx="41"/>
          </p:nvPr>
        </p:nvSpPr>
        <p:spPr/>
        <p:txBody>
          <a:bodyPr/>
          <a:lstStyle/>
          <a:p>
            <a:endParaRPr lang="es-CL" dirty="0"/>
          </a:p>
        </p:txBody>
      </p:sp>
      <p:sp>
        <p:nvSpPr>
          <p:cNvPr id="4" name="Marcador de número de diapositiva 3"/>
          <p:cNvSpPr>
            <a:spLocks noGrp="1"/>
          </p:cNvSpPr>
          <p:nvPr>
            <p:ph type="sldNum" sz="quarter" idx="42"/>
          </p:nvPr>
        </p:nvSpPr>
        <p:spPr/>
        <p:txBody>
          <a:bodyPr/>
          <a:lstStyle/>
          <a:p>
            <a:fld id="{4B90B3AC-360D-4C0F-BB2D-EFC963FB8AB1}" type="slidenum">
              <a:rPr lang="es-CL" smtClean="0"/>
              <a:pPr/>
              <a:t>‹Nº›</a:t>
            </a:fld>
            <a:endParaRPr lang="es-CL" dirty="0"/>
          </a:p>
        </p:txBody>
      </p:sp>
      <p:sp>
        <p:nvSpPr>
          <p:cNvPr id="27" name="Marcador de texto 34">
            <a:extLst>
              <a:ext uri="{FF2B5EF4-FFF2-40B4-BE49-F238E27FC236}">
                <a16:creationId xmlns:a16="http://schemas.microsoft.com/office/drawing/2014/main" xmlns="" id="{26473813-2D17-8739-5DED-8C699BE07458}"/>
              </a:ext>
            </a:extLst>
          </p:cNvPr>
          <p:cNvSpPr>
            <a:spLocks noGrp="1"/>
          </p:cNvSpPr>
          <p:nvPr>
            <p:ph type="body" sz="quarter" idx="32" hasCustomPrompt="1"/>
          </p:nvPr>
        </p:nvSpPr>
        <p:spPr>
          <a:xfrm>
            <a:off x="442913"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35" name="Marcador de texto 34">
            <a:extLst>
              <a:ext uri="{FF2B5EF4-FFF2-40B4-BE49-F238E27FC236}">
                <a16:creationId xmlns:a16="http://schemas.microsoft.com/office/drawing/2014/main" xmlns="" id="{8D2ACCD1-3753-9BC7-99EC-FBE1D7872A18}"/>
              </a:ext>
            </a:extLst>
          </p:cNvPr>
          <p:cNvSpPr>
            <a:spLocks noGrp="1"/>
          </p:cNvSpPr>
          <p:nvPr>
            <p:ph type="body" sz="quarter" idx="33" hasCustomPrompt="1"/>
          </p:nvPr>
        </p:nvSpPr>
        <p:spPr>
          <a:xfrm>
            <a:off x="8601698"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37" name="Marcador de texto 34">
            <a:extLst>
              <a:ext uri="{FF2B5EF4-FFF2-40B4-BE49-F238E27FC236}">
                <a16:creationId xmlns:a16="http://schemas.microsoft.com/office/drawing/2014/main" xmlns="" id="{3655D843-2854-5FEE-22E9-8695D748BB46}"/>
              </a:ext>
            </a:extLst>
          </p:cNvPr>
          <p:cNvSpPr>
            <a:spLocks noGrp="1"/>
          </p:cNvSpPr>
          <p:nvPr>
            <p:ph type="body" sz="quarter" idx="48" hasCustomPrompt="1"/>
          </p:nvPr>
        </p:nvSpPr>
        <p:spPr>
          <a:xfrm>
            <a:off x="8601698" y="478160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Tree>
    <p:extLst>
      <p:ext uri="{BB962C8B-B14F-4D97-AF65-F5344CB8AC3E}">
        <p14:creationId xmlns:p14="http://schemas.microsoft.com/office/powerpoint/2010/main" val="21241518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áfico con 5 puntos">
    <p:spTree>
      <p:nvGrpSpPr>
        <p:cNvPr id="1" name=""/>
        <p:cNvGrpSpPr/>
        <p:nvPr/>
      </p:nvGrpSpPr>
      <p:grpSpPr>
        <a:xfrm>
          <a:off x="0" y="0"/>
          <a:ext cx="0" cy="0"/>
          <a:chOff x="0" y="0"/>
          <a:chExt cx="0" cy="0"/>
        </a:xfrm>
      </p:grpSpPr>
      <p:sp>
        <p:nvSpPr>
          <p:cNvPr id="12" name="68 Circular">
            <a:extLst>
              <a:ext uri="{FF2B5EF4-FFF2-40B4-BE49-F238E27FC236}">
                <a16:creationId xmlns:a16="http://schemas.microsoft.com/office/drawing/2014/main" xmlns="" id="{CAF0171C-7DA9-DB33-6052-1608904CE8FE}"/>
              </a:ext>
            </a:extLst>
          </p:cNvPr>
          <p:cNvSpPr/>
          <p:nvPr userDrawn="1"/>
        </p:nvSpPr>
        <p:spPr bwMode="auto">
          <a:xfrm>
            <a:off x="4062789" y="1858292"/>
            <a:ext cx="4080002" cy="4004519"/>
          </a:xfrm>
          <a:prstGeom prst="pie">
            <a:avLst>
              <a:gd name="adj1" fmla="val 3273156"/>
              <a:gd name="adj2" fmla="val 7537411"/>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fontAlgn="auto" hangingPunct="0">
              <a:spcBef>
                <a:spcPts val="0"/>
              </a:spcBef>
              <a:spcAft>
                <a:spcPts val="0"/>
              </a:spcAft>
              <a:defRPr/>
            </a:pPr>
            <a:endParaRPr lang="es-CL" sz="1600" b="1" kern="0" dirty="0">
              <a:solidFill>
                <a:srgbClr val="000000"/>
              </a:solidFill>
              <a:latin typeface="Arial"/>
            </a:endParaRPr>
          </a:p>
        </p:txBody>
      </p:sp>
      <p:sp>
        <p:nvSpPr>
          <p:cNvPr id="13" name="73 Circular">
            <a:extLst>
              <a:ext uri="{FF2B5EF4-FFF2-40B4-BE49-F238E27FC236}">
                <a16:creationId xmlns:a16="http://schemas.microsoft.com/office/drawing/2014/main" xmlns="" id="{130EE012-5E76-D4E5-967A-D7380FB98AF1}"/>
              </a:ext>
            </a:extLst>
          </p:cNvPr>
          <p:cNvSpPr/>
          <p:nvPr userDrawn="1"/>
        </p:nvSpPr>
        <p:spPr bwMode="auto">
          <a:xfrm>
            <a:off x="4055999" y="1858292"/>
            <a:ext cx="4080002" cy="4004519"/>
          </a:xfrm>
          <a:prstGeom prst="pie">
            <a:avLst>
              <a:gd name="adj1" fmla="val 10119161"/>
              <a:gd name="adj2" fmla="val 16149741"/>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fontAlgn="auto" hangingPunct="0">
              <a:spcBef>
                <a:spcPts val="0"/>
              </a:spcBef>
              <a:spcAft>
                <a:spcPts val="0"/>
              </a:spcAft>
              <a:defRPr/>
            </a:pPr>
            <a:r>
              <a:rPr lang="es-CL" sz="1600" b="1" kern="0" dirty="0">
                <a:solidFill>
                  <a:srgbClr val="000000"/>
                </a:solidFill>
                <a:latin typeface="Arial"/>
              </a:rPr>
              <a:t>x</a:t>
            </a:r>
          </a:p>
        </p:txBody>
      </p:sp>
      <p:sp>
        <p:nvSpPr>
          <p:cNvPr id="14" name="64 Circular">
            <a:extLst>
              <a:ext uri="{FF2B5EF4-FFF2-40B4-BE49-F238E27FC236}">
                <a16:creationId xmlns:a16="http://schemas.microsoft.com/office/drawing/2014/main" xmlns="" id="{5FEFC6FA-F65A-3626-20F1-A36BE42A6316}"/>
              </a:ext>
            </a:extLst>
          </p:cNvPr>
          <p:cNvSpPr/>
          <p:nvPr userDrawn="1"/>
        </p:nvSpPr>
        <p:spPr bwMode="auto">
          <a:xfrm>
            <a:off x="4062789" y="1858292"/>
            <a:ext cx="4080002" cy="4004519"/>
          </a:xfrm>
          <a:prstGeom prst="pie">
            <a:avLst>
              <a:gd name="adj1" fmla="val 20506516"/>
              <a:gd name="adj2" fmla="val 3260886"/>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fontAlgn="auto" hangingPunct="0">
              <a:spcBef>
                <a:spcPts val="0"/>
              </a:spcBef>
              <a:spcAft>
                <a:spcPts val="0"/>
              </a:spcAft>
              <a:defRPr/>
            </a:pPr>
            <a:endParaRPr lang="es-CL" sz="1600" b="1" kern="0" dirty="0">
              <a:solidFill>
                <a:srgbClr val="000000"/>
              </a:solidFill>
              <a:latin typeface="Arial"/>
            </a:endParaRPr>
          </a:p>
        </p:txBody>
      </p:sp>
      <p:sp>
        <p:nvSpPr>
          <p:cNvPr id="16" name="68 Circular">
            <a:extLst>
              <a:ext uri="{FF2B5EF4-FFF2-40B4-BE49-F238E27FC236}">
                <a16:creationId xmlns:a16="http://schemas.microsoft.com/office/drawing/2014/main" xmlns="" id="{AF07483E-0115-3203-49F7-8CA91FC3C24E}"/>
              </a:ext>
            </a:extLst>
          </p:cNvPr>
          <p:cNvSpPr/>
          <p:nvPr userDrawn="1"/>
        </p:nvSpPr>
        <p:spPr bwMode="auto">
          <a:xfrm>
            <a:off x="4062789" y="1858292"/>
            <a:ext cx="4080002" cy="4004519"/>
          </a:xfrm>
          <a:prstGeom prst="pie">
            <a:avLst>
              <a:gd name="adj1" fmla="val 7533144"/>
              <a:gd name="adj2" fmla="val 11901030"/>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fontAlgn="auto" hangingPunct="0">
              <a:spcBef>
                <a:spcPts val="0"/>
              </a:spcBef>
              <a:spcAft>
                <a:spcPts val="0"/>
              </a:spcAft>
              <a:defRPr/>
            </a:pPr>
            <a:endParaRPr lang="es-CL" sz="1600" b="1" kern="0" dirty="0">
              <a:solidFill>
                <a:srgbClr val="000000"/>
              </a:solidFill>
              <a:latin typeface="Arial"/>
            </a:endParaRPr>
          </a:p>
        </p:txBody>
      </p:sp>
      <p:sp>
        <p:nvSpPr>
          <p:cNvPr id="17" name="65 Circular">
            <a:extLst>
              <a:ext uri="{FF2B5EF4-FFF2-40B4-BE49-F238E27FC236}">
                <a16:creationId xmlns:a16="http://schemas.microsoft.com/office/drawing/2014/main" xmlns="" id="{4990A491-7E33-B559-DEFF-BD9B721F6D6A}"/>
              </a:ext>
            </a:extLst>
          </p:cNvPr>
          <p:cNvSpPr/>
          <p:nvPr userDrawn="1"/>
        </p:nvSpPr>
        <p:spPr bwMode="auto">
          <a:xfrm>
            <a:off x="4055999" y="1858292"/>
            <a:ext cx="4080002" cy="4004519"/>
          </a:xfrm>
          <a:prstGeom prst="pie">
            <a:avLst>
              <a:gd name="adj1" fmla="val 16185162"/>
              <a:gd name="adj2" fmla="val 20510267"/>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fontAlgn="auto" hangingPunct="0">
              <a:spcBef>
                <a:spcPts val="0"/>
              </a:spcBef>
              <a:spcAft>
                <a:spcPts val="0"/>
              </a:spcAft>
              <a:defRPr/>
            </a:pPr>
            <a:endParaRPr lang="es-CL" sz="1600" b="1" kern="0" dirty="0">
              <a:solidFill>
                <a:srgbClr val="000000"/>
              </a:solidFill>
              <a:latin typeface="Arial"/>
            </a:endParaRPr>
          </a:p>
        </p:txBody>
      </p:sp>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3917146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53"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userDrawn="1">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67" name="Marcador de texto 31">
            <a:extLst>
              <a:ext uri="{FF2B5EF4-FFF2-40B4-BE49-F238E27FC236}">
                <a16:creationId xmlns:a16="http://schemas.microsoft.com/office/drawing/2014/main" xmlns="" id="{97EA9A67-3D8B-DE06-91E1-A7281C8F5987}"/>
              </a:ext>
            </a:extLst>
          </p:cNvPr>
          <p:cNvSpPr>
            <a:spLocks noGrp="1"/>
          </p:cNvSpPr>
          <p:nvPr userDrawn="1">
            <p:ph type="body" sz="quarter" idx="23" hasCustomPrompt="1"/>
          </p:nvPr>
        </p:nvSpPr>
        <p:spPr>
          <a:xfrm>
            <a:off x="4529056" y="2219628"/>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68" name="Marcador de texto 31">
            <a:extLst>
              <a:ext uri="{FF2B5EF4-FFF2-40B4-BE49-F238E27FC236}">
                <a16:creationId xmlns:a16="http://schemas.microsoft.com/office/drawing/2014/main" xmlns="" id="{278D51D4-BD9D-3610-690E-C4345F0E656A}"/>
              </a:ext>
            </a:extLst>
          </p:cNvPr>
          <p:cNvSpPr>
            <a:spLocks noGrp="1"/>
          </p:cNvSpPr>
          <p:nvPr userDrawn="1">
            <p:ph type="body" sz="quarter" idx="35" hasCustomPrompt="1"/>
          </p:nvPr>
        </p:nvSpPr>
        <p:spPr>
          <a:xfrm>
            <a:off x="7305758" y="2219628"/>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69" name="Marcador de texto 31">
            <a:extLst>
              <a:ext uri="{FF2B5EF4-FFF2-40B4-BE49-F238E27FC236}">
                <a16:creationId xmlns:a16="http://schemas.microsoft.com/office/drawing/2014/main" xmlns="" id="{C7DCFFED-BD23-3553-E531-D75E7FE18320}"/>
              </a:ext>
            </a:extLst>
          </p:cNvPr>
          <p:cNvSpPr>
            <a:spLocks noGrp="1"/>
          </p:cNvSpPr>
          <p:nvPr userDrawn="1">
            <p:ph type="body" sz="quarter" idx="36" hasCustomPrompt="1"/>
          </p:nvPr>
        </p:nvSpPr>
        <p:spPr>
          <a:xfrm>
            <a:off x="5917406" y="5654126"/>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70" name="Marcador de texto 34">
            <a:extLst>
              <a:ext uri="{FF2B5EF4-FFF2-40B4-BE49-F238E27FC236}">
                <a16:creationId xmlns:a16="http://schemas.microsoft.com/office/drawing/2014/main" xmlns="" id="{C705CD57-E64E-FA84-EA2F-BC54EE37A903}"/>
              </a:ext>
            </a:extLst>
          </p:cNvPr>
          <p:cNvSpPr>
            <a:spLocks noGrp="1"/>
          </p:cNvSpPr>
          <p:nvPr userDrawn="1">
            <p:ph type="body" sz="quarter" idx="37" hasCustomPrompt="1"/>
          </p:nvPr>
        </p:nvSpPr>
        <p:spPr>
          <a:xfrm>
            <a:off x="4704708" y="2846311"/>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77" name="Marcador de texto 34">
            <a:extLst>
              <a:ext uri="{FF2B5EF4-FFF2-40B4-BE49-F238E27FC236}">
                <a16:creationId xmlns:a16="http://schemas.microsoft.com/office/drawing/2014/main" xmlns="" id="{7E883DC9-18D7-6D65-6F60-A9CC233F79BB}"/>
              </a:ext>
            </a:extLst>
          </p:cNvPr>
          <p:cNvSpPr>
            <a:spLocks noGrp="1"/>
          </p:cNvSpPr>
          <p:nvPr userDrawn="1">
            <p:ph type="body" sz="quarter" idx="39" hasCustomPrompt="1"/>
          </p:nvPr>
        </p:nvSpPr>
        <p:spPr>
          <a:xfrm>
            <a:off x="5494919" y="4918461"/>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26" name="Oval 10">
            <a:extLst>
              <a:ext uri="{FF2B5EF4-FFF2-40B4-BE49-F238E27FC236}">
                <a16:creationId xmlns:a16="http://schemas.microsoft.com/office/drawing/2014/main" xmlns="" id="{215A63A4-B20F-14C1-47DE-DE42F389E748}"/>
              </a:ext>
            </a:extLst>
          </p:cNvPr>
          <p:cNvSpPr>
            <a:spLocks noChangeAspect="1" noChangeArrowheads="1"/>
          </p:cNvSpPr>
          <p:nvPr userDrawn="1"/>
        </p:nvSpPr>
        <p:spPr bwMode="gray">
          <a:xfrm>
            <a:off x="5497012" y="3399102"/>
            <a:ext cx="1197976" cy="1166967"/>
          </a:xfrm>
          <a:prstGeom prst="ellipse">
            <a:avLst/>
          </a:prstGeom>
          <a:solidFill>
            <a:schemeClr val="accent2"/>
          </a:solidFill>
          <a:ln w="57150">
            <a:solidFill>
              <a:srgbClr val="FFFFFF"/>
            </a:solidFill>
            <a:round/>
            <a:headEnd type="none" w="sm" len="sm"/>
            <a:tailEnd type="none" w="sm" len="sm"/>
          </a:ln>
        </p:spPr>
        <p:txBody>
          <a:bodyPr wrap="none" lIns="91422" tIns="45711" rIns="91422" bIns="45711" anchor="ctr"/>
          <a:lstStyle>
            <a:lvl1pPr>
              <a:defRPr sz="1500">
                <a:solidFill>
                  <a:srgbClr val="000000"/>
                </a:solidFill>
                <a:latin typeface="Verdana" pitchFamily="34" charset="0"/>
              </a:defRPr>
            </a:lvl1pPr>
            <a:lvl2pPr marL="742950" indent="-285750">
              <a:defRPr sz="1500">
                <a:solidFill>
                  <a:srgbClr val="000000"/>
                </a:solidFill>
                <a:latin typeface="Verdana" pitchFamily="34" charset="0"/>
              </a:defRPr>
            </a:lvl2pPr>
            <a:lvl3pPr marL="1143000" indent="-228600">
              <a:defRPr sz="1500">
                <a:solidFill>
                  <a:srgbClr val="000000"/>
                </a:solidFill>
                <a:latin typeface="Verdana" pitchFamily="34" charset="0"/>
              </a:defRPr>
            </a:lvl3pPr>
            <a:lvl4pPr marL="1600200" indent="-228600">
              <a:defRPr sz="1500">
                <a:solidFill>
                  <a:srgbClr val="000000"/>
                </a:solidFill>
                <a:latin typeface="Verdana" pitchFamily="34" charset="0"/>
              </a:defRPr>
            </a:lvl4pPr>
            <a:lvl5pPr marL="2057400" indent="-228600">
              <a:defRPr sz="1500">
                <a:solidFill>
                  <a:srgbClr val="000000"/>
                </a:solidFill>
                <a:latin typeface="Verdana" pitchFamily="34" charset="0"/>
              </a:defRPr>
            </a:lvl5pPr>
            <a:lvl6pPr marL="2514600" indent="-228600" algn="ctr" eaLnBrk="0" fontAlgn="base" hangingPunct="0">
              <a:spcBef>
                <a:spcPct val="0"/>
              </a:spcBef>
              <a:spcAft>
                <a:spcPct val="0"/>
              </a:spcAft>
              <a:defRPr sz="1500">
                <a:solidFill>
                  <a:srgbClr val="000000"/>
                </a:solidFill>
                <a:latin typeface="Verdana" pitchFamily="34" charset="0"/>
              </a:defRPr>
            </a:lvl6pPr>
            <a:lvl7pPr marL="2971800" indent="-228600" algn="ctr" eaLnBrk="0" fontAlgn="base" hangingPunct="0">
              <a:spcBef>
                <a:spcPct val="0"/>
              </a:spcBef>
              <a:spcAft>
                <a:spcPct val="0"/>
              </a:spcAft>
              <a:defRPr sz="1500">
                <a:solidFill>
                  <a:srgbClr val="000000"/>
                </a:solidFill>
                <a:latin typeface="Verdana" pitchFamily="34" charset="0"/>
              </a:defRPr>
            </a:lvl7pPr>
            <a:lvl8pPr marL="3429000" indent="-228600" algn="ctr" eaLnBrk="0" fontAlgn="base" hangingPunct="0">
              <a:spcBef>
                <a:spcPct val="0"/>
              </a:spcBef>
              <a:spcAft>
                <a:spcPct val="0"/>
              </a:spcAft>
              <a:defRPr sz="1500">
                <a:solidFill>
                  <a:srgbClr val="000000"/>
                </a:solidFill>
                <a:latin typeface="Verdana" pitchFamily="34" charset="0"/>
              </a:defRPr>
            </a:lvl8pPr>
            <a:lvl9pPr marL="3886200" indent="-228600" algn="ctr" eaLnBrk="0" fontAlgn="base" hangingPunct="0">
              <a:spcBef>
                <a:spcPct val="0"/>
              </a:spcBef>
              <a:spcAft>
                <a:spcPct val="0"/>
              </a:spcAft>
              <a:defRPr sz="1500">
                <a:solidFill>
                  <a:srgbClr val="000000"/>
                </a:solidFill>
                <a:latin typeface="Verdana" pitchFamily="34" charset="0"/>
              </a:defRPr>
            </a:lvl9pPr>
          </a:lstStyle>
          <a:p>
            <a:pPr algn="ctr" defTabSz="914400" eaLnBrk="0" fontAlgn="base">
              <a:lnSpc>
                <a:spcPct val="100000"/>
              </a:lnSpc>
              <a:spcBef>
                <a:spcPct val="0"/>
              </a:spcBef>
              <a:spcAft>
                <a:spcPct val="0"/>
              </a:spcAft>
              <a:defRPr/>
            </a:pPr>
            <a:endParaRPr lang="es-CL" altLang="es-CL" sz="1400" b="1" noProof="1">
              <a:solidFill>
                <a:schemeClr val="bg2"/>
              </a:solidFill>
              <a:latin typeface="Arial" panose="020B0604020202020204" pitchFamily="34" charset="0"/>
              <a:ea typeface="Open Sans" panose="020B0606030504020204" pitchFamily="34" charset="0"/>
              <a:cs typeface="Arial" panose="020B0604020202020204" pitchFamily="34" charset="0"/>
            </a:endParaRPr>
          </a:p>
        </p:txBody>
      </p:sp>
      <p:sp>
        <p:nvSpPr>
          <p:cNvPr id="27" name="Marcador de texto 34">
            <a:extLst>
              <a:ext uri="{FF2B5EF4-FFF2-40B4-BE49-F238E27FC236}">
                <a16:creationId xmlns:a16="http://schemas.microsoft.com/office/drawing/2014/main" xmlns="" id="{456F7253-3CD7-EF81-AB66-660DECF690CC}"/>
              </a:ext>
            </a:extLst>
          </p:cNvPr>
          <p:cNvSpPr>
            <a:spLocks noGrp="1"/>
          </p:cNvSpPr>
          <p:nvPr userDrawn="1">
            <p:ph type="body" sz="quarter" idx="40" hasCustomPrompt="1"/>
          </p:nvPr>
        </p:nvSpPr>
        <p:spPr>
          <a:xfrm>
            <a:off x="5494919" y="3837808"/>
            <a:ext cx="1197976" cy="357188"/>
          </a:xfrm>
          <a:noFill/>
        </p:spPr>
        <p:txBody>
          <a:bodyPr lIns="0" tIns="0" rIns="0" bIns="0" anchor="ctr">
            <a:noAutofit/>
          </a:bodyPr>
          <a:lstStyle>
            <a:lvl1pPr marL="0" indent="0" algn="ctr">
              <a:buNone/>
              <a:defRPr sz="1600" b="1">
                <a:solidFill>
                  <a:schemeClr val="tx1"/>
                </a:solidFill>
              </a:defRPr>
            </a:lvl1pPr>
          </a:lstStyle>
          <a:p>
            <a:pPr lvl="0"/>
            <a:r>
              <a:rPr lang="es-ES" dirty="0"/>
              <a:t>Texto</a:t>
            </a:r>
            <a:endParaRPr lang="es-CL" dirty="0"/>
          </a:p>
        </p:txBody>
      </p:sp>
      <p:sp>
        <p:nvSpPr>
          <p:cNvPr id="28" name="Marcador de texto 31">
            <a:extLst>
              <a:ext uri="{FF2B5EF4-FFF2-40B4-BE49-F238E27FC236}">
                <a16:creationId xmlns:a16="http://schemas.microsoft.com/office/drawing/2014/main" xmlns="" id="{680CA95C-F6E8-8389-C799-88FD0A1D7B11}"/>
              </a:ext>
            </a:extLst>
          </p:cNvPr>
          <p:cNvSpPr>
            <a:spLocks noGrp="1"/>
          </p:cNvSpPr>
          <p:nvPr>
            <p:ph type="body" sz="quarter" idx="41" hasCustomPrompt="1"/>
          </p:nvPr>
        </p:nvSpPr>
        <p:spPr>
          <a:xfrm>
            <a:off x="4062789" y="4311664"/>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29" name="Marcador de texto 31">
            <a:extLst>
              <a:ext uri="{FF2B5EF4-FFF2-40B4-BE49-F238E27FC236}">
                <a16:creationId xmlns:a16="http://schemas.microsoft.com/office/drawing/2014/main" xmlns="" id="{10B4DE77-B819-49D3-13B3-9A862C86D2FD}"/>
              </a:ext>
            </a:extLst>
          </p:cNvPr>
          <p:cNvSpPr>
            <a:spLocks noGrp="1"/>
          </p:cNvSpPr>
          <p:nvPr userDrawn="1">
            <p:ph type="body" sz="quarter" idx="42" hasCustomPrompt="1"/>
          </p:nvPr>
        </p:nvSpPr>
        <p:spPr>
          <a:xfrm>
            <a:off x="7792393" y="4311664"/>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35" name="Marcador de texto 34">
            <a:extLst>
              <a:ext uri="{FF2B5EF4-FFF2-40B4-BE49-F238E27FC236}">
                <a16:creationId xmlns:a16="http://schemas.microsoft.com/office/drawing/2014/main" xmlns="" id="{6FC714C9-8337-40ED-849E-DACDDB06F6F8}"/>
              </a:ext>
            </a:extLst>
          </p:cNvPr>
          <p:cNvSpPr>
            <a:spLocks noGrp="1"/>
          </p:cNvSpPr>
          <p:nvPr userDrawn="1">
            <p:ph type="body" sz="quarter" idx="43" hasCustomPrompt="1"/>
          </p:nvPr>
        </p:nvSpPr>
        <p:spPr>
          <a:xfrm>
            <a:off x="6242562" y="2846311"/>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46" name="Marcador de texto 34">
            <a:extLst>
              <a:ext uri="{FF2B5EF4-FFF2-40B4-BE49-F238E27FC236}">
                <a16:creationId xmlns:a16="http://schemas.microsoft.com/office/drawing/2014/main" xmlns="" id="{34EAAFE9-A9B1-6F8D-9775-E316E3518A2F}"/>
              </a:ext>
            </a:extLst>
          </p:cNvPr>
          <p:cNvSpPr>
            <a:spLocks noGrp="1"/>
          </p:cNvSpPr>
          <p:nvPr userDrawn="1">
            <p:ph type="body" sz="quarter" idx="44" hasCustomPrompt="1"/>
          </p:nvPr>
        </p:nvSpPr>
        <p:spPr>
          <a:xfrm>
            <a:off x="4330993" y="4120929"/>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47" name="Marcador de texto 34">
            <a:extLst>
              <a:ext uri="{FF2B5EF4-FFF2-40B4-BE49-F238E27FC236}">
                <a16:creationId xmlns:a16="http://schemas.microsoft.com/office/drawing/2014/main" xmlns="" id="{DFFD05A5-B736-A806-3FB1-E758382EBFA5}"/>
              </a:ext>
            </a:extLst>
          </p:cNvPr>
          <p:cNvSpPr>
            <a:spLocks noGrp="1"/>
          </p:cNvSpPr>
          <p:nvPr userDrawn="1">
            <p:ph type="body" sz="quarter" idx="45" hasCustomPrompt="1"/>
          </p:nvPr>
        </p:nvSpPr>
        <p:spPr>
          <a:xfrm>
            <a:off x="6692895" y="4120929"/>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3" name="Marcador de pie de página 2"/>
          <p:cNvSpPr>
            <a:spLocks noGrp="1"/>
          </p:cNvSpPr>
          <p:nvPr userDrawn="1">
            <p:ph type="ftr" sz="quarter" idx="49"/>
          </p:nvPr>
        </p:nvSpPr>
        <p:spPr/>
        <p:txBody>
          <a:bodyPr/>
          <a:lstStyle/>
          <a:p>
            <a:endParaRPr lang="es-CL" dirty="0"/>
          </a:p>
        </p:txBody>
      </p:sp>
      <p:sp>
        <p:nvSpPr>
          <p:cNvPr id="4" name="Marcador de número de diapositiva 3"/>
          <p:cNvSpPr>
            <a:spLocks noGrp="1"/>
          </p:cNvSpPr>
          <p:nvPr userDrawn="1">
            <p:ph type="sldNum" sz="quarter" idx="50"/>
          </p:nvPr>
        </p:nvSpPr>
        <p:spPr/>
        <p:txBody>
          <a:bodyPr/>
          <a:lstStyle/>
          <a:p>
            <a:fld id="{4B90B3AC-360D-4C0F-BB2D-EFC963FB8AB1}" type="slidenum">
              <a:rPr lang="es-CL" smtClean="0"/>
              <a:pPr/>
              <a:t>‹Nº›</a:t>
            </a:fld>
            <a:endParaRPr lang="es-CL" dirty="0"/>
          </a:p>
        </p:txBody>
      </p:sp>
      <p:sp>
        <p:nvSpPr>
          <p:cNvPr id="52" name="Marcador de texto 34">
            <a:extLst>
              <a:ext uri="{FF2B5EF4-FFF2-40B4-BE49-F238E27FC236}">
                <a16:creationId xmlns:a16="http://schemas.microsoft.com/office/drawing/2014/main" xmlns="" id="{8D2ACCD1-3753-9BC7-99EC-FBE1D7872A18}"/>
              </a:ext>
            </a:extLst>
          </p:cNvPr>
          <p:cNvSpPr>
            <a:spLocks noGrp="1"/>
          </p:cNvSpPr>
          <p:nvPr>
            <p:ph type="body" sz="quarter" idx="33" hasCustomPrompt="1"/>
          </p:nvPr>
        </p:nvSpPr>
        <p:spPr>
          <a:xfrm>
            <a:off x="8601698"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3" name="Marcador de texto 34">
            <a:extLst>
              <a:ext uri="{FF2B5EF4-FFF2-40B4-BE49-F238E27FC236}">
                <a16:creationId xmlns:a16="http://schemas.microsoft.com/office/drawing/2014/main" xmlns="" id="{C8C34860-EFF7-CFD9-C7D1-BA2401A084A9}"/>
              </a:ext>
            </a:extLst>
          </p:cNvPr>
          <p:cNvSpPr>
            <a:spLocks noGrp="1"/>
          </p:cNvSpPr>
          <p:nvPr>
            <p:ph type="body" sz="quarter" idx="47" hasCustomPrompt="1"/>
          </p:nvPr>
        </p:nvSpPr>
        <p:spPr>
          <a:xfrm>
            <a:off x="8601698" y="3340729"/>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4" name="Marcador de texto 34">
            <a:extLst>
              <a:ext uri="{FF2B5EF4-FFF2-40B4-BE49-F238E27FC236}">
                <a16:creationId xmlns:a16="http://schemas.microsoft.com/office/drawing/2014/main" xmlns="" id="{3655D843-2854-5FEE-22E9-8695D748BB46}"/>
              </a:ext>
            </a:extLst>
          </p:cNvPr>
          <p:cNvSpPr>
            <a:spLocks noGrp="1"/>
          </p:cNvSpPr>
          <p:nvPr>
            <p:ph type="body" sz="quarter" idx="48" hasCustomPrompt="1"/>
          </p:nvPr>
        </p:nvSpPr>
        <p:spPr>
          <a:xfrm>
            <a:off x="8601698" y="478160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5" name="Marcador de texto 34">
            <a:extLst>
              <a:ext uri="{FF2B5EF4-FFF2-40B4-BE49-F238E27FC236}">
                <a16:creationId xmlns:a16="http://schemas.microsoft.com/office/drawing/2014/main" xmlns="" id="{26473813-2D17-8739-5DED-8C699BE07458}"/>
              </a:ext>
            </a:extLst>
          </p:cNvPr>
          <p:cNvSpPr>
            <a:spLocks noGrp="1"/>
          </p:cNvSpPr>
          <p:nvPr>
            <p:ph type="body" sz="quarter" idx="32" hasCustomPrompt="1"/>
          </p:nvPr>
        </p:nvSpPr>
        <p:spPr>
          <a:xfrm>
            <a:off x="442913"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6" name="Marcador de texto 34">
            <a:extLst>
              <a:ext uri="{FF2B5EF4-FFF2-40B4-BE49-F238E27FC236}">
                <a16:creationId xmlns:a16="http://schemas.microsoft.com/office/drawing/2014/main" xmlns="" id="{93A10BBE-E8E2-D140-F85E-AE27E4BC3BED}"/>
              </a:ext>
            </a:extLst>
          </p:cNvPr>
          <p:cNvSpPr>
            <a:spLocks noGrp="1"/>
          </p:cNvSpPr>
          <p:nvPr>
            <p:ph type="body" sz="quarter" idx="46" hasCustomPrompt="1"/>
          </p:nvPr>
        </p:nvSpPr>
        <p:spPr>
          <a:xfrm>
            <a:off x="442913" y="3340729"/>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Tree>
    <p:extLst>
      <p:ext uri="{BB962C8B-B14F-4D97-AF65-F5344CB8AC3E}">
        <p14:creationId xmlns:p14="http://schemas.microsoft.com/office/powerpoint/2010/main" val="25734177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áfico con 6 puntos">
    <p:spTree>
      <p:nvGrpSpPr>
        <p:cNvPr id="1" name=""/>
        <p:cNvGrpSpPr/>
        <p:nvPr/>
      </p:nvGrpSpPr>
      <p:grpSpPr>
        <a:xfrm>
          <a:off x="0" y="0"/>
          <a:ext cx="0" cy="0"/>
          <a:chOff x="0" y="0"/>
          <a:chExt cx="0" cy="0"/>
        </a:xfrm>
      </p:grpSpPr>
      <p:sp>
        <p:nvSpPr>
          <p:cNvPr id="4" name="64 Circular">
            <a:extLst>
              <a:ext uri="{FF2B5EF4-FFF2-40B4-BE49-F238E27FC236}">
                <a16:creationId xmlns:a16="http://schemas.microsoft.com/office/drawing/2014/main" xmlns="" id="{01840219-6BE9-C1C6-5F61-501684EDA617}"/>
              </a:ext>
            </a:extLst>
          </p:cNvPr>
          <p:cNvSpPr/>
          <p:nvPr userDrawn="1"/>
        </p:nvSpPr>
        <p:spPr bwMode="auto">
          <a:xfrm>
            <a:off x="4062864" y="1858292"/>
            <a:ext cx="4080002" cy="4004519"/>
          </a:xfrm>
          <a:prstGeom prst="pie">
            <a:avLst>
              <a:gd name="adj1" fmla="val 21485870"/>
              <a:gd name="adj2" fmla="val 3260886"/>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fontAlgn="auto" hangingPunct="0">
              <a:spcBef>
                <a:spcPts val="0"/>
              </a:spcBef>
              <a:spcAft>
                <a:spcPts val="0"/>
              </a:spcAft>
              <a:defRPr/>
            </a:pPr>
            <a:endParaRPr lang="es-CL" sz="1600" b="1" kern="0" dirty="0">
              <a:solidFill>
                <a:srgbClr val="000000"/>
              </a:solidFill>
              <a:latin typeface="Arial"/>
            </a:endParaRPr>
          </a:p>
        </p:txBody>
      </p:sp>
      <p:sp>
        <p:nvSpPr>
          <p:cNvPr id="5" name="68 Circular">
            <a:extLst>
              <a:ext uri="{FF2B5EF4-FFF2-40B4-BE49-F238E27FC236}">
                <a16:creationId xmlns:a16="http://schemas.microsoft.com/office/drawing/2014/main" xmlns="" id="{F1398410-6963-4010-5138-8F888E554D1E}"/>
              </a:ext>
            </a:extLst>
          </p:cNvPr>
          <p:cNvSpPr/>
          <p:nvPr userDrawn="1"/>
        </p:nvSpPr>
        <p:spPr bwMode="auto">
          <a:xfrm>
            <a:off x="4062789" y="1858292"/>
            <a:ext cx="4080002" cy="4004519"/>
          </a:xfrm>
          <a:prstGeom prst="pie">
            <a:avLst>
              <a:gd name="adj1" fmla="val 10847340"/>
              <a:gd name="adj2" fmla="val 14054134"/>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fontAlgn="auto" hangingPunct="0">
              <a:spcBef>
                <a:spcPts val="0"/>
              </a:spcBef>
              <a:spcAft>
                <a:spcPts val="0"/>
              </a:spcAft>
              <a:defRPr/>
            </a:pPr>
            <a:endParaRPr lang="es-CL" sz="1600" b="1" kern="0" dirty="0">
              <a:solidFill>
                <a:srgbClr val="000000"/>
              </a:solidFill>
              <a:latin typeface="Arial"/>
            </a:endParaRPr>
          </a:p>
        </p:txBody>
      </p:sp>
      <p:sp>
        <p:nvSpPr>
          <p:cNvPr id="6" name="73 Circular">
            <a:extLst>
              <a:ext uri="{FF2B5EF4-FFF2-40B4-BE49-F238E27FC236}">
                <a16:creationId xmlns:a16="http://schemas.microsoft.com/office/drawing/2014/main" xmlns="" id="{8D1CFCE6-7954-53DA-D9AF-0EEA8DAE6D87}"/>
              </a:ext>
            </a:extLst>
          </p:cNvPr>
          <p:cNvSpPr/>
          <p:nvPr userDrawn="1"/>
        </p:nvSpPr>
        <p:spPr bwMode="auto">
          <a:xfrm>
            <a:off x="4055999" y="1858292"/>
            <a:ext cx="4080002" cy="4004519"/>
          </a:xfrm>
          <a:prstGeom prst="pie">
            <a:avLst>
              <a:gd name="adj1" fmla="val 13964920"/>
              <a:gd name="adj2" fmla="val 18187366"/>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fontAlgn="auto" hangingPunct="0">
              <a:spcBef>
                <a:spcPts val="0"/>
              </a:spcBef>
              <a:spcAft>
                <a:spcPts val="0"/>
              </a:spcAft>
              <a:defRPr/>
            </a:pPr>
            <a:r>
              <a:rPr lang="es-CL" sz="1600" b="1" kern="0" dirty="0">
                <a:solidFill>
                  <a:srgbClr val="000000"/>
                </a:solidFill>
                <a:latin typeface="Arial"/>
              </a:rPr>
              <a:t>x</a:t>
            </a:r>
          </a:p>
        </p:txBody>
      </p:sp>
      <p:sp>
        <p:nvSpPr>
          <p:cNvPr id="7" name="64 Circular">
            <a:extLst>
              <a:ext uri="{FF2B5EF4-FFF2-40B4-BE49-F238E27FC236}">
                <a16:creationId xmlns:a16="http://schemas.microsoft.com/office/drawing/2014/main" xmlns="" id="{038FEDC7-7BF4-398F-F309-50959F10AABF}"/>
              </a:ext>
            </a:extLst>
          </p:cNvPr>
          <p:cNvSpPr/>
          <p:nvPr userDrawn="1"/>
        </p:nvSpPr>
        <p:spPr bwMode="auto">
          <a:xfrm>
            <a:off x="4062789" y="1858292"/>
            <a:ext cx="4080002" cy="4004519"/>
          </a:xfrm>
          <a:prstGeom prst="pie">
            <a:avLst>
              <a:gd name="adj1" fmla="val 3165229"/>
              <a:gd name="adj2" fmla="val 7621398"/>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fontAlgn="auto" hangingPunct="0">
              <a:spcBef>
                <a:spcPts val="0"/>
              </a:spcBef>
              <a:spcAft>
                <a:spcPts val="0"/>
              </a:spcAft>
              <a:defRPr/>
            </a:pPr>
            <a:endParaRPr lang="es-CL" sz="1600" b="1" kern="0" dirty="0">
              <a:solidFill>
                <a:srgbClr val="000000"/>
              </a:solidFill>
              <a:latin typeface="Arial"/>
            </a:endParaRPr>
          </a:p>
        </p:txBody>
      </p:sp>
      <p:sp>
        <p:nvSpPr>
          <p:cNvPr id="8" name="68 Circular">
            <a:extLst>
              <a:ext uri="{FF2B5EF4-FFF2-40B4-BE49-F238E27FC236}">
                <a16:creationId xmlns:a16="http://schemas.microsoft.com/office/drawing/2014/main" xmlns="" id="{63141943-F01C-489B-5C00-83DE2F523AC7}"/>
              </a:ext>
            </a:extLst>
          </p:cNvPr>
          <p:cNvSpPr/>
          <p:nvPr userDrawn="1"/>
        </p:nvSpPr>
        <p:spPr bwMode="auto">
          <a:xfrm>
            <a:off x="4062789" y="1858292"/>
            <a:ext cx="4080002" cy="4004519"/>
          </a:xfrm>
          <a:prstGeom prst="pie">
            <a:avLst>
              <a:gd name="adj1" fmla="val 7533144"/>
              <a:gd name="adj2" fmla="val 10815581"/>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fontAlgn="auto" hangingPunct="0">
              <a:spcBef>
                <a:spcPts val="0"/>
              </a:spcBef>
              <a:spcAft>
                <a:spcPts val="0"/>
              </a:spcAft>
              <a:defRPr/>
            </a:pPr>
            <a:endParaRPr lang="es-CL" sz="1600" b="1" kern="0" dirty="0">
              <a:solidFill>
                <a:srgbClr val="000000"/>
              </a:solidFill>
              <a:latin typeface="Arial"/>
            </a:endParaRPr>
          </a:p>
        </p:txBody>
      </p:sp>
      <p:sp>
        <p:nvSpPr>
          <p:cNvPr id="9" name="65 Circular">
            <a:extLst>
              <a:ext uri="{FF2B5EF4-FFF2-40B4-BE49-F238E27FC236}">
                <a16:creationId xmlns:a16="http://schemas.microsoft.com/office/drawing/2014/main" xmlns="" id="{E1E58FCA-9675-9F10-947C-E0309EB8FEC2}"/>
              </a:ext>
            </a:extLst>
          </p:cNvPr>
          <p:cNvSpPr/>
          <p:nvPr userDrawn="1"/>
        </p:nvSpPr>
        <p:spPr bwMode="auto">
          <a:xfrm>
            <a:off x="4055999" y="1858292"/>
            <a:ext cx="4080002" cy="4004519"/>
          </a:xfrm>
          <a:prstGeom prst="pie">
            <a:avLst>
              <a:gd name="adj1" fmla="val 18202714"/>
              <a:gd name="adj2" fmla="val 21468150"/>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fontAlgn="auto" hangingPunct="0">
              <a:spcBef>
                <a:spcPts val="0"/>
              </a:spcBef>
              <a:spcAft>
                <a:spcPts val="0"/>
              </a:spcAft>
              <a:defRPr/>
            </a:pPr>
            <a:endParaRPr lang="es-CL" sz="1600" b="1" kern="0" dirty="0">
              <a:solidFill>
                <a:srgbClr val="000000"/>
              </a:solidFill>
              <a:latin typeface="Arial"/>
            </a:endParaRPr>
          </a:p>
        </p:txBody>
      </p:sp>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16521857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7"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userDrawn="1">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3" name="Marcador de texto 34">
            <a:extLst>
              <a:ext uri="{FF2B5EF4-FFF2-40B4-BE49-F238E27FC236}">
                <a16:creationId xmlns:a16="http://schemas.microsoft.com/office/drawing/2014/main" xmlns="" id="{26473813-2D17-8739-5DED-8C699BE07458}"/>
              </a:ext>
            </a:extLst>
          </p:cNvPr>
          <p:cNvSpPr>
            <a:spLocks noGrp="1"/>
          </p:cNvSpPr>
          <p:nvPr userDrawn="1">
            <p:ph type="body" sz="quarter" idx="32" hasCustomPrompt="1"/>
          </p:nvPr>
        </p:nvSpPr>
        <p:spPr>
          <a:xfrm>
            <a:off x="442913"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44" name="Marcador de texto 34">
            <a:extLst>
              <a:ext uri="{FF2B5EF4-FFF2-40B4-BE49-F238E27FC236}">
                <a16:creationId xmlns:a16="http://schemas.microsoft.com/office/drawing/2014/main" xmlns="" id="{8D2ACCD1-3753-9BC7-99EC-FBE1D7872A18}"/>
              </a:ext>
            </a:extLst>
          </p:cNvPr>
          <p:cNvSpPr>
            <a:spLocks noGrp="1"/>
          </p:cNvSpPr>
          <p:nvPr userDrawn="1">
            <p:ph type="body" sz="quarter" idx="33" hasCustomPrompt="1"/>
          </p:nvPr>
        </p:nvSpPr>
        <p:spPr>
          <a:xfrm>
            <a:off x="8601698"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67" name="Marcador de texto 31">
            <a:extLst>
              <a:ext uri="{FF2B5EF4-FFF2-40B4-BE49-F238E27FC236}">
                <a16:creationId xmlns:a16="http://schemas.microsoft.com/office/drawing/2014/main" xmlns="" id="{97EA9A67-3D8B-DE06-91E1-A7281C8F5987}"/>
              </a:ext>
            </a:extLst>
          </p:cNvPr>
          <p:cNvSpPr>
            <a:spLocks noGrp="1"/>
          </p:cNvSpPr>
          <p:nvPr userDrawn="1">
            <p:ph type="body" sz="quarter" idx="23" hasCustomPrompt="1"/>
          </p:nvPr>
        </p:nvSpPr>
        <p:spPr>
          <a:xfrm>
            <a:off x="4126279" y="2690954"/>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68" name="Marcador de texto 31">
            <a:extLst>
              <a:ext uri="{FF2B5EF4-FFF2-40B4-BE49-F238E27FC236}">
                <a16:creationId xmlns:a16="http://schemas.microsoft.com/office/drawing/2014/main" xmlns="" id="{278D51D4-BD9D-3610-690E-C4345F0E656A}"/>
              </a:ext>
            </a:extLst>
          </p:cNvPr>
          <p:cNvSpPr>
            <a:spLocks noGrp="1"/>
          </p:cNvSpPr>
          <p:nvPr userDrawn="1">
            <p:ph type="body" sz="quarter" idx="35" hasCustomPrompt="1"/>
          </p:nvPr>
        </p:nvSpPr>
        <p:spPr>
          <a:xfrm>
            <a:off x="7707021" y="2690954"/>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69" name="Marcador de texto 31">
            <a:extLst>
              <a:ext uri="{FF2B5EF4-FFF2-40B4-BE49-F238E27FC236}">
                <a16:creationId xmlns:a16="http://schemas.microsoft.com/office/drawing/2014/main" xmlns="" id="{C7DCFFED-BD23-3553-E531-D75E7FE18320}"/>
              </a:ext>
            </a:extLst>
          </p:cNvPr>
          <p:cNvSpPr>
            <a:spLocks noGrp="1"/>
          </p:cNvSpPr>
          <p:nvPr userDrawn="1">
            <p:ph type="body" sz="quarter" idx="36" hasCustomPrompt="1"/>
          </p:nvPr>
        </p:nvSpPr>
        <p:spPr>
          <a:xfrm>
            <a:off x="5917406" y="5654126"/>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77" name="Marcador de texto 34">
            <a:extLst>
              <a:ext uri="{FF2B5EF4-FFF2-40B4-BE49-F238E27FC236}">
                <a16:creationId xmlns:a16="http://schemas.microsoft.com/office/drawing/2014/main" xmlns="" id="{7E883DC9-18D7-6D65-6F60-A9CC233F79BB}"/>
              </a:ext>
            </a:extLst>
          </p:cNvPr>
          <p:cNvSpPr>
            <a:spLocks noGrp="1"/>
          </p:cNvSpPr>
          <p:nvPr userDrawn="1">
            <p:ph type="body" sz="quarter" idx="39" hasCustomPrompt="1"/>
          </p:nvPr>
        </p:nvSpPr>
        <p:spPr>
          <a:xfrm>
            <a:off x="5493685" y="4918461"/>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28" name="Marcador de texto 31">
            <a:extLst>
              <a:ext uri="{FF2B5EF4-FFF2-40B4-BE49-F238E27FC236}">
                <a16:creationId xmlns:a16="http://schemas.microsoft.com/office/drawing/2014/main" xmlns="" id="{680CA95C-F6E8-8389-C799-88FD0A1D7B11}"/>
              </a:ext>
            </a:extLst>
          </p:cNvPr>
          <p:cNvSpPr>
            <a:spLocks noGrp="1"/>
          </p:cNvSpPr>
          <p:nvPr userDrawn="1">
            <p:ph type="body" sz="quarter" idx="41" hasCustomPrompt="1"/>
          </p:nvPr>
        </p:nvSpPr>
        <p:spPr>
          <a:xfrm>
            <a:off x="4126279" y="4615110"/>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29" name="Marcador de texto 31">
            <a:extLst>
              <a:ext uri="{FF2B5EF4-FFF2-40B4-BE49-F238E27FC236}">
                <a16:creationId xmlns:a16="http://schemas.microsoft.com/office/drawing/2014/main" xmlns="" id="{10B4DE77-B819-49D3-13B3-9A862C86D2FD}"/>
              </a:ext>
            </a:extLst>
          </p:cNvPr>
          <p:cNvSpPr>
            <a:spLocks noGrp="1"/>
          </p:cNvSpPr>
          <p:nvPr userDrawn="1">
            <p:ph type="body" sz="quarter" idx="42" hasCustomPrompt="1"/>
          </p:nvPr>
        </p:nvSpPr>
        <p:spPr>
          <a:xfrm>
            <a:off x="7707021" y="4615110"/>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46" name="Marcador de texto 34">
            <a:extLst>
              <a:ext uri="{FF2B5EF4-FFF2-40B4-BE49-F238E27FC236}">
                <a16:creationId xmlns:a16="http://schemas.microsoft.com/office/drawing/2014/main" xmlns="" id="{34EAAFE9-A9B1-6F8D-9775-E316E3518A2F}"/>
              </a:ext>
            </a:extLst>
          </p:cNvPr>
          <p:cNvSpPr>
            <a:spLocks noGrp="1"/>
          </p:cNvSpPr>
          <p:nvPr userDrawn="1">
            <p:ph type="body" sz="quarter" idx="44" hasCustomPrompt="1"/>
          </p:nvPr>
        </p:nvSpPr>
        <p:spPr>
          <a:xfrm>
            <a:off x="4329759" y="4120929"/>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47" name="Marcador de texto 34">
            <a:extLst>
              <a:ext uri="{FF2B5EF4-FFF2-40B4-BE49-F238E27FC236}">
                <a16:creationId xmlns:a16="http://schemas.microsoft.com/office/drawing/2014/main" xmlns="" id="{DFFD05A5-B736-A806-3FB1-E758382EBFA5}"/>
              </a:ext>
            </a:extLst>
          </p:cNvPr>
          <p:cNvSpPr>
            <a:spLocks noGrp="1"/>
          </p:cNvSpPr>
          <p:nvPr userDrawn="1">
            <p:ph type="body" sz="quarter" idx="45" hasCustomPrompt="1"/>
          </p:nvPr>
        </p:nvSpPr>
        <p:spPr>
          <a:xfrm>
            <a:off x="6691661" y="4120929"/>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48" name="Marcador de texto 34">
            <a:extLst>
              <a:ext uri="{FF2B5EF4-FFF2-40B4-BE49-F238E27FC236}">
                <a16:creationId xmlns:a16="http://schemas.microsoft.com/office/drawing/2014/main" xmlns="" id="{93A10BBE-E8E2-D140-F85E-AE27E4BC3BED}"/>
              </a:ext>
            </a:extLst>
          </p:cNvPr>
          <p:cNvSpPr>
            <a:spLocks noGrp="1"/>
          </p:cNvSpPr>
          <p:nvPr userDrawn="1">
            <p:ph type="body" sz="quarter" idx="46" hasCustomPrompt="1"/>
          </p:nvPr>
        </p:nvSpPr>
        <p:spPr>
          <a:xfrm>
            <a:off x="442913" y="3340729"/>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49" name="Marcador de texto 34">
            <a:extLst>
              <a:ext uri="{FF2B5EF4-FFF2-40B4-BE49-F238E27FC236}">
                <a16:creationId xmlns:a16="http://schemas.microsoft.com/office/drawing/2014/main" xmlns="" id="{C8C34860-EFF7-CFD9-C7D1-BA2401A084A9}"/>
              </a:ext>
            </a:extLst>
          </p:cNvPr>
          <p:cNvSpPr>
            <a:spLocks noGrp="1"/>
          </p:cNvSpPr>
          <p:nvPr userDrawn="1">
            <p:ph type="body" sz="quarter" idx="47" hasCustomPrompt="1"/>
          </p:nvPr>
        </p:nvSpPr>
        <p:spPr>
          <a:xfrm>
            <a:off x="8601698" y="3340729"/>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0" name="Marcador de texto 34">
            <a:extLst>
              <a:ext uri="{FF2B5EF4-FFF2-40B4-BE49-F238E27FC236}">
                <a16:creationId xmlns:a16="http://schemas.microsoft.com/office/drawing/2014/main" xmlns="" id="{3655D843-2854-5FEE-22E9-8695D748BB46}"/>
              </a:ext>
            </a:extLst>
          </p:cNvPr>
          <p:cNvSpPr>
            <a:spLocks noGrp="1"/>
          </p:cNvSpPr>
          <p:nvPr userDrawn="1">
            <p:ph type="body" sz="quarter" idx="48" hasCustomPrompt="1"/>
          </p:nvPr>
        </p:nvSpPr>
        <p:spPr>
          <a:xfrm>
            <a:off x="8601698" y="478160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23" name="Marcador de texto 34">
            <a:extLst>
              <a:ext uri="{FF2B5EF4-FFF2-40B4-BE49-F238E27FC236}">
                <a16:creationId xmlns:a16="http://schemas.microsoft.com/office/drawing/2014/main" xmlns="" id="{4757DA26-F42F-2A75-B6F0-ED2A7FDD316F}"/>
              </a:ext>
            </a:extLst>
          </p:cNvPr>
          <p:cNvSpPr>
            <a:spLocks noGrp="1"/>
          </p:cNvSpPr>
          <p:nvPr userDrawn="1">
            <p:ph type="body" sz="quarter" idx="49" hasCustomPrompt="1"/>
          </p:nvPr>
        </p:nvSpPr>
        <p:spPr>
          <a:xfrm>
            <a:off x="442913" y="478160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24" name="Oval 10">
            <a:extLst>
              <a:ext uri="{FF2B5EF4-FFF2-40B4-BE49-F238E27FC236}">
                <a16:creationId xmlns:a16="http://schemas.microsoft.com/office/drawing/2014/main" xmlns="" id="{DCB6549C-342C-814F-C82F-AA79B267D7D7}"/>
              </a:ext>
            </a:extLst>
          </p:cNvPr>
          <p:cNvSpPr>
            <a:spLocks noChangeAspect="1" noChangeArrowheads="1"/>
          </p:cNvSpPr>
          <p:nvPr userDrawn="1"/>
        </p:nvSpPr>
        <p:spPr bwMode="gray">
          <a:xfrm>
            <a:off x="5495778" y="3399102"/>
            <a:ext cx="1197976" cy="1166967"/>
          </a:xfrm>
          <a:prstGeom prst="ellipse">
            <a:avLst/>
          </a:prstGeom>
          <a:solidFill>
            <a:schemeClr val="accent2"/>
          </a:solidFill>
          <a:ln w="57150">
            <a:solidFill>
              <a:srgbClr val="FFFFFF"/>
            </a:solidFill>
            <a:round/>
            <a:headEnd type="none" w="sm" len="sm"/>
            <a:tailEnd type="none" w="sm" len="sm"/>
          </a:ln>
        </p:spPr>
        <p:txBody>
          <a:bodyPr wrap="none" lIns="91422" tIns="45711" rIns="91422" bIns="45711" anchor="ctr"/>
          <a:lstStyle>
            <a:lvl1pPr>
              <a:defRPr sz="1500">
                <a:solidFill>
                  <a:srgbClr val="000000"/>
                </a:solidFill>
                <a:latin typeface="Verdana" pitchFamily="34" charset="0"/>
              </a:defRPr>
            </a:lvl1pPr>
            <a:lvl2pPr marL="742950" indent="-285750">
              <a:defRPr sz="1500">
                <a:solidFill>
                  <a:srgbClr val="000000"/>
                </a:solidFill>
                <a:latin typeface="Verdana" pitchFamily="34" charset="0"/>
              </a:defRPr>
            </a:lvl2pPr>
            <a:lvl3pPr marL="1143000" indent="-228600">
              <a:defRPr sz="1500">
                <a:solidFill>
                  <a:srgbClr val="000000"/>
                </a:solidFill>
                <a:latin typeface="Verdana" pitchFamily="34" charset="0"/>
              </a:defRPr>
            </a:lvl3pPr>
            <a:lvl4pPr marL="1600200" indent="-228600">
              <a:defRPr sz="1500">
                <a:solidFill>
                  <a:srgbClr val="000000"/>
                </a:solidFill>
                <a:latin typeface="Verdana" pitchFamily="34" charset="0"/>
              </a:defRPr>
            </a:lvl4pPr>
            <a:lvl5pPr marL="2057400" indent="-228600">
              <a:defRPr sz="1500">
                <a:solidFill>
                  <a:srgbClr val="000000"/>
                </a:solidFill>
                <a:latin typeface="Verdana" pitchFamily="34" charset="0"/>
              </a:defRPr>
            </a:lvl5pPr>
            <a:lvl6pPr marL="2514600" indent="-228600" algn="ctr" eaLnBrk="0" fontAlgn="base" hangingPunct="0">
              <a:spcBef>
                <a:spcPct val="0"/>
              </a:spcBef>
              <a:spcAft>
                <a:spcPct val="0"/>
              </a:spcAft>
              <a:defRPr sz="1500">
                <a:solidFill>
                  <a:srgbClr val="000000"/>
                </a:solidFill>
                <a:latin typeface="Verdana" pitchFamily="34" charset="0"/>
              </a:defRPr>
            </a:lvl6pPr>
            <a:lvl7pPr marL="2971800" indent="-228600" algn="ctr" eaLnBrk="0" fontAlgn="base" hangingPunct="0">
              <a:spcBef>
                <a:spcPct val="0"/>
              </a:spcBef>
              <a:spcAft>
                <a:spcPct val="0"/>
              </a:spcAft>
              <a:defRPr sz="1500">
                <a:solidFill>
                  <a:srgbClr val="000000"/>
                </a:solidFill>
                <a:latin typeface="Verdana" pitchFamily="34" charset="0"/>
              </a:defRPr>
            </a:lvl7pPr>
            <a:lvl8pPr marL="3429000" indent="-228600" algn="ctr" eaLnBrk="0" fontAlgn="base" hangingPunct="0">
              <a:spcBef>
                <a:spcPct val="0"/>
              </a:spcBef>
              <a:spcAft>
                <a:spcPct val="0"/>
              </a:spcAft>
              <a:defRPr sz="1500">
                <a:solidFill>
                  <a:srgbClr val="000000"/>
                </a:solidFill>
                <a:latin typeface="Verdana" pitchFamily="34" charset="0"/>
              </a:defRPr>
            </a:lvl8pPr>
            <a:lvl9pPr marL="3886200" indent="-228600" algn="ctr" eaLnBrk="0" fontAlgn="base" hangingPunct="0">
              <a:spcBef>
                <a:spcPct val="0"/>
              </a:spcBef>
              <a:spcAft>
                <a:spcPct val="0"/>
              </a:spcAft>
              <a:defRPr sz="1500">
                <a:solidFill>
                  <a:srgbClr val="000000"/>
                </a:solidFill>
                <a:latin typeface="Verdana" pitchFamily="34" charset="0"/>
              </a:defRPr>
            </a:lvl9pPr>
          </a:lstStyle>
          <a:p>
            <a:pPr algn="ctr" defTabSz="914400" eaLnBrk="0" fontAlgn="base">
              <a:lnSpc>
                <a:spcPct val="100000"/>
              </a:lnSpc>
              <a:spcBef>
                <a:spcPct val="0"/>
              </a:spcBef>
              <a:spcAft>
                <a:spcPct val="0"/>
              </a:spcAft>
              <a:defRPr/>
            </a:pPr>
            <a:endParaRPr lang="es-CL" altLang="es-CL" sz="1400" b="1" noProof="1">
              <a:solidFill>
                <a:schemeClr val="bg2"/>
              </a:solidFill>
              <a:latin typeface="Arial" panose="020B0604020202020204" pitchFamily="34" charset="0"/>
              <a:ea typeface="Open Sans" panose="020B0606030504020204" pitchFamily="34" charset="0"/>
              <a:cs typeface="Arial" panose="020B0604020202020204" pitchFamily="34" charset="0"/>
            </a:endParaRPr>
          </a:p>
        </p:txBody>
      </p:sp>
      <p:sp>
        <p:nvSpPr>
          <p:cNvPr id="30" name="Marcador de texto 34">
            <a:extLst>
              <a:ext uri="{FF2B5EF4-FFF2-40B4-BE49-F238E27FC236}">
                <a16:creationId xmlns:a16="http://schemas.microsoft.com/office/drawing/2014/main" xmlns="" id="{35788F25-7620-B666-95D7-C89386BD3857}"/>
              </a:ext>
            </a:extLst>
          </p:cNvPr>
          <p:cNvSpPr>
            <a:spLocks noGrp="1"/>
          </p:cNvSpPr>
          <p:nvPr userDrawn="1">
            <p:ph type="body" sz="quarter" idx="40" hasCustomPrompt="1"/>
          </p:nvPr>
        </p:nvSpPr>
        <p:spPr>
          <a:xfrm>
            <a:off x="5493685" y="3837808"/>
            <a:ext cx="1197976" cy="357188"/>
          </a:xfrm>
          <a:noFill/>
        </p:spPr>
        <p:txBody>
          <a:bodyPr lIns="0" tIns="0" rIns="0" bIns="0" anchor="ctr">
            <a:noAutofit/>
          </a:bodyPr>
          <a:lstStyle>
            <a:lvl1pPr marL="0" indent="0" algn="ctr">
              <a:buNone/>
              <a:defRPr sz="1600" b="1">
                <a:solidFill>
                  <a:schemeClr val="tx1"/>
                </a:solidFill>
              </a:defRPr>
            </a:lvl1pPr>
          </a:lstStyle>
          <a:p>
            <a:pPr lvl="0"/>
            <a:r>
              <a:rPr lang="es-ES" dirty="0"/>
              <a:t>Texto</a:t>
            </a:r>
            <a:endParaRPr lang="es-CL" dirty="0"/>
          </a:p>
        </p:txBody>
      </p:sp>
      <p:sp>
        <p:nvSpPr>
          <p:cNvPr id="31" name="Marcador de texto 31">
            <a:extLst>
              <a:ext uri="{FF2B5EF4-FFF2-40B4-BE49-F238E27FC236}">
                <a16:creationId xmlns:a16="http://schemas.microsoft.com/office/drawing/2014/main" xmlns="" id="{45960488-14AD-AE4E-69D8-19DBD4359525}"/>
              </a:ext>
            </a:extLst>
          </p:cNvPr>
          <p:cNvSpPr>
            <a:spLocks noGrp="1"/>
          </p:cNvSpPr>
          <p:nvPr userDrawn="1">
            <p:ph type="body" sz="quarter" idx="50" hasCustomPrompt="1"/>
          </p:nvPr>
        </p:nvSpPr>
        <p:spPr>
          <a:xfrm>
            <a:off x="5917406" y="1691726"/>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32" name="Marcador de texto 34">
            <a:extLst>
              <a:ext uri="{FF2B5EF4-FFF2-40B4-BE49-F238E27FC236}">
                <a16:creationId xmlns:a16="http://schemas.microsoft.com/office/drawing/2014/main" xmlns="" id="{E9FFC526-2056-5717-28DE-70A7881791D3}"/>
              </a:ext>
            </a:extLst>
          </p:cNvPr>
          <p:cNvSpPr>
            <a:spLocks noGrp="1"/>
          </p:cNvSpPr>
          <p:nvPr userDrawn="1">
            <p:ph type="body" sz="quarter" idx="51" hasCustomPrompt="1"/>
          </p:nvPr>
        </p:nvSpPr>
        <p:spPr>
          <a:xfrm>
            <a:off x="4329759" y="3109548"/>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33" name="Marcador de texto 34">
            <a:extLst>
              <a:ext uri="{FF2B5EF4-FFF2-40B4-BE49-F238E27FC236}">
                <a16:creationId xmlns:a16="http://schemas.microsoft.com/office/drawing/2014/main" xmlns="" id="{2551CF0C-1FCF-BBA6-6ECA-78F404805DC3}"/>
              </a:ext>
            </a:extLst>
          </p:cNvPr>
          <p:cNvSpPr>
            <a:spLocks noGrp="1"/>
          </p:cNvSpPr>
          <p:nvPr userDrawn="1">
            <p:ph type="body" sz="quarter" idx="52" hasCustomPrompt="1"/>
          </p:nvPr>
        </p:nvSpPr>
        <p:spPr>
          <a:xfrm>
            <a:off x="6691661" y="3109548"/>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42" name="Marcador de texto 34">
            <a:extLst>
              <a:ext uri="{FF2B5EF4-FFF2-40B4-BE49-F238E27FC236}">
                <a16:creationId xmlns:a16="http://schemas.microsoft.com/office/drawing/2014/main" xmlns="" id="{CDE6333E-4444-1C3D-0934-E80757237CE1}"/>
              </a:ext>
            </a:extLst>
          </p:cNvPr>
          <p:cNvSpPr>
            <a:spLocks noGrp="1"/>
          </p:cNvSpPr>
          <p:nvPr userDrawn="1">
            <p:ph type="body" sz="quarter" idx="53" hasCustomPrompt="1"/>
          </p:nvPr>
        </p:nvSpPr>
        <p:spPr>
          <a:xfrm>
            <a:off x="5493685" y="2521625"/>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3" name="Marcador de pie de página 2"/>
          <p:cNvSpPr>
            <a:spLocks noGrp="1"/>
          </p:cNvSpPr>
          <p:nvPr userDrawn="1">
            <p:ph type="ftr" sz="quarter" idx="54"/>
          </p:nvPr>
        </p:nvSpPr>
        <p:spPr/>
        <p:txBody>
          <a:bodyPr/>
          <a:lstStyle/>
          <a:p>
            <a:endParaRPr lang="es-CL" dirty="0"/>
          </a:p>
        </p:txBody>
      </p:sp>
      <p:sp>
        <p:nvSpPr>
          <p:cNvPr id="10" name="Marcador de número de diapositiva 9"/>
          <p:cNvSpPr>
            <a:spLocks noGrp="1"/>
          </p:cNvSpPr>
          <p:nvPr userDrawn="1">
            <p:ph type="sldNum" sz="quarter" idx="55"/>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31924299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seño personalizado 17">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01"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84" name="Marcador de texto 34">
            <a:extLst>
              <a:ext uri="{FF2B5EF4-FFF2-40B4-BE49-F238E27FC236}">
                <a16:creationId xmlns:a16="http://schemas.microsoft.com/office/drawing/2014/main" xmlns="" id="{E3EB779C-B84A-5210-6215-9E8CCB20FBC6}"/>
              </a:ext>
            </a:extLst>
          </p:cNvPr>
          <p:cNvSpPr>
            <a:spLocks noGrp="1"/>
          </p:cNvSpPr>
          <p:nvPr>
            <p:ph type="body" sz="quarter" idx="49" hasCustomPrompt="1"/>
          </p:nvPr>
        </p:nvSpPr>
        <p:spPr>
          <a:xfrm>
            <a:off x="447579" y="1557338"/>
            <a:ext cx="2608499" cy="4572522"/>
          </a:xfrm>
          <a:solidFill>
            <a:schemeClr val="tx2"/>
          </a:solidFill>
        </p:spPr>
        <p:txBody>
          <a:bodyPr lIns="180000" tIns="1800000" rIns="180000" bIns="180000" anchor="t">
            <a:noAutofit/>
          </a:bodyPr>
          <a:lstStyle>
            <a:lvl1pPr marL="0" indent="0" algn="ctr">
              <a:buNone/>
              <a:defRPr sz="1400" b="1">
                <a:solidFill>
                  <a:schemeClr val="tx1"/>
                </a:solidFill>
              </a:defRPr>
            </a:lvl1pPr>
          </a:lstStyle>
          <a:p>
            <a:pPr lvl="0"/>
            <a:r>
              <a:rPr lang="es-ES" dirty="0"/>
              <a:t>Texto</a:t>
            </a:r>
            <a:endParaRPr lang="es-CL" dirty="0"/>
          </a:p>
        </p:txBody>
      </p:sp>
      <p:sp>
        <p:nvSpPr>
          <p:cNvPr id="85" name="Marcador de texto 31">
            <a:extLst>
              <a:ext uri="{FF2B5EF4-FFF2-40B4-BE49-F238E27FC236}">
                <a16:creationId xmlns:a16="http://schemas.microsoft.com/office/drawing/2014/main" xmlns="" id="{318312FA-F729-D325-632B-8AADDA428B1B}"/>
              </a:ext>
            </a:extLst>
          </p:cNvPr>
          <p:cNvSpPr>
            <a:spLocks noGrp="1"/>
          </p:cNvSpPr>
          <p:nvPr>
            <p:ph type="body" sz="quarter" idx="21" hasCustomPrompt="1"/>
          </p:nvPr>
        </p:nvSpPr>
        <p:spPr>
          <a:xfrm>
            <a:off x="1097859" y="1744036"/>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86" name="Marcador de texto 34">
            <a:extLst>
              <a:ext uri="{FF2B5EF4-FFF2-40B4-BE49-F238E27FC236}">
                <a16:creationId xmlns:a16="http://schemas.microsoft.com/office/drawing/2014/main" xmlns="" id="{4929FB42-473D-4732-A25C-6A0885CAB423}"/>
              </a:ext>
            </a:extLst>
          </p:cNvPr>
          <p:cNvSpPr>
            <a:spLocks noGrp="1"/>
          </p:cNvSpPr>
          <p:nvPr>
            <p:ph type="body" sz="quarter" idx="50" hasCustomPrompt="1"/>
          </p:nvPr>
        </p:nvSpPr>
        <p:spPr>
          <a:xfrm>
            <a:off x="3357033" y="1557338"/>
            <a:ext cx="2608499" cy="4572522"/>
          </a:xfrm>
          <a:solidFill>
            <a:schemeClr val="tx2"/>
          </a:solidFill>
        </p:spPr>
        <p:txBody>
          <a:bodyPr lIns="180000" tIns="1800000" rIns="180000" bIns="180000" anchor="t">
            <a:noAutofit/>
          </a:bodyPr>
          <a:lstStyle>
            <a:lvl1pPr marL="0" indent="0" algn="ctr">
              <a:buNone/>
              <a:defRPr sz="1400" b="1">
                <a:solidFill>
                  <a:schemeClr val="tx1"/>
                </a:solidFill>
              </a:defRPr>
            </a:lvl1pPr>
          </a:lstStyle>
          <a:p>
            <a:pPr lvl="0"/>
            <a:r>
              <a:rPr lang="es-ES" dirty="0"/>
              <a:t>Texto</a:t>
            </a:r>
            <a:endParaRPr lang="es-CL" dirty="0"/>
          </a:p>
        </p:txBody>
      </p:sp>
      <p:sp>
        <p:nvSpPr>
          <p:cNvPr id="87" name="Marcador de texto 31">
            <a:extLst>
              <a:ext uri="{FF2B5EF4-FFF2-40B4-BE49-F238E27FC236}">
                <a16:creationId xmlns:a16="http://schemas.microsoft.com/office/drawing/2014/main" xmlns="" id="{E94272B6-0EA7-74AE-A428-D5479E9D53EE}"/>
              </a:ext>
            </a:extLst>
          </p:cNvPr>
          <p:cNvSpPr>
            <a:spLocks noGrp="1"/>
          </p:cNvSpPr>
          <p:nvPr>
            <p:ph type="body" sz="quarter" idx="51" hasCustomPrompt="1"/>
          </p:nvPr>
        </p:nvSpPr>
        <p:spPr>
          <a:xfrm>
            <a:off x="4007313" y="1744036"/>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88" name="Marcador de texto 34">
            <a:extLst>
              <a:ext uri="{FF2B5EF4-FFF2-40B4-BE49-F238E27FC236}">
                <a16:creationId xmlns:a16="http://schemas.microsoft.com/office/drawing/2014/main" xmlns="" id="{8705252F-4C82-D3FC-981D-21803E922463}"/>
              </a:ext>
            </a:extLst>
          </p:cNvPr>
          <p:cNvSpPr>
            <a:spLocks noGrp="1"/>
          </p:cNvSpPr>
          <p:nvPr>
            <p:ph type="body" sz="quarter" idx="52" hasCustomPrompt="1"/>
          </p:nvPr>
        </p:nvSpPr>
        <p:spPr>
          <a:xfrm>
            <a:off x="6224925" y="1557338"/>
            <a:ext cx="2608499" cy="4572522"/>
          </a:xfrm>
          <a:solidFill>
            <a:schemeClr val="tx2"/>
          </a:solidFill>
        </p:spPr>
        <p:txBody>
          <a:bodyPr lIns="180000" tIns="1800000" rIns="180000" bIns="180000" anchor="t">
            <a:noAutofit/>
          </a:bodyPr>
          <a:lstStyle>
            <a:lvl1pPr marL="0" indent="0" algn="ctr">
              <a:buNone/>
              <a:defRPr sz="1400" b="1">
                <a:solidFill>
                  <a:schemeClr val="tx1"/>
                </a:solidFill>
              </a:defRPr>
            </a:lvl1pPr>
          </a:lstStyle>
          <a:p>
            <a:pPr lvl="0"/>
            <a:r>
              <a:rPr lang="es-ES" dirty="0"/>
              <a:t>Texto</a:t>
            </a:r>
            <a:endParaRPr lang="es-CL" dirty="0"/>
          </a:p>
        </p:txBody>
      </p:sp>
      <p:sp>
        <p:nvSpPr>
          <p:cNvPr id="89" name="Marcador de texto 31">
            <a:extLst>
              <a:ext uri="{FF2B5EF4-FFF2-40B4-BE49-F238E27FC236}">
                <a16:creationId xmlns:a16="http://schemas.microsoft.com/office/drawing/2014/main" xmlns="" id="{08CBAFB7-88DC-C0A5-1819-FA9F0E257853}"/>
              </a:ext>
            </a:extLst>
          </p:cNvPr>
          <p:cNvSpPr>
            <a:spLocks noGrp="1"/>
          </p:cNvSpPr>
          <p:nvPr>
            <p:ph type="body" sz="quarter" idx="53" hasCustomPrompt="1"/>
          </p:nvPr>
        </p:nvSpPr>
        <p:spPr>
          <a:xfrm>
            <a:off x="6875205" y="1744036"/>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90" name="Marcador de texto 34">
            <a:extLst>
              <a:ext uri="{FF2B5EF4-FFF2-40B4-BE49-F238E27FC236}">
                <a16:creationId xmlns:a16="http://schemas.microsoft.com/office/drawing/2014/main" xmlns="" id="{7113DBF5-8DF1-E7B0-269C-B3FBC41359EB}"/>
              </a:ext>
            </a:extLst>
          </p:cNvPr>
          <p:cNvSpPr>
            <a:spLocks noGrp="1"/>
          </p:cNvSpPr>
          <p:nvPr>
            <p:ph type="body" sz="quarter" idx="54" hasCustomPrompt="1"/>
          </p:nvPr>
        </p:nvSpPr>
        <p:spPr>
          <a:xfrm>
            <a:off x="9134379" y="1557338"/>
            <a:ext cx="2608499" cy="4572522"/>
          </a:xfrm>
          <a:solidFill>
            <a:schemeClr val="tx2"/>
          </a:solidFill>
        </p:spPr>
        <p:txBody>
          <a:bodyPr lIns="180000" tIns="1800000" rIns="180000" bIns="180000" anchor="t">
            <a:noAutofit/>
          </a:bodyPr>
          <a:lstStyle>
            <a:lvl1pPr marL="0" indent="0" algn="ctr">
              <a:buNone/>
              <a:defRPr sz="1400" b="1">
                <a:solidFill>
                  <a:schemeClr val="tx1"/>
                </a:solidFill>
              </a:defRPr>
            </a:lvl1pPr>
          </a:lstStyle>
          <a:p>
            <a:pPr lvl="0"/>
            <a:r>
              <a:rPr lang="es-ES" dirty="0"/>
              <a:t>Texto</a:t>
            </a:r>
            <a:endParaRPr lang="es-CL" dirty="0"/>
          </a:p>
        </p:txBody>
      </p:sp>
      <p:sp>
        <p:nvSpPr>
          <p:cNvPr id="91" name="Marcador de texto 31">
            <a:extLst>
              <a:ext uri="{FF2B5EF4-FFF2-40B4-BE49-F238E27FC236}">
                <a16:creationId xmlns:a16="http://schemas.microsoft.com/office/drawing/2014/main" xmlns="" id="{BA50ADE4-3B87-FB77-ECF0-C00278DC47B7}"/>
              </a:ext>
            </a:extLst>
          </p:cNvPr>
          <p:cNvSpPr>
            <a:spLocks noGrp="1"/>
          </p:cNvSpPr>
          <p:nvPr>
            <p:ph type="body" sz="quarter" idx="55" hasCustomPrompt="1"/>
          </p:nvPr>
        </p:nvSpPr>
        <p:spPr>
          <a:xfrm>
            <a:off x="9784659" y="1744036"/>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 name="Marcador de pie de página 2"/>
          <p:cNvSpPr>
            <a:spLocks noGrp="1"/>
          </p:cNvSpPr>
          <p:nvPr>
            <p:ph type="ftr" sz="quarter" idx="56"/>
          </p:nvPr>
        </p:nvSpPr>
        <p:spPr/>
        <p:txBody>
          <a:bodyPr/>
          <a:lstStyle/>
          <a:p>
            <a:endParaRPr lang="es-CL" dirty="0"/>
          </a:p>
        </p:txBody>
      </p:sp>
      <p:sp>
        <p:nvSpPr>
          <p:cNvPr id="4" name="Marcador de número de diapositiva 3"/>
          <p:cNvSpPr>
            <a:spLocks noGrp="1"/>
          </p:cNvSpPr>
          <p:nvPr>
            <p:ph type="sldNum" sz="quarter" idx="57"/>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27251382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seño personalizado 18">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25"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27" name="Marcador de texto 34">
            <a:extLst>
              <a:ext uri="{FF2B5EF4-FFF2-40B4-BE49-F238E27FC236}">
                <a16:creationId xmlns:a16="http://schemas.microsoft.com/office/drawing/2014/main" xmlns="" id="{6D1BD107-9DD2-34F6-5DB9-4AE55D454388}"/>
              </a:ext>
            </a:extLst>
          </p:cNvPr>
          <p:cNvSpPr>
            <a:spLocks noGrp="1"/>
          </p:cNvSpPr>
          <p:nvPr>
            <p:ph type="body" sz="quarter" idx="49" hasCustomPrompt="1"/>
          </p:nvPr>
        </p:nvSpPr>
        <p:spPr>
          <a:xfrm>
            <a:off x="1102395" y="1557338"/>
            <a:ext cx="6312049" cy="1307939"/>
          </a:xfrm>
          <a:solidFill>
            <a:schemeClr val="tx2"/>
          </a:solidFill>
        </p:spPr>
        <p:txBody>
          <a:bodyPr lIns="900000" tIns="180000" rIns="180000" bIns="180000" anchor="ctr">
            <a:noAutofit/>
          </a:bodyPr>
          <a:lstStyle>
            <a:lvl1pPr marL="0" indent="0" algn="l">
              <a:buNone/>
              <a:defRPr sz="1400" b="1">
                <a:solidFill>
                  <a:schemeClr val="tx1"/>
                </a:solidFill>
              </a:defRPr>
            </a:lvl1pPr>
          </a:lstStyle>
          <a:p>
            <a:pPr lvl="0"/>
            <a:r>
              <a:rPr lang="es-ES" dirty="0"/>
              <a:t>Texto</a:t>
            </a:r>
            <a:endParaRPr lang="es-CL" dirty="0"/>
          </a:p>
        </p:txBody>
      </p:sp>
      <p:sp>
        <p:nvSpPr>
          <p:cNvPr id="28" name="Marcador de texto 31">
            <a:extLst>
              <a:ext uri="{FF2B5EF4-FFF2-40B4-BE49-F238E27FC236}">
                <a16:creationId xmlns:a16="http://schemas.microsoft.com/office/drawing/2014/main" xmlns="" id="{852F6569-C635-4AE1-B058-A0E8F7662E60}"/>
              </a:ext>
            </a:extLst>
          </p:cNvPr>
          <p:cNvSpPr>
            <a:spLocks noGrp="1"/>
          </p:cNvSpPr>
          <p:nvPr>
            <p:ph type="body" sz="quarter" idx="21" hasCustomPrompt="1"/>
          </p:nvPr>
        </p:nvSpPr>
        <p:spPr>
          <a:xfrm>
            <a:off x="447578" y="1557338"/>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29" name="Marcador de texto 34">
            <a:extLst>
              <a:ext uri="{FF2B5EF4-FFF2-40B4-BE49-F238E27FC236}">
                <a16:creationId xmlns:a16="http://schemas.microsoft.com/office/drawing/2014/main" xmlns="" id="{07DA537F-1AF8-929F-0DDE-75406EB1BB21}"/>
              </a:ext>
            </a:extLst>
          </p:cNvPr>
          <p:cNvSpPr>
            <a:spLocks noGrp="1"/>
          </p:cNvSpPr>
          <p:nvPr>
            <p:ph type="body" sz="quarter" idx="50" hasCustomPrompt="1"/>
          </p:nvPr>
        </p:nvSpPr>
        <p:spPr>
          <a:xfrm>
            <a:off x="2717438" y="3164913"/>
            <a:ext cx="6312049" cy="1307939"/>
          </a:xfrm>
          <a:solidFill>
            <a:schemeClr val="tx2"/>
          </a:solidFill>
        </p:spPr>
        <p:txBody>
          <a:bodyPr lIns="900000" tIns="180000" rIns="180000" bIns="180000" anchor="ctr">
            <a:noAutofit/>
          </a:bodyPr>
          <a:lstStyle>
            <a:lvl1pPr marL="0" indent="0" algn="l">
              <a:buNone/>
              <a:defRPr sz="1400" b="1">
                <a:solidFill>
                  <a:schemeClr val="tx1"/>
                </a:solidFill>
              </a:defRPr>
            </a:lvl1pPr>
          </a:lstStyle>
          <a:p>
            <a:pPr lvl="0"/>
            <a:r>
              <a:rPr lang="es-ES" dirty="0"/>
              <a:t>Texto</a:t>
            </a:r>
            <a:endParaRPr lang="es-CL" dirty="0"/>
          </a:p>
        </p:txBody>
      </p:sp>
      <p:sp>
        <p:nvSpPr>
          <p:cNvPr id="30" name="Marcador de texto 31">
            <a:extLst>
              <a:ext uri="{FF2B5EF4-FFF2-40B4-BE49-F238E27FC236}">
                <a16:creationId xmlns:a16="http://schemas.microsoft.com/office/drawing/2014/main" xmlns="" id="{BD0C1EB3-E50D-92F7-9BEB-1B453A27F1C2}"/>
              </a:ext>
            </a:extLst>
          </p:cNvPr>
          <p:cNvSpPr>
            <a:spLocks noGrp="1"/>
          </p:cNvSpPr>
          <p:nvPr>
            <p:ph type="body" sz="quarter" idx="51" hasCustomPrompt="1"/>
          </p:nvPr>
        </p:nvSpPr>
        <p:spPr>
          <a:xfrm>
            <a:off x="2062621" y="3165108"/>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1" name="Marcador de texto 34">
            <a:extLst>
              <a:ext uri="{FF2B5EF4-FFF2-40B4-BE49-F238E27FC236}">
                <a16:creationId xmlns:a16="http://schemas.microsoft.com/office/drawing/2014/main" xmlns="" id="{F98FD673-D178-BE4A-3D33-C09DCB5F3B06}"/>
              </a:ext>
            </a:extLst>
          </p:cNvPr>
          <p:cNvSpPr>
            <a:spLocks noGrp="1"/>
          </p:cNvSpPr>
          <p:nvPr>
            <p:ph type="body" sz="quarter" idx="52" hasCustomPrompt="1"/>
          </p:nvPr>
        </p:nvSpPr>
        <p:spPr>
          <a:xfrm>
            <a:off x="5246883" y="4772488"/>
            <a:ext cx="6312049" cy="1307939"/>
          </a:xfrm>
          <a:solidFill>
            <a:schemeClr val="tx2"/>
          </a:solidFill>
        </p:spPr>
        <p:txBody>
          <a:bodyPr lIns="900000" tIns="180000" rIns="180000" bIns="180000" anchor="ctr">
            <a:noAutofit/>
          </a:bodyPr>
          <a:lstStyle>
            <a:lvl1pPr marL="0" indent="0" algn="l">
              <a:buNone/>
              <a:defRPr sz="1400" b="1">
                <a:solidFill>
                  <a:schemeClr val="tx1"/>
                </a:solidFill>
              </a:defRPr>
            </a:lvl1pPr>
          </a:lstStyle>
          <a:p>
            <a:pPr lvl="0"/>
            <a:r>
              <a:rPr lang="es-ES" dirty="0"/>
              <a:t>Texto</a:t>
            </a:r>
            <a:endParaRPr lang="es-CL" dirty="0"/>
          </a:p>
        </p:txBody>
      </p:sp>
      <p:sp>
        <p:nvSpPr>
          <p:cNvPr id="32" name="Marcador de texto 31">
            <a:extLst>
              <a:ext uri="{FF2B5EF4-FFF2-40B4-BE49-F238E27FC236}">
                <a16:creationId xmlns:a16="http://schemas.microsoft.com/office/drawing/2014/main" xmlns="" id="{5CE5BD6A-3103-B0B5-922C-94C2C20C94C0}"/>
              </a:ext>
            </a:extLst>
          </p:cNvPr>
          <p:cNvSpPr>
            <a:spLocks noGrp="1"/>
          </p:cNvSpPr>
          <p:nvPr>
            <p:ph type="body" sz="quarter" idx="53" hasCustomPrompt="1"/>
          </p:nvPr>
        </p:nvSpPr>
        <p:spPr>
          <a:xfrm>
            <a:off x="4592066" y="4772877"/>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 name="Marcador de pie de página 2"/>
          <p:cNvSpPr>
            <a:spLocks noGrp="1"/>
          </p:cNvSpPr>
          <p:nvPr>
            <p:ph type="ftr" sz="quarter" idx="54"/>
          </p:nvPr>
        </p:nvSpPr>
        <p:spPr/>
        <p:txBody>
          <a:bodyPr/>
          <a:lstStyle/>
          <a:p>
            <a:endParaRPr lang="es-CL" dirty="0"/>
          </a:p>
        </p:txBody>
      </p:sp>
      <p:sp>
        <p:nvSpPr>
          <p:cNvPr id="4" name="Marcador de número de diapositiva 3"/>
          <p:cNvSpPr>
            <a:spLocks noGrp="1"/>
          </p:cNvSpPr>
          <p:nvPr>
            <p:ph type="sldNum" sz="quarter" idx="55"/>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2201328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tada 5 con video">
    <p:bg>
      <p:bgPr>
        <a:solidFill>
          <a:schemeClr val="bg1"/>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53"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Marcador de texto 7">
            <a:extLst>
              <a:ext uri="{FF2B5EF4-FFF2-40B4-BE49-F238E27FC236}">
                <a16:creationId xmlns:a16="http://schemas.microsoft.com/office/drawing/2014/main" xmlns="" id="{6E2DA3E9-55EC-34EB-6661-D855024744B1}"/>
              </a:ext>
            </a:extLst>
          </p:cNvPr>
          <p:cNvSpPr>
            <a:spLocks noGrp="1"/>
          </p:cNvSpPr>
          <p:nvPr>
            <p:ph type="body" sz="quarter" idx="17" hasCustomPrompt="1"/>
          </p:nvPr>
        </p:nvSpPr>
        <p:spPr>
          <a:xfrm>
            <a:off x="609599" y="811342"/>
            <a:ext cx="3974593" cy="1591199"/>
          </a:xfrm>
          <a:prstGeom prst="rect">
            <a:avLst/>
          </a:prstGeom>
        </p:spPr>
        <p:txBody>
          <a:bodyPr lIns="0" tIns="0" rIns="0" bIns="0">
            <a:noAutofit/>
          </a:bodyPr>
          <a:lstStyle>
            <a:lvl1pPr marL="0" indent="0">
              <a:spcBef>
                <a:spcPts val="0"/>
              </a:spcBef>
              <a:buNone/>
              <a:tabLst/>
              <a:defRPr sz="3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t>
            </a:r>
            <a:br>
              <a:rPr lang="es-ES" dirty="0"/>
            </a:br>
            <a:r>
              <a:rPr lang="es-ES" dirty="0"/>
              <a:t>Máximo 3 líneas Arial - 36 puntos</a:t>
            </a:r>
            <a:endParaRPr lang="es-CL" dirty="0"/>
          </a:p>
        </p:txBody>
      </p:sp>
      <p:sp>
        <p:nvSpPr>
          <p:cNvPr id="8" name="Marcador de texto 7">
            <a:extLst>
              <a:ext uri="{FF2B5EF4-FFF2-40B4-BE49-F238E27FC236}">
                <a16:creationId xmlns:a16="http://schemas.microsoft.com/office/drawing/2014/main" xmlns="" id="{04BBC7BC-8DF5-7A55-6DE5-FF82D71ABDC1}"/>
              </a:ext>
            </a:extLst>
          </p:cNvPr>
          <p:cNvSpPr>
            <a:spLocks noGrp="1"/>
          </p:cNvSpPr>
          <p:nvPr>
            <p:ph type="body" sz="quarter" idx="19" hasCustomPrompt="1"/>
          </p:nvPr>
        </p:nvSpPr>
        <p:spPr>
          <a:xfrm>
            <a:off x="609599" y="2747718"/>
            <a:ext cx="3496235" cy="1591199"/>
          </a:xfrm>
          <a:prstGeom prst="rect">
            <a:avLst/>
          </a:prstGeom>
        </p:spPr>
        <p:txBody>
          <a:bodyPr lIns="0" tIns="0" rIns="0" bIns="0">
            <a:noAutofit/>
          </a:bodyPr>
          <a:lstStyle>
            <a:lvl1pPr marL="0" indent="0">
              <a:spcBef>
                <a:spcPts val="0"/>
              </a:spcBef>
              <a:buNone/>
              <a:tabLst/>
              <a:defRPr sz="24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complementario Arial - 24 puntos</a:t>
            </a:r>
            <a:endParaRPr lang="es-CL" dirty="0"/>
          </a:p>
        </p:txBody>
      </p:sp>
      <p:sp>
        <p:nvSpPr>
          <p:cNvPr id="11" name="Marcador de medios 2">
            <a:extLst>
              <a:ext uri="{FF2B5EF4-FFF2-40B4-BE49-F238E27FC236}">
                <a16:creationId xmlns:a16="http://schemas.microsoft.com/office/drawing/2014/main" xmlns="" id="{EB2F4E9D-D8AF-7CE1-E65D-298040BE1DF2}"/>
              </a:ext>
            </a:extLst>
          </p:cNvPr>
          <p:cNvSpPr>
            <a:spLocks noGrp="1"/>
          </p:cNvSpPr>
          <p:nvPr>
            <p:ph type="media" sz="quarter" idx="18" hasCustomPrompt="1"/>
          </p:nvPr>
        </p:nvSpPr>
        <p:spPr>
          <a:xfrm>
            <a:off x="4805080" y="0"/>
            <a:ext cx="7386919" cy="6858000"/>
          </a:xfrm>
          <a:prstGeom prst="rect">
            <a:avLst/>
          </a:prstGeom>
        </p:spPr>
        <p:txBody>
          <a:bodyPr/>
          <a:lstStyle>
            <a:lvl1pPr marL="0" indent="0">
              <a:buNone/>
              <a:defRPr sz="1600">
                <a:solidFill>
                  <a:schemeClr val="bg1">
                    <a:lumMod val="50000"/>
                  </a:schemeClr>
                </a:solidFill>
              </a:defRPr>
            </a:lvl1pPr>
          </a:lstStyle>
          <a:p>
            <a:r>
              <a:rPr lang="es-CL" dirty="0"/>
              <a:t>Doble clic para incorporar un video</a:t>
            </a:r>
          </a:p>
        </p:txBody>
      </p:sp>
      <p:pic>
        <p:nvPicPr>
          <p:cNvPr id="9" name="Gráfico 7">
            <a:extLst>
              <a:ext uri="{FF2B5EF4-FFF2-40B4-BE49-F238E27FC236}">
                <a16:creationId xmlns:a16="http://schemas.microsoft.com/office/drawing/2014/main" xmlns="" id="{FDEC0ABD-6C88-E5D1-ED52-F3677C45D7F8}"/>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42913" y="5946684"/>
            <a:ext cx="1223790" cy="506504"/>
          </a:xfrm>
          <a:prstGeom prst="rect">
            <a:avLst/>
          </a:prstGeom>
        </p:spPr>
      </p:pic>
    </p:spTree>
    <p:extLst>
      <p:ext uri="{BB962C8B-B14F-4D97-AF65-F5344CB8AC3E}">
        <p14:creationId xmlns:p14="http://schemas.microsoft.com/office/powerpoint/2010/main" val="2499410052"/>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pos="6584">
          <p15:clr>
            <a:srgbClr val="FBAE40"/>
          </p15:clr>
        </p15:guide>
        <p15:guide id="2" pos="3597">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ínea de tiempo">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49"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34" name="Marcador de texto 34">
            <a:extLst>
              <a:ext uri="{FF2B5EF4-FFF2-40B4-BE49-F238E27FC236}">
                <a16:creationId xmlns:a16="http://schemas.microsoft.com/office/drawing/2014/main" xmlns="" id="{1F4DD714-404D-F451-2C40-C6184723D662}"/>
              </a:ext>
            </a:extLst>
          </p:cNvPr>
          <p:cNvSpPr>
            <a:spLocks noGrp="1"/>
          </p:cNvSpPr>
          <p:nvPr>
            <p:ph type="body" sz="quarter" idx="35" hasCustomPrompt="1"/>
          </p:nvPr>
        </p:nvSpPr>
        <p:spPr>
          <a:xfrm>
            <a:off x="435975" y="1304925"/>
            <a:ext cx="903104" cy="252413"/>
          </a:xfrm>
          <a:noFill/>
        </p:spPr>
        <p:txBody>
          <a:bodyPr lIns="0" tIns="0" rIns="0" bIns="0" anchor="ctr">
            <a:noAutofit/>
          </a:bodyPr>
          <a:lstStyle>
            <a:lvl1pPr marL="0" indent="0" algn="ctr">
              <a:buNone/>
              <a:defRPr sz="1200" b="1">
                <a:solidFill>
                  <a:schemeClr val="tx1"/>
                </a:solidFill>
              </a:defRPr>
            </a:lvl1pPr>
          </a:lstStyle>
          <a:p>
            <a:pPr lvl="0"/>
            <a:r>
              <a:rPr lang="es-ES" dirty="0"/>
              <a:t>Año</a:t>
            </a:r>
            <a:endParaRPr lang="es-CL" dirty="0"/>
          </a:p>
        </p:txBody>
      </p:sp>
      <p:sp>
        <p:nvSpPr>
          <p:cNvPr id="35" name="Marcador de texto 34">
            <a:extLst>
              <a:ext uri="{FF2B5EF4-FFF2-40B4-BE49-F238E27FC236}">
                <a16:creationId xmlns:a16="http://schemas.microsoft.com/office/drawing/2014/main" xmlns="" id="{25B0AD76-B137-02A4-07E5-122F377922CF}"/>
              </a:ext>
            </a:extLst>
          </p:cNvPr>
          <p:cNvSpPr>
            <a:spLocks noGrp="1"/>
          </p:cNvSpPr>
          <p:nvPr>
            <p:ph type="body" sz="quarter" idx="37" hasCustomPrompt="1"/>
          </p:nvPr>
        </p:nvSpPr>
        <p:spPr>
          <a:xfrm>
            <a:off x="2747972" y="1304925"/>
            <a:ext cx="903104" cy="252413"/>
          </a:xfrm>
          <a:noFill/>
        </p:spPr>
        <p:txBody>
          <a:bodyPr lIns="0" tIns="0" rIns="0" bIns="0" anchor="ctr">
            <a:noAutofit/>
          </a:bodyPr>
          <a:lstStyle>
            <a:lvl1pPr marL="0" indent="0" algn="ctr">
              <a:buNone/>
              <a:defRPr sz="1200" b="1">
                <a:solidFill>
                  <a:schemeClr val="tx1"/>
                </a:solidFill>
              </a:defRPr>
            </a:lvl1pPr>
          </a:lstStyle>
          <a:p>
            <a:pPr lvl="0"/>
            <a:r>
              <a:rPr lang="es-ES" dirty="0"/>
              <a:t>Año</a:t>
            </a:r>
            <a:endParaRPr lang="es-CL" dirty="0"/>
          </a:p>
        </p:txBody>
      </p:sp>
      <p:sp>
        <p:nvSpPr>
          <p:cNvPr id="36" name="Marcador de texto 34">
            <a:extLst>
              <a:ext uri="{FF2B5EF4-FFF2-40B4-BE49-F238E27FC236}">
                <a16:creationId xmlns:a16="http://schemas.microsoft.com/office/drawing/2014/main" xmlns="" id="{B96DC186-85C0-38DC-08CE-92744A94E027}"/>
              </a:ext>
            </a:extLst>
          </p:cNvPr>
          <p:cNvSpPr>
            <a:spLocks noGrp="1"/>
          </p:cNvSpPr>
          <p:nvPr>
            <p:ph type="body" sz="quarter" idx="38" hasCustomPrompt="1"/>
          </p:nvPr>
        </p:nvSpPr>
        <p:spPr>
          <a:xfrm>
            <a:off x="5059969" y="1304925"/>
            <a:ext cx="903104" cy="252413"/>
          </a:xfrm>
          <a:noFill/>
        </p:spPr>
        <p:txBody>
          <a:bodyPr lIns="0" tIns="0" rIns="0" bIns="0" anchor="ctr">
            <a:noAutofit/>
          </a:bodyPr>
          <a:lstStyle>
            <a:lvl1pPr marL="0" indent="0" algn="ctr">
              <a:buNone/>
              <a:defRPr sz="1200" b="1">
                <a:solidFill>
                  <a:schemeClr val="tx1"/>
                </a:solidFill>
              </a:defRPr>
            </a:lvl1pPr>
          </a:lstStyle>
          <a:p>
            <a:pPr lvl="0"/>
            <a:r>
              <a:rPr lang="es-ES" dirty="0"/>
              <a:t>Año</a:t>
            </a:r>
            <a:endParaRPr lang="es-CL" dirty="0"/>
          </a:p>
        </p:txBody>
      </p:sp>
      <p:sp>
        <p:nvSpPr>
          <p:cNvPr id="37" name="Marcador de texto 34">
            <a:extLst>
              <a:ext uri="{FF2B5EF4-FFF2-40B4-BE49-F238E27FC236}">
                <a16:creationId xmlns:a16="http://schemas.microsoft.com/office/drawing/2014/main" xmlns="" id="{40E7975B-93A3-82E4-7C5F-AE17B9E022C8}"/>
              </a:ext>
            </a:extLst>
          </p:cNvPr>
          <p:cNvSpPr>
            <a:spLocks noGrp="1"/>
          </p:cNvSpPr>
          <p:nvPr>
            <p:ph type="body" sz="quarter" idx="39" hasCustomPrompt="1"/>
          </p:nvPr>
        </p:nvSpPr>
        <p:spPr>
          <a:xfrm>
            <a:off x="7371966" y="1304925"/>
            <a:ext cx="903104" cy="252413"/>
          </a:xfrm>
          <a:noFill/>
        </p:spPr>
        <p:txBody>
          <a:bodyPr lIns="0" tIns="0" rIns="0" bIns="0" anchor="ctr">
            <a:noAutofit/>
          </a:bodyPr>
          <a:lstStyle>
            <a:lvl1pPr marL="0" indent="0" algn="ctr">
              <a:buNone/>
              <a:defRPr sz="1200" b="1">
                <a:solidFill>
                  <a:schemeClr val="tx1"/>
                </a:solidFill>
              </a:defRPr>
            </a:lvl1pPr>
          </a:lstStyle>
          <a:p>
            <a:pPr lvl="0"/>
            <a:r>
              <a:rPr lang="es-ES" dirty="0"/>
              <a:t>Año</a:t>
            </a:r>
            <a:endParaRPr lang="es-CL" dirty="0"/>
          </a:p>
        </p:txBody>
      </p:sp>
      <p:sp>
        <p:nvSpPr>
          <p:cNvPr id="38" name="Marcador de texto 34">
            <a:extLst>
              <a:ext uri="{FF2B5EF4-FFF2-40B4-BE49-F238E27FC236}">
                <a16:creationId xmlns:a16="http://schemas.microsoft.com/office/drawing/2014/main" xmlns="" id="{C22D84BC-5F79-C766-96AC-202CAF00BB12}"/>
              </a:ext>
            </a:extLst>
          </p:cNvPr>
          <p:cNvSpPr>
            <a:spLocks noGrp="1"/>
          </p:cNvSpPr>
          <p:nvPr>
            <p:ph type="body" sz="quarter" idx="40" hasCustomPrompt="1"/>
          </p:nvPr>
        </p:nvSpPr>
        <p:spPr>
          <a:xfrm>
            <a:off x="9683963" y="1304925"/>
            <a:ext cx="903104" cy="252413"/>
          </a:xfrm>
          <a:noFill/>
        </p:spPr>
        <p:txBody>
          <a:bodyPr lIns="0" tIns="0" rIns="0" bIns="0" anchor="ctr">
            <a:noAutofit/>
          </a:bodyPr>
          <a:lstStyle>
            <a:lvl1pPr marL="0" indent="0" algn="ctr">
              <a:buNone/>
              <a:defRPr sz="1200" b="1">
                <a:solidFill>
                  <a:schemeClr val="tx1"/>
                </a:solidFill>
              </a:defRPr>
            </a:lvl1pPr>
          </a:lstStyle>
          <a:p>
            <a:pPr lvl="0"/>
            <a:r>
              <a:rPr lang="es-ES" dirty="0"/>
              <a:t>Año</a:t>
            </a:r>
            <a:endParaRPr lang="es-CL" dirty="0"/>
          </a:p>
        </p:txBody>
      </p:sp>
      <p:sp>
        <p:nvSpPr>
          <p:cNvPr id="39" name="Marcador de texto 49">
            <a:extLst>
              <a:ext uri="{FF2B5EF4-FFF2-40B4-BE49-F238E27FC236}">
                <a16:creationId xmlns:a16="http://schemas.microsoft.com/office/drawing/2014/main" xmlns="" id="{9D9856A9-4A47-DE98-0A3E-417E9C02C7DF}"/>
              </a:ext>
            </a:extLst>
          </p:cNvPr>
          <p:cNvSpPr>
            <a:spLocks noGrp="1"/>
          </p:cNvSpPr>
          <p:nvPr>
            <p:ph type="body" sz="quarter" idx="31" hasCustomPrompt="1"/>
          </p:nvPr>
        </p:nvSpPr>
        <p:spPr>
          <a:xfrm>
            <a:off x="454028" y="4344177"/>
            <a:ext cx="2052000" cy="1097208"/>
          </a:xfrm>
          <a:noFill/>
        </p:spPr>
        <p:txBody>
          <a:bodyPr anchor="t">
            <a:noAutofit/>
          </a:bodyPr>
          <a:lstStyle>
            <a:lvl1pPr marL="0" indent="0">
              <a:buNone/>
              <a:defRPr sz="1200" b="0"/>
            </a:lvl1pPr>
          </a:lstStyle>
          <a:p>
            <a:pPr lvl="0"/>
            <a:r>
              <a:rPr lang="es-ES" dirty="0"/>
              <a:t>Texto</a:t>
            </a:r>
          </a:p>
        </p:txBody>
      </p:sp>
      <p:sp>
        <p:nvSpPr>
          <p:cNvPr id="40" name="Marcador de texto 49">
            <a:extLst>
              <a:ext uri="{FF2B5EF4-FFF2-40B4-BE49-F238E27FC236}">
                <a16:creationId xmlns:a16="http://schemas.microsoft.com/office/drawing/2014/main" xmlns="" id="{A83B9382-DE72-C65F-60C3-5CFD388674E4}"/>
              </a:ext>
            </a:extLst>
          </p:cNvPr>
          <p:cNvSpPr>
            <a:spLocks noGrp="1"/>
          </p:cNvSpPr>
          <p:nvPr>
            <p:ph type="body" sz="quarter" idx="41" hasCustomPrompt="1"/>
          </p:nvPr>
        </p:nvSpPr>
        <p:spPr>
          <a:xfrm>
            <a:off x="5068442" y="4344177"/>
            <a:ext cx="2052000" cy="1097208"/>
          </a:xfrm>
          <a:noFill/>
        </p:spPr>
        <p:txBody>
          <a:bodyPr anchor="t">
            <a:noAutofit/>
          </a:bodyPr>
          <a:lstStyle>
            <a:lvl1pPr marL="0" indent="0">
              <a:buNone/>
              <a:defRPr sz="1200" b="0"/>
            </a:lvl1pPr>
          </a:lstStyle>
          <a:p>
            <a:pPr lvl="0"/>
            <a:r>
              <a:rPr lang="es-ES" dirty="0"/>
              <a:t>Texto</a:t>
            </a:r>
          </a:p>
        </p:txBody>
      </p:sp>
      <p:sp>
        <p:nvSpPr>
          <p:cNvPr id="41" name="Marcador de texto 49">
            <a:extLst>
              <a:ext uri="{FF2B5EF4-FFF2-40B4-BE49-F238E27FC236}">
                <a16:creationId xmlns:a16="http://schemas.microsoft.com/office/drawing/2014/main" xmlns="" id="{1958E19B-E1EC-4AC1-B917-EC7B1CCD0D8B}"/>
              </a:ext>
            </a:extLst>
          </p:cNvPr>
          <p:cNvSpPr>
            <a:spLocks noGrp="1"/>
          </p:cNvSpPr>
          <p:nvPr>
            <p:ph type="body" sz="quarter" idx="42" hasCustomPrompt="1"/>
          </p:nvPr>
        </p:nvSpPr>
        <p:spPr>
          <a:xfrm>
            <a:off x="9676986" y="4344177"/>
            <a:ext cx="2052000" cy="1097208"/>
          </a:xfrm>
          <a:noFill/>
        </p:spPr>
        <p:txBody>
          <a:bodyPr anchor="t">
            <a:noAutofit/>
          </a:bodyPr>
          <a:lstStyle>
            <a:lvl1pPr marL="0" indent="0">
              <a:buNone/>
              <a:defRPr sz="1200" b="0"/>
            </a:lvl1pPr>
          </a:lstStyle>
          <a:p>
            <a:pPr lvl="0"/>
            <a:r>
              <a:rPr lang="es-ES" dirty="0"/>
              <a:t>Texto</a:t>
            </a:r>
          </a:p>
        </p:txBody>
      </p:sp>
      <p:sp>
        <p:nvSpPr>
          <p:cNvPr id="42" name="Marcador de texto 49">
            <a:extLst>
              <a:ext uri="{FF2B5EF4-FFF2-40B4-BE49-F238E27FC236}">
                <a16:creationId xmlns:a16="http://schemas.microsoft.com/office/drawing/2014/main" xmlns="" id="{55BDC762-466B-D545-7C3D-B7E0F08D93C8}"/>
              </a:ext>
            </a:extLst>
          </p:cNvPr>
          <p:cNvSpPr>
            <a:spLocks noGrp="1"/>
          </p:cNvSpPr>
          <p:nvPr>
            <p:ph type="body" sz="quarter" idx="43" hasCustomPrompt="1"/>
          </p:nvPr>
        </p:nvSpPr>
        <p:spPr>
          <a:xfrm>
            <a:off x="7351173" y="3281441"/>
            <a:ext cx="2052000" cy="1097208"/>
          </a:xfrm>
          <a:noFill/>
        </p:spPr>
        <p:txBody>
          <a:bodyPr anchor="t">
            <a:noAutofit/>
          </a:bodyPr>
          <a:lstStyle>
            <a:lvl1pPr marL="0" indent="0">
              <a:buNone/>
              <a:defRPr sz="1200" b="0"/>
            </a:lvl1pPr>
          </a:lstStyle>
          <a:p>
            <a:pPr lvl="0"/>
            <a:r>
              <a:rPr lang="es-ES" dirty="0"/>
              <a:t>Texto</a:t>
            </a:r>
          </a:p>
        </p:txBody>
      </p:sp>
      <p:sp>
        <p:nvSpPr>
          <p:cNvPr id="43" name="Marcador de texto 49">
            <a:extLst>
              <a:ext uri="{FF2B5EF4-FFF2-40B4-BE49-F238E27FC236}">
                <a16:creationId xmlns:a16="http://schemas.microsoft.com/office/drawing/2014/main" xmlns="" id="{28F54150-1083-DA95-A448-CB39A207511F}"/>
              </a:ext>
            </a:extLst>
          </p:cNvPr>
          <p:cNvSpPr>
            <a:spLocks noGrp="1"/>
          </p:cNvSpPr>
          <p:nvPr>
            <p:ph type="body" sz="quarter" idx="44" hasCustomPrompt="1"/>
          </p:nvPr>
        </p:nvSpPr>
        <p:spPr>
          <a:xfrm>
            <a:off x="2761235" y="3281441"/>
            <a:ext cx="2052000" cy="1097208"/>
          </a:xfrm>
          <a:noFill/>
        </p:spPr>
        <p:txBody>
          <a:bodyPr anchor="t">
            <a:noAutofit/>
          </a:bodyPr>
          <a:lstStyle>
            <a:lvl1pPr marL="0" indent="0">
              <a:buNone/>
              <a:defRPr sz="1200" b="0"/>
            </a:lvl1pPr>
          </a:lstStyle>
          <a:p>
            <a:pPr lvl="0"/>
            <a:r>
              <a:rPr lang="es-ES" dirty="0"/>
              <a:t>Texto</a:t>
            </a:r>
          </a:p>
        </p:txBody>
      </p:sp>
      <p:sp>
        <p:nvSpPr>
          <p:cNvPr id="44" name="Marcador de texto 49">
            <a:extLst>
              <a:ext uri="{FF2B5EF4-FFF2-40B4-BE49-F238E27FC236}">
                <a16:creationId xmlns:a16="http://schemas.microsoft.com/office/drawing/2014/main" xmlns="" id="{88B882DD-CAC4-D272-177A-C4334BD90161}"/>
              </a:ext>
            </a:extLst>
          </p:cNvPr>
          <p:cNvSpPr>
            <a:spLocks noGrp="1"/>
          </p:cNvSpPr>
          <p:nvPr>
            <p:ph type="body" sz="quarter" idx="45" hasCustomPrompt="1"/>
          </p:nvPr>
        </p:nvSpPr>
        <p:spPr>
          <a:xfrm>
            <a:off x="454028" y="3821663"/>
            <a:ext cx="2052000" cy="472606"/>
          </a:xfrm>
          <a:solidFill>
            <a:schemeClr val="tx2"/>
          </a:solidFill>
        </p:spPr>
        <p:txBody>
          <a:bodyPr anchor="ctr">
            <a:noAutofit/>
          </a:bodyPr>
          <a:lstStyle>
            <a:lvl1pPr marL="0" indent="0">
              <a:buNone/>
              <a:defRPr sz="1200" b="1"/>
            </a:lvl1pPr>
          </a:lstStyle>
          <a:p>
            <a:pPr lvl="0"/>
            <a:r>
              <a:rPr lang="es-ES" dirty="0"/>
              <a:t>Texto</a:t>
            </a:r>
          </a:p>
        </p:txBody>
      </p:sp>
      <p:sp>
        <p:nvSpPr>
          <p:cNvPr id="45" name="Marcador de texto 49">
            <a:extLst>
              <a:ext uri="{FF2B5EF4-FFF2-40B4-BE49-F238E27FC236}">
                <a16:creationId xmlns:a16="http://schemas.microsoft.com/office/drawing/2014/main" xmlns="" id="{E6930F88-7465-93A0-9C40-8BDBD911A106}"/>
              </a:ext>
            </a:extLst>
          </p:cNvPr>
          <p:cNvSpPr>
            <a:spLocks noGrp="1"/>
          </p:cNvSpPr>
          <p:nvPr>
            <p:ph type="body" sz="quarter" idx="46" hasCustomPrompt="1"/>
          </p:nvPr>
        </p:nvSpPr>
        <p:spPr>
          <a:xfrm>
            <a:off x="5065508" y="3821663"/>
            <a:ext cx="2052000" cy="472606"/>
          </a:xfrm>
          <a:solidFill>
            <a:schemeClr val="tx2"/>
          </a:solidFill>
        </p:spPr>
        <p:txBody>
          <a:bodyPr anchor="ctr">
            <a:noAutofit/>
          </a:bodyPr>
          <a:lstStyle>
            <a:lvl1pPr marL="0" indent="0">
              <a:buNone/>
              <a:defRPr sz="1200" b="1"/>
            </a:lvl1pPr>
          </a:lstStyle>
          <a:p>
            <a:pPr lvl="0"/>
            <a:r>
              <a:rPr lang="es-ES" dirty="0"/>
              <a:t>Texto</a:t>
            </a:r>
          </a:p>
        </p:txBody>
      </p:sp>
      <p:sp>
        <p:nvSpPr>
          <p:cNvPr id="67" name="Marcador de texto 49">
            <a:extLst>
              <a:ext uri="{FF2B5EF4-FFF2-40B4-BE49-F238E27FC236}">
                <a16:creationId xmlns:a16="http://schemas.microsoft.com/office/drawing/2014/main" xmlns="" id="{A5FE6BE7-BB70-DB70-87EF-DE7FDFAB18E6}"/>
              </a:ext>
            </a:extLst>
          </p:cNvPr>
          <p:cNvSpPr>
            <a:spLocks noGrp="1"/>
          </p:cNvSpPr>
          <p:nvPr>
            <p:ph type="body" sz="quarter" idx="47" hasCustomPrompt="1"/>
          </p:nvPr>
        </p:nvSpPr>
        <p:spPr>
          <a:xfrm>
            <a:off x="9676986" y="3821663"/>
            <a:ext cx="2052000" cy="472606"/>
          </a:xfrm>
          <a:solidFill>
            <a:schemeClr val="accent1"/>
          </a:solidFill>
        </p:spPr>
        <p:txBody>
          <a:bodyPr anchor="ctr">
            <a:noAutofit/>
          </a:bodyPr>
          <a:lstStyle>
            <a:lvl1pPr marL="0" indent="0">
              <a:buNone/>
              <a:defRPr sz="1200" b="1">
                <a:ln>
                  <a:noFill/>
                </a:ln>
                <a:solidFill>
                  <a:schemeClr val="bg1"/>
                </a:solidFill>
              </a:defRPr>
            </a:lvl1pPr>
          </a:lstStyle>
          <a:p>
            <a:pPr lvl="0"/>
            <a:r>
              <a:rPr lang="es-ES" dirty="0"/>
              <a:t>Texto</a:t>
            </a:r>
          </a:p>
        </p:txBody>
      </p:sp>
      <p:sp>
        <p:nvSpPr>
          <p:cNvPr id="68" name="Marcador de texto 49">
            <a:extLst>
              <a:ext uri="{FF2B5EF4-FFF2-40B4-BE49-F238E27FC236}">
                <a16:creationId xmlns:a16="http://schemas.microsoft.com/office/drawing/2014/main" xmlns="" id="{56F5FD8D-690C-C02E-6D99-2727F64C6E81}"/>
              </a:ext>
            </a:extLst>
          </p:cNvPr>
          <p:cNvSpPr>
            <a:spLocks noGrp="1"/>
          </p:cNvSpPr>
          <p:nvPr>
            <p:ph type="body" sz="quarter" idx="48" hasCustomPrompt="1"/>
          </p:nvPr>
        </p:nvSpPr>
        <p:spPr>
          <a:xfrm>
            <a:off x="2759768" y="2755675"/>
            <a:ext cx="2052000" cy="472606"/>
          </a:xfrm>
          <a:solidFill>
            <a:schemeClr val="tx2"/>
          </a:solidFill>
        </p:spPr>
        <p:txBody>
          <a:bodyPr anchor="ctr">
            <a:noAutofit/>
          </a:bodyPr>
          <a:lstStyle>
            <a:lvl1pPr marL="0" indent="0">
              <a:buNone/>
              <a:defRPr sz="1200" b="1"/>
            </a:lvl1pPr>
          </a:lstStyle>
          <a:p>
            <a:pPr lvl="0"/>
            <a:r>
              <a:rPr lang="es-ES" dirty="0"/>
              <a:t>Texto</a:t>
            </a:r>
          </a:p>
        </p:txBody>
      </p:sp>
      <p:sp>
        <p:nvSpPr>
          <p:cNvPr id="69" name="Marcador de texto 49">
            <a:extLst>
              <a:ext uri="{FF2B5EF4-FFF2-40B4-BE49-F238E27FC236}">
                <a16:creationId xmlns:a16="http://schemas.microsoft.com/office/drawing/2014/main" xmlns="" id="{90FDF2AD-7C27-E2B2-5648-D7158B4D61F8}"/>
              </a:ext>
            </a:extLst>
          </p:cNvPr>
          <p:cNvSpPr>
            <a:spLocks noGrp="1"/>
          </p:cNvSpPr>
          <p:nvPr>
            <p:ph type="body" sz="quarter" idx="49" hasCustomPrompt="1"/>
          </p:nvPr>
        </p:nvSpPr>
        <p:spPr>
          <a:xfrm>
            <a:off x="7371248" y="2755675"/>
            <a:ext cx="2052000" cy="472606"/>
          </a:xfrm>
          <a:solidFill>
            <a:schemeClr val="accent1"/>
          </a:solidFill>
        </p:spPr>
        <p:txBody>
          <a:bodyPr anchor="ctr">
            <a:noAutofit/>
          </a:bodyPr>
          <a:lstStyle>
            <a:lvl1pPr marL="0" indent="0">
              <a:buNone/>
              <a:defRPr sz="1200" b="1">
                <a:ln>
                  <a:noFill/>
                </a:ln>
                <a:solidFill>
                  <a:schemeClr val="bg1"/>
                </a:solidFill>
              </a:defRPr>
            </a:lvl1pPr>
          </a:lstStyle>
          <a:p>
            <a:pPr lvl="0"/>
            <a:r>
              <a:rPr lang="es-ES" dirty="0"/>
              <a:t>Texto</a:t>
            </a:r>
          </a:p>
        </p:txBody>
      </p:sp>
      <p:sp>
        <p:nvSpPr>
          <p:cNvPr id="70" name="Marcador de texto 34">
            <a:extLst>
              <a:ext uri="{FF2B5EF4-FFF2-40B4-BE49-F238E27FC236}">
                <a16:creationId xmlns:a16="http://schemas.microsoft.com/office/drawing/2014/main" xmlns="" id="{B4A7D195-C102-F7F4-9B29-0C62CEC5C9AD}"/>
              </a:ext>
            </a:extLst>
          </p:cNvPr>
          <p:cNvSpPr>
            <a:spLocks noGrp="1"/>
          </p:cNvSpPr>
          <p:nvPr>
            <p:ph type="body" sz="quarter" idx="50" hasCustomPrompt="1"/>
          </p:nvPr>
        </p:nvSpPr>
        <p:spPr>
          <a:xfrm>
            <a:off x="435975" y="1844616"/>
            <a:ext cx="45719" cy="1897105"/>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1" name="Marcador de texto 34">
            <a:extLst>
              <a:ext uri="{FF2B5EF4-FFF2-40B4-BE49-F238E27FC236}">
                <a16:creationId xmlns:a16="http://schemas.microsoft.com/office/drawing/2014/main" xmlns="" id="{351C0F95-7835-B911-7CD7-B6E22072A277}"/>
              </a:ext>
            </a:extLst>
          </p:cNvPr>
          <p:cNvSpPr>
            <a:spLocks noGrp="1"/>
          </p:cNvSpPr>
          <p:nvPr>
            <p:ph type="body" sz="quarter" idx="51" hasCustomPrompt="1"/>
          </p:nvPr>
        </p:nvSpPr>
        <p:spPr>
          <a:xfrm flipH="1">
            <a:off x="2754254" y="1833692"/>
            <a:ext cx="45719" cy="868824"/>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2" name="Marcador de texto 34">
            <a:extLst>
              <a:ext uri="{FF2B5EF4-FFF2-40B4-BE49-F238E27FC236}">
                <a16:creationId xmlns:a16="http://schemas.microsoft.com/office/drawing/2014/main" xmlns="" id="{BC21A1D9-FA0E-57A2-CA6F-1AE6B295115C}"/>
              </a:ext>
            </a:extLst>
          </p:cNvPr>
          <p:cNvSpPr>
            <a:spLocks noGrp="1"/>
          </p:cNvSpPr>
          <p:nvPr>
            <p:ph type="body" sz="quarter" idx="52" hasCustomPrompt="1"/>
          </p:nvPr>
        </p:nvSpPr>
        <p:spPr>
          <a:xfrm>
            <a:off x="5072533" y="1833691"/>
            <a:ext cx="45719" cy="1897105"/>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3" name="Marcador de texto 34">
            <a:extLst>
              <a:ext uri="{FF2B5EF4-FFF2-40B4-BE49-F238E27FC236}">
                <a16:creationId xmlns:a16="http://schemas.microsoft.com/office/drawing/2014/main" xmlns="" id="{4B3C630F-6F19-60C1-7223-E12A2F337C15}"/>
              </a:ext>
            </a:extLst>
          </p:cNvPr>
          <p:cNvSpPr>
            <a:spLocks noGrp="1"/>
          </p:cNvSpPr>
          <p:nvPr>
            <p:ph type="body" sz="quarter" idx="53" hasCustomPrompt="1"/>
          </p:nvPr>
        </p:nvSpPr>
        <p:spPr>
          <a:xfrm flipH="1">
            <a:off x="7390812" y="1833692"/>
            <a:ext cx="45719" cy="868824"/>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4" name="Marcador de texto 34">
            <a:extLst>
              <a:ext uri="{FF2B5EF4-FFF2-40B4-BE49-F238E27FC236}">
                <a16:creationId xmlns:a16="http://schemas.microsoft.com/office/drawing/2014/main" xmlns="" id="{EC0A0E51-4049-ED4C-3E66-7D4E1587F0CE}"/>
              </a:ext>
            </a:extLst>
          </p:cNvPr>
          <p:cNvSpPr>
            <a:spLocks noGrp="1"/>
          </p:cNvSpPr>
          <p:nvPr>
            <p:ph type="body" sz="quarter" idx="54" hasCustomPrompt="1"/>
          </p:nvPr>
        </p:nvSpPr>
        <p:spPr>
          <a:xfrm>
            <a:off x="9709090" y="1833691"/>
            <a:ext cx="45719" cy="1897105"/>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5" name="Marcador de texto 34">
            <a:extLst>
              <a:ext uri="{FF2B5EF4-FFF2-40B4-BE49-F238E27FC236}">
                <a16:creationId xmlns:a16="http://schemas.microsoft.com/office/drawing/2014/main" xmlns="" id="{BAAE7064-47DD-08BB-EDD5-6FF9EF5E8C90}"/>
              </a:ext>
            </a:extLst>
          </p:cNvPr>
          <p:cNvSpPr>
            <a:spLocks noGrp="1"/>
          </p:cNvSpPr>
          <p:nvPr>
            <p:ph type="body" sz="quarter" idx="36" hasCustomPrompt="1"/>
          </p:nvPr>
        </p:nvSpPr>
        <p:spPr>
          <a:xfrm>
            <a:off x="454028" y="1692713"/>
            <a:ext cx="11329985" cy="318177"/>
          </a:xfrm>
          <a:prstGeom prst="rightArrow">
            <a:avLst/>
          </a:prstGeom>
          <a:solidFill>
            <a:schemeClr val="accent2"/>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6" name="Marcador de texto 49">
            <a:extLst>
              <a:ext uri="{FF2B5EF4-FFF2-40B4-BE49-F238E27FC236}">
                <a16:creationId xmlns:a16="http://schemas.microsoft.com/office/drawing/2014/main" xmlns="" id="{74784AEC-0CB6-FB04-C4EA-1DA9016ADEC8}"/>
              </a:ext>
            </a:extLst>
          </p:cNvPr>
          <p:cNvSpPr>
            <a:spLocks noGrp="1"/>
          </p:cNvSpPr>
          <p:nvPr>
            <p:ph type="body" sz="quarter" idx="55" hasCustomPrompt="1"/>
          </p:nvPr>
        </p:nvSpPr>
        <p:spPr>
          <a:xfrm>
            <a:off x="444555" y="5621047"/>
            <a:ext cx="287997" cy="225206"/>
          </a:xfrm>
          <a:solidFill>
            <a:schemeClr val="tx2"/>
          </a:solidFill>
        </p:spPr>
        <p:txBody>
          <a:bodyPr anchor="ctr">
            <a:noAutofit/>
          </a:bodyPr>
          <a:lstStyle>
            <a:lvl1pPr marL="0" indent="0">
              <a:buNone/>
              <a:defRPr sz="1200" b="1"/>
            </a:lvl1pPr>
          </a:lstStyle>
          <a:p>
            <a:pPr lvl="0"/>
            <a:r>
              <a:rPr lang="es-ES" dirty="0"/>
              <a:t>  </a:t>
            </a:r>
          </a:p>
        </p:txBody>
      </p:sp>
      <p:sp>
        <p:nvSpPr>
          <p:cNvPr id="77" name="Marcador de texto 49">
            <a:extLst>
              <a:ext uri="{FF2B5EF4-FFF2-40B4-BE49-F238E27FC236}">
                <a16:creationId xmlns:a16="http://schemas.microsoft.com/office/drawing/2014/main" xmlns="" id="{2D4F006D-923D-223D-5356-3172AF617FB7}"/>
              </a:ext>
            </a:extLst>
          </p:cNvPr>
          <p:cNvSpPr>
            <a:spLocks noGrp="1"/>
          </p:cNvSpPr>
          <p:nvPr>
            <p:ph type="body" sz="quarter" idx="56" hasCustomPrompt="1"/>
          </p:nvPr>
        </p:nvSpPr>
        <p:spPr>
          <a:xfrm>
            <a:off x="444555" y="5940644"/>
            <a:ext cx="287997" cy="225206"/>
          </a:xfrm>
          <a:solidFill>
            <a:schemeClr val="accent1"/>
          </a:solidFill>
        </p:spPr>
        <p:txBody>
          <a:bodyPr anchor="ctr">
            <a:noAutofit/>
          </a:bodyPr>
          <a:lstStyle>
            <a:lvl1pPr marL="0" indent="0">
              <a:buNone/>
              <a:defRPr sz="1200" b="1"/>
            </a:lvl1pPr>
          </a:lstStyle>
          <a:p>
            <a:pPr lvl="0"/>
            <a:r>
              <a:rPr lang="es-ES" dirty="0"/>
              <a:t>  </a:t>
            </a:r>
          </a:p>
        </p:txBody>
      </p:sp>
      <p:sp>
        <p:nvSpPr>
          <p:cNvPr id="78" name="Marcador de texto 49">
            <a:extLst>
              <a:ext uri="{FF2B5EF4-FFF2-40B4-BE49-F238E27FC236}">
                <a16:creationId xmlns:a16="http://schemas.microsoft.com/office/drawing/2014/main" xmlns="" id="{65F8D072-821C-CD48-5168-97D110689B15}"/>
              </a:ext>
            </a:extLst>
          </p:cNvPr>
          <p:cNvSpPr>
            <a:spLocks noGrp="1"/>
          </p:cNvSpPr>
          <p:nvPr>
            <p:ph type="body" sz="quarter" idx="57" hasCustomPrompt="1"/>
          </p:nvPr>
        </p:nvSpPr>
        <p:spPr>
          <a:xfrm>
            <a:off x="793895" y="5621047"/>
            <a:ext cx="1702659" cy="225206"/>
          </a:xfrm>
          <a:noFill/>
        </p:spPr>
        <p:txBody>
          <a:bodyPr anchor="ctr">
            <a:noAutofit/>
          </a:bodyPr>
          <a:lstStyle>
            <a:lvl1pPr marL="0" indent="0">
              <a:buNone/>
              <a:defRPr sz="1200" b="0"/>
            </a:lvl1pPr>
          </a:lstStyle>
          <a:p>
            <a:pPr lvl="0"/>
            <a:r>
              <a:rPr lang="es-ES" dirty="0"/>
              <a:t>Texto</a:t>
            </a:r>
          </a:p>
        </p:txBody>
      </p:sp>
      <p:sp>
        <p:nvSpPr>
          <p:cNvPr id="79" name="Marcador de texto 49">
            <a:extLst>
              <a:ext uri="{FF2B5EF4-FFF2-40B4-BE49-F238E27FC236}">
                <a16:creationId xmlns:a16="http://schemas.microsoft.com/office/drawing/2014/main" xmlns="" id="{A0D8519B-380E-4C82-BF3E-327326C10252}"/>
              </a:ext>
            </a:extLst>
          </p:cNvPr>
          <p:cNvSpPr>
            <a:spLocks noGrp="1"/>
          </p:cNvSpPr>
          <p:nvPr>
            <p:ph type="body" sz="quarter" idx="58" hasCustomPrompt="1"/>
          </p:nvPr>
        </p:nvSpPr>
        <p:spPr>
          <a:xfrm>
            <a:off x="793895" y="5940644"/>
            <a:ext cx="1702659" cy="225206"/>
          </a:xfrm>
          <a:noFill/>
        </p:spPr>
        <p:txBody>
          <a:bodyPr anchor="ctr">
            <a:noAutofit/>
          </a:bodyPr>
          <a:lstStyle>
            <a:lvl1pPr marL="0" indent="0">
              <a:buNone/>
              <a:defRPr sz="1200" b="0"/>
            </a:lvl1pPr>
          </a:lstStyle>
          <a:p>
            <a:pPr lvl="0"/>
            <a:r>
              <a:rPr lang="es-ES" dirty="0"/>
              <a:t>Texto</a:t>
            </a:r>
          </a:p>
        </p:txBody>
      </p:sp>
      <p:sp>
        <p:nvSpPr>
          <p:cNvPr id="3" name="Marcador de pie de página 2"/>
          <p:cNvSpPr>
            <a:spLocks noGrp="1"/>
          </p:cNvSpPr>
          <p:nvPr>
            <p:ph type="ftr" sz="quarter" idx="59"/>
          </p:nvPr>
        </p:nvSpPr>
        <p:spPr/>
        <p:txBody>
          <a:bodyPr/>
          <a:lstStyle/>
          <a:p>
            <a:endParaRPr lang="es-CL" dirty="0"/>
          </a:p>
        </p:txBody>
      </p:sp>
      <p:sp>
        <p:nvSpPr>
          <p:cNvPr id="4" name="Marcador de número de diapositiva 3"/>
          <p:cNvSpPr>
            <a:spLocks noGrp="1"/>
          </p:cNvSpPr>
          <p:nvPr>
            <p:ph type="sldNum" sz="quarter" idx="60"/>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26767712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seño personalizado 19">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73"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21" name="Marcador de texto 31">
            <a:extLst>
              <a:ext uri="{FF2B5EF4-FFF2-40B4-BE49-F238E27FC236}">
                <a16:creationId xmlns:a16="http://schemas.microsoft.com/office/drawing/2014/main" xmlns="" id="{F4F6B9BA-24E9-5D5B-C793-058B61EF60CD}"/>
              </a:ext>
            </a:extLst>
          </p:cNvPr>
          <p:cNvSpPr>
            <a:spLocks noGrp="1"/>
          </p:cNvSpPr>
          <p:nvPr>
            <p:ph type="body" sz="quarter" idx="36" hasCustomPrompt="1"/>
          </p:nvPr>
        </p:nvSpPr>
        <p:spPr>
          <a:xfrm>
            <a:off x="712204" y="1647712"/>
            <a:ext cx="4446000" cy="4446000"/>
          </a:xfrm>
          <a:prstGeom prst="ellipse">
            <a:avLst/>
          </a:prstGeom>
          <a:solidFill>
            <a:schemeClr val="tx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sz="5400" b="1">
                <a:solidFill>
                  <a:schemeClr val="tx1"/>
                </a:solidFill>
              </a:defRPr>
            </a:lvl1pPr>
            <a:lvl5pPr>
              <a:defRPr/>
            </a:lvl5pPr>
          </a:lstStyle>
          <a:p>
            <a:pPr lvl="0"/>
            <a:r>
              <a:rPr lang="es-ES" dirty="0"/>
              <a:t>Texto</a:t>
            </a:r>
            <a:endParaRPr lang="es-CL" dirty="0"/>
          </a:p>
        </p:txBody>
      </p:sp>
      <p:sp>
        <p:nvSpPr>
          <p:cNvPr id="22" name="Marcador de texto 31">
            <a:extLst>
              <a:ext uri="{FF2B5EF4-FFF2-40B4-BE49-F238E27FC236}">
                <a16:creationId xmlns:a16="http://schemas.microsoft.com/office/drawing/2014/main" xmlns="" id="{C408C058-A33C-DE29-A4BA-8F34D6D1D7A0}"/>
              </a:ext>
            </a:extLst>
          </p:cNvPr>
          <p:cNvSpPr>
            <a:spLocks noGrp="1"/>
          </p:cNvSpPr>
          <p:nvPr>
            <p:ph type="body" sz="quarter" idx="37" hasCustomPrompt="1"/>
          </p:nvPr>
        </p:nvSpPr>
        <p:spPr>
          <a:xfrm>
            <a:off x="5576216" y="1589537"/>
            <a:ext cx="1224000" cy="1224000"/>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sz="4800" b="1">
                <a:solidFill>
                  <a:schemeClr val="bg1"/>
                </a:solidFill>
              </a:defRPr>
            </a:lvl1pPr>
            <a:lvl5pPr>
              <a:defRPr/>
            </a:lvl5pPr>
          </a:lstStyle>
          <a:p>
            <a:pPr lvl="0"/>
            <a:r>
              <a:rPr lang="es-ES" dirty="0"/>
              <a:t>N</a:t>
            </a:r>
            <a:endParaRPr lang="es-CL" dirty="0"/>
          </a:p>
        </p:txBody>
      </p:sp>
      <p:sp>
        <p:nvSpPr>
          <p:cNvPr id="23" name="Marcador de texto 31">
            <a:extLst>
              <a:ext uri="{FF2B5EF4-FFF2-40B4-BE49-F238E27FC236}">
                <a16:creationId xmlns:a16="http://schemas.microsoft.com/office/drawing/2014/main" xmlns="" id="{C4845896-B9E6-B145-475C-119B4CC164DD}"/>
              </a:ext>
            </a:extLst>
          </p:cNvPr>
          <p:cNvSpPr>
            <a:spLocks noGrp="1"/>
          </p:cNvSpPr>
          <p:nvPr>
            <p:ph type="body" sz="quarter" idx="38" hasCustomPrompt="1"/>
          </p:nvPr>
        </p:nvSpPr>
        <p:spPr>
          <a:xfrm>
            <a:off x="6096000" y="3265693"/>
            <a:ext cx="1224000" cy="1224000"/>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sz="4800" b="1">
                <a:solidFill>
                  <a:schemeClr val="bg1"/>
                </a:solidFill>
              </a:defRPr>
            </a:lvl1pPr>
            <a:lvl5pPr>
              <a:defRPr/>
            </a:lvl5pPr>
          </a:lstStyle>
          <a:p>
            <a:pPr lvl="0"/>
            <a:r>
              <a:rPr lang="es-ES" dirty="0"/>
              <a:t>N</a:t>
            </a:r>
            <a:endParaRPr lang="es-CL" dirty="0"/>
          </a:p>
        </p:txBody>
      </p:sp>
      <p:sp>
        <p:nvSpPr>
          <p:cNvPr id="24" name="Marcador de texto 31">
            <a:extLst>
              <a:ext uri="{FF2B5EF4-FFF2-40B4-BE49-F238E27FC236}">
                <a16:creationId xmlns:a16="http://schemas.microsoft.com/office/drawing/2014/main" xmlns="" id="{AA6D4207-CAB7-80F6-F0E4-4B1B7384F397}"/>
              </a:ext>
            </a:extLst>
          </p:cNvPr>
          <p:cNvSpPr>
            <a:spLocks noGrp="1"/>
          </p:cNvSpPr>
          <p:nvPr>
            <p:ph type="body" sz="quarter" idx="39" hasCustomPrompt="1"/>
          </p:nvPr>
        </p:nvSpPr>
        <p:spPr>
          <a:xfrm>
            <a:off x="5576216" y="4941850"/>
            <a:ext cx="1224000" cy="1224000"/>
          </a:xfrm>
          <a:prstGeom prst="ellips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sz="4800" b="1">
                <a:solidFill>
                  <a:schemeClr val="bg1"/>
                </a:solidFill>
              </a:defRPr>
            </a:lvl1pPr>
            <a:lvl5pPr>
              <a:defRPr/>
            </a:lvl5pPr>
          </a:lstStyle>
          <a:p>
            <a:pPr lvl="0"/>
            <a:r>
              <a:rPr lang="es-ES" dirty="0"/>
              <a:t>N</a:t>
            </a:r>
            <a:endParaRPr lang="es-CL" dirty="0"/>
          </a:p>
        </p:txBody>
      </p:sp>
      <p:sp>
        <p:nvSpPr>
          <p:cNvPr id="25" name="Marcador de texto 34">
            <a:extLst>
              <a:ext uri="{FF2B5EF4-FFF2-40B4-BE49-F238E27FC236}">
                <a16:creationId xmlns:a16="http://schemas.microsoft.com/office/drawing/2014/main" xmlns="" id="{B795E8F0-235C-42B7-616B-E560D25BA584}"/>
              </a:ext>
            </a:extLst>
          </p:cNvPr>
          <p:cNvSpPr>
            <a:spLocks noGrp="1"/>
          </p:cNvSpPr>
          <p:nvPr>
            <p:ph type="body" sz="quarter" idx="32" hasCustomPrompt="1"/>
          </p:nvPr>
        </p:nvSpPr>
        <p:spPr>
          <a:xfrm>
            <a:off x="7031171" y="1880510"/>
            <a:ext cx="3516805" cy="759282"/>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26" name="Marcador de texto 34">
            <a:extLst>
              <a:ext uri="{FF2B5EF4-FFF2-40B4-BE49-F238E27FC236}">
                <a16:creationId xmlns:a16="http://schemas.microsoft.com/office/drawing/2014/main" xmlns="" id="{7D571604-E0BE-DE6A-7F0A-F7A28C04B798}"/>
              </a:ext>
            </a:extLst>
          </p:cNvPr>
          <p:cNvSpPr>
            <a:spLocks noGrp="1"/>
          </p:cNvSpPr>
          <p:nvPr>
            <p:ph type="body" sz="quarter" idx="40" hasCustomPrompt="1"/>
          </p:nvPr>
        </p:nvSpPr>
        <p:spPr>
          <a:xfrm>
            <a:off x="7550955" y="3556666"/>
            <a:ext cx="3516805" cy="759282"/>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27" name="Marcador de texto 34">
            <a:extLst>
              <a:ext uri="{FF2B5EF4-FFF2-40B4-BE49-F238E27FC236}">
                <a16:creationId xmlns:a16="http://schemas.microsoft.com/office/drawing/2014/main" xmlns="" id="{171BCFC5-40FE-A27D-30A3-454159999D0E}"/>
              </a:ext>
            </a:extLst>
          </p:cNvPr>
          <p:cNvSpPr>
            <a:spLocks noGrp="1"/>
          </p:cNvSpPr>
          <p:nvPr>
            <p:ph type="body" sz="quarter" idx="41" hasCustomPrompt="1"/>
          </p:nvPr>
        </p:nvSpPr>
        <p:spPr>
          <a:xfrm>
            <a:off x="7031171" y="5232822"/>
            <a:ext cx="3516805" cy="759282"/>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3" name="Marcador de pie de página 2"/>
          <p:cNvSpPr>
            <a:spLocks noGrp="1"/>
          </p:cNvSpPr>
          <p:nvPr>
            <p:ph type="ftr" sz="quarter" idx="42"/>
          </p:nvPr>
        </p:nvSpPr>
        <p:spPr/>
        <p:txBody>
          <a:bodyPr/>
          <a:lstStyle/>
          <a:p>
            <a:endParaRPr lang="es-CL" dirty="0"/>
          </a:p>
        </p:txBody>
      </p:sp>
      <p:sp>
        <p:nvSpPr>
          <p:cNvPr id="4" name="Marcador de número de diapositiva 3"/>
          <p:cNvSpPr>
            <a:spLocks noGrp="1"/>
          </p:cNvSpPr>
          <p:nvPr>
            <p:ph type="sldNum" sz="quarter" idx="43"/>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4795500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seño personalizado 20">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25065210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97"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1" name="Gráfico 3">
            <a:extLst>
              <a:ext uri="{FF2B5EF4-FFF2-40B4-BE49-F238E27FC236}">
                <a16:creationId xmlns:a16="http://schemas.microsoft.com/office/drawing/2014/main" xmlns="" id="{DE8C5804-0487-8079-B88A-7DFFFFF6F815}"/>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1953888" y="1818218"/>
            <a:ext cx="8284224" cy="2738796"/>
          </a:xfrm>
          <a:prstGeom prst="rect">
            <a:avLst/>
          </a:prstGeom>
        </p:spPr>
      </p:pic>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14" name="Subtítulo 2">
            <a:extLst>
              <a:ext uri="{FF2B5EF4-FFF2-40B4-BE49-F238E27FC236}">
                <a16:creationId xmlns:a16="http://schemas.microsoft.com/office/drawing/2014/main" xmlns="" id="{78C8E64F-AC30-D2D0-7028-0E33E13B507F}"/>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6" name="Marcador de texto 31">
            <a:extLst>
              <a:ext uri="{FF2B5EF4-FFF2-40B4-BE49-F238E27FC236}">
                <a16:creationId xmlns:a16="http://schemas.microsoft.com/office/drawing/2014/main" xmlns="" id="{0AD32CDB-1227-D0C7-505C-82845CC78984}"/>
              </a:ext>
            </a:extLst>
          </p:cNvPr>
          <p:cNvSpPr>
            <a:spLocks noGrp="1"/>
          </p:cNvSpPr>
          <p:nvPr>
            <p:ph type="body" sz="quarter" idx="36" hasCustomPrompt="1"/>
          </p:nvPr>
        </p:nvSpPr>
        <p:spPr>
          <a:xfrm>
            <a:off x="5566944" y="1744031"/>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1"/>
                </a:solidFill>
              </a:defRPr>
            </a:lvl1pPr>
            <a:lvl5pPr>
              <a:defRPr/>
            </a:lvl5pPr>
          </a:lstStyle>
          <a:p>
            <a:pPr lvl="0"/>
            <a:r>
              <a:rPr lang="es-ES" dirty="0"/>
              <a:t>N</a:t>
            </a:r>
            <a:endParaRPr lang="es-CL" dirty="0"/>
          </a:p>
        </p:txBody>
      </p:sp>
      <p:sp>
        <p:nvSpPr>
          <p:cNvPr id="17" name="Marcador de texto 31">
            <a:extLst>
              <a:ext uri="{FF2B5EF4-FFF2-40B4-BE49-F238E27FC236}">
                <a16:creationId xmlns:a16="http://schemas.microsoft.com/office/drawing/2014/main" xmlns="" id="{CC888898-535B-E024-B74B-14C4D8BA6233}"/>
              </a:ext>
            </a:extLst>
          </p:cNvPr>
          <p:cNvSpPr>
            <a:spLocks noGrp="1"/>
          </p:cNvSpPr>
          <p:nvPr>
            <p:ph type="body" sz="quarter" idx="37" hasCustomPrompt="1"/>
          </p:nvPr>
        </p:nvSpPr>
        <p:spPr>
          <a:xfrm>
            <a:off x="2202277" y="3889308"/>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1"/>
                </a:solidFill>
              </a:defRPr>
            </a:lvl1pPr>
            <a:lvl5pPr>
              <a:defRPr/>
            </a:lvl5pPr>
          </a:lstStyle>
          <a:p>
            <a:pPr lvl="0"/>
            <a:r>
              <a:rPr lang="es-ES" dirty="0"/>
              <a:t>N</a:t>
            </a:r>
            <a:endParaRPr lang="es-CL" dirty="0"/>
          </a:p>
        </p:txBody>
      </p:sp>
      <p:sp>
        <p:nvSpPr>
          <p:cNvPr id="18" name="Marcador de texto 31">
            <a:extLst>
              <a:ext uri="{FF2B5EF4-FFF2-40B4-BE49-F238E27FC236}">
                <a16:creationId xmlns:a16="http://schemas.microsoft.com/office/drawing/2014/main" xmlns="" id="{FAE2C23C-8B34-CC07-905A-C99D6A540B82}"/>
              </a:ext>
            </a:extLst>
          </p:cNvPr>
          <p:cNvSpPr>
            <a:spLocks noGrp="1"/>
          </p:cNvSpPr>
          <p:nvPr>
            <p:ph type="body" sz="quarter" idx="38" hasCustomPrompt="1"/>
          </p:nvPr>
        </p:nvSpPr>
        <p:spPr>
          <a:xfrm>
            <a:off x="9630212" y="3889308"/>
            <a:ext cx="357188" cy="357188"/>
          </a:xfrm>
          <a:prstGeom prst="ellipse">
            <a:avLst/>
          </a:prstGeom>
          <a:solidFill>
            <a:schemeClr val="tx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1"/>
                </a:solidFill>
              </a:defRPr>
            </a:lvl1pPr>
            <a:lvl5pPr>
              <a:defRPr/>
            </a:lvl5pPr>
          </a:lstStyle>
          <a:p>
            <a:pPr lvl="0"/>
            <a:r>
              <a:rPr lang="es-ES" dirty="0"/>
              <a:t>N</a:t>
            </a:r>
            <a:endParaRPr lang="es-CL" dirty="0"/>
          </a:p>
        </p:txBody>
      </p:sp>
      <p:sp>
        <p:nvSpPr>
          <p:cNvPr id="19" name="Marcador de texto 49">
            <a:extLst>
              <a:ext uri="{FF2B5EF4-FFF2-40B4-BE49-F238E27FC236}">
                <a16:creationId xmlns:a16="http://schemas.microsoft.com/office/drawing/2014/main" xmlns="" id="{3B2F53D3-2892-E394-A035-405645BA448A}"/>
              </a:ext>
            </a:extLst>
          </p:cNvPr>
          <p:cNvSpPr>
            <a:spLocks noGrp="1"/>
          </p:cNvSpPr>
          <p:nvPr>
            <p:ph type="body" sz="quarter" idx="45" hasCustomPrompt="1"/>
          </p:nvPr>
        </p:nvSpPr>
        <p:spPr>
          <a:xfrm>
            <a:off x="2380871" y="2958406"/>
            <a:ext cx="2052000" cy="472606"/>
          </a:xfrm>
          <a:noFill/>
        </p:spPr>
        <p:txBody>
          <a:bodyPr anchor="ctr">
            <a:noAutofit/>
          </a:bodyPr>
          <a:lstStyle>
            <a:lvl1pPr marL="0" indent="0" algn="ctr">
              <a:buNone/>
              <a:defRPr sz="1400" b="1"/>
            </a:lvl1pPr>
          </a:lstStyle>
          <a:p>
            <a:pPr lvl="0"/>
            <a:r>
              <a:rPr lang="es-ES" dirty="0"/>
              <a:t>Texto</a:t>
            </a:r>
          </a:p>
        </p:txBody>
      </p:sp>
      <p:sp>
        <p:nvSpPr>
          <p:cNvPr id="20" name="Marcador de texto 49">
            <a:extLst>
              <a:ext uri="{FF2B5EF4-FFF2-40B4-BE49-F238E27FC236}">
                <a16:creationId xmlns:a16="http://schemas.microsoft.com/office/drawing/2014/main" xmlns="" id="{7425D436-3CC7-81AD-5C5D-83F222A17DA0}"/>
              </a:ext>
            </a:extLst>
          </p:cNvPr>
          <p:cNvSpPr>
            <a:spLocks noGrp="1"/>
          </p:cNvSpPr>
          <p:nvPr>
            <p:ph type="body" sz="quarter" idx="46" hasCustomPrompt="1"/>
          </p:nvPr>
        </p:nvSpPr>
        <p:spPr>
          <a:xfrm>
            <a:off x="5070000" y="2958406"/>
            <a:ext cx="2052000" cy="472606"/>
          </a:xfrm>
          <a:noFill/>
        </p:spPr>
        <p:txBody>
          <a:bodyPr anchor="ctr">
            <a:noAutofit/>
          </a:bodyPr>
          <a:lstStyle>
            <a:lvl1pPr marL="0" indent="0" algn="ctr">
              <a:buNone/>
              <a:defRPr sz="1400" b="1"/>
            </a:lvl1pPr>
          </a:lstStyle>
          <a:p>
            <a:pPr lvl="0"/>
            <a:r>
              <a:rPr lang="es-ES" dirty="0"/>
              <a:t>Texto</a:t>
            </a:r>
          </a:p>
        </p:txBody>
      </p:sp>
      <p:sp>
        <p:nvSpPr>
          <p:cNvPr id="28" name="Marcador de texto 49">
            <a:extLst>
              <a:ext uri="{FF2B5EF4-FFF2-40B4-BE49-F238E27FC236}">
                <a16:creationId xmlns:a16="http://schemas.microsoft.com/office/drawing/2014/main" xmlns="" id="{C44875E4-3B21-CD98-9350-148E637CBD13}"/>
              </a:ext>
            </a:extLst>
          </p:cNvPr>
          <p:cNvSpPr>
            <a:spLocks noGrp="1"/>
          </p:cNvSpPr>
          <p:nvPr>
            <p:ph type="body" sz="quarter" idx="47" hasCustomPrompt="1"/>
          </p:nvPr>
        </p:nvSpPr>
        <p:spPr>
          <a:xfrm>
            <a:off x="7729485" y="2958406"/>
            <a:ext cx="2052000" cy="472606"/>
          </a:xfrm>
          <a:noFill/>
        </p:spPr>
        <p:txBody>
          <a:bodyPr anchor="ctr">
            <a:noAutofit/>
          </a:bodyPr>
          <a:lstStyle>
            <a:lvl1pPr marL="0" indent="0" algn="ctr">
              <a:buNone/>
              <a:defRPr sz="1400" b="1"/>
            </a:lvl1pPr>
          </a:lstStyle>
          <a:p>
            <a:pPr lvl="0"/>
            <a:r>
              <a:rPr lang="es-ES" dirty="0"/>
              <a:t>Texto</a:t>
            </a:r>
          </a:p>
        </p:txBody>
      </p:sp>
      <p:sp>
        <p:nvSpPr>
          <p:cNvPr id="30" name="Marcador de texto 49">
            <a:extLst>
              <a:ext uri="{FF2B5EF4-FFF2-40B4-BE49-F238E27FC236}">
                <a16:creationId xmlns:a16="http://schemas.microsoft.com/office/drawing/2014/main" xmlns="" id="{D283CFB5-CC73-6C6A-D2D4-4525C702EE81}"/>
              </a:ext>
            </a:extLst>
          </p:cNvPr>
          <p:cNvSpPr>
            <a:spLocks noGrp="1"/>
          </p:cNvSpPr>
          <p:nvPr>
            <p:ph type="body" sz="quarter" idx="48" hasCustomPrompt="1"/>
          </p:nvPr>
        </p:nvSpPr>
        <p:spPr>
          <a:xfrm>
            <a:off x="2380871" y="4804660"/>
            <a:ext cx="2052000" cy="1359476"/>
          </a:xfrm>
          <a:noFill/>
        </p:spPr>
        <p:txBody>
          <a:bodyPr anchor="t">
            <a:noAutofit/>
          </a:bodyPr>
          <a:lstStyle>
            <a:lvl1pPr marL="0" indent="0" algn="ctr">
              <a:buNone/>
              <a:defRPr sz="1400" b="0"/>
            </a:lvl1pPr>
          </a:lstStyle>
          <a:p>
            <a:pPr lvl="0"/>
            <a:r>
              <a:rPr lang="es-ES" dirty="0"/>
              <a:t>Texto</a:t>
            </a:r>
          </a:p>
        </p:txBody>
      </p:sp>
      <p:sp>
        <p:nvSpPr>
          <p:cNvPr id="31" name="Marcador de texto 49">
            <a:extLst>
              <a:ext uri="{FF2B5EF4-FFF2-40B4-BE49-F238E27FC236}">
                <a16:creationId xmlns:a16="http://schemas.microsoft.com/office/drawing/2014/main" xmlns="" id="{51E9C9EA-C5EF-6648-E9F0-18FCFAB171E2}"/>
              </a:ext>
            </a:extLst>
          </p:cNvPr>
          <p:cNvSpPr>
            <a:spLocks noGrp="1"/>
          </p:cNvSpPr>
          <p:nvPr>
            <p:ph type="body" sz="quarter" idx="49" hasCustomPrompt="1"/>
          </p:nvPr>
        </p:nvSpPr>
        <p:spPr>
          <a:xfrm>
            <a:off x="5070000" y="4804660"/>
            <a:ext cx="2052000" cy="1359476"/>
          </a:xfrm>
          <a:noFill/>
        </p:spPr>
        <p:txBody>
          <a:bodyPr anchor="t">
            <a:noAutofit/>
          </a:bodyPr>
          <a:lstStyle>
            <a:lvl1pPr marL="0" indent="0" algn="ctr">
              <a:buNone/>
              <a:defRPr sz="1400" b="0"/>
            </a:lvl1pPr>
          </a:lstStyle>
          <a:p>
            <a:pPr lvl="0"/>
            <a:r>
              <a:rPr lang="es-ES" dirty="0"/>
              <a:t>Texto</a:t>
            </a:r>
          </a:p>
        </p:txBody>
      </p:sp>
      <p:sp>
        <p:nvSpPr>
          <p:cNvPr id="32" name="Marcador de texto 49">
            <a:extLst>
              <a:ext uri="{FF2B5EF4-FFF2-40B4-BE49-F238E27FC236}">
                <a16:creationId xmlns:a16="http://schemas.microsoft.com/office/drawing/2014/main" xmlns="" id="{EC84790D-781E-2CF5-BDA8-B453AB6773C5}"/>
              </a:ext>
            </a:extLst>
          </p:cNvPr>
          <p:cNvSpPr>
            <a:spLocks noGrp="1"/>
          </p:cNvSpPr>
          <p:nvPr>
            <p:ph type="body" sz="quarter" idx="50" hasCustomPrompt="1"/>
          </p:nvPr>
        </p:nvSpPr>
        <p:spPr>
          <a:xfrm>
            <a:off x="7729485" y="4804660"/>
            <a:ext cx="2052000" cy="1359476"/>
          </a:xfrm>
          <a:noFill/>
        </p:spPr>
        <p:txBody>
          <a:bodyPr anchor="t">
            <a:noAutofit/>
          </a:bodyPr>
          <a:lstStyle>
            <a:lvl1pPr marL="0" indent="0" algn="ctr">
              <a:buNone/>
              <a:defRPr sz="1400" b="0"/>
            </a:lvl1pPr>
          </a:lstStyle>
          <a:p>
            <a:pPr lvl="0"/>
            <a:r>
              <a:rPr lang="es-ES" dirty="0"/>
              <a:t>Texto</a:t>
            </a:r>
          </a:p>
        </p:txBody>
      </p:sp>
      <p:sp>
        <p:nvSpPr>
          <p:cNvPr id="3" name="Marcador de pie de página 2"/>
          <p:cNvSpPr>
            <a:spLocks noGrp="1"/>
          </p:cNvSpPr>
          <p:nvPr>
            <p:ph type="ftr" sz="quarter" idx="51"/>
          </p:nvPr>
        </p:nvSpPr>
        <p:spPr/>
        <p:txBody>
          <a:bodyPr/>
          <a:lstStyle/>
          <a:p>
            <a:endParaRPr lang="es-CL" dirty="0"/>
          </a:p>
        </p:txBody>
      </p:sp>
      <p:sp>
        <p:nvSpPr>
          <p:cNvPr id="4" name="Marcador de número de diapositiva 3"/>
          <p:cNvSpPr>
            <a:spLocks noGrp="1"/>
          </p:cNvSpPr>
          <p:nvPr>
            <p:ph type="sldNum" sz="quarter" idx="52"/>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31179984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seño personalizado 21">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21"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17" name="Marcador de texto 49">
            <a:extLst>
              <a:ext uri="{FF2B5EF4-FFF2-40B4-BE49-F238E27FC236}">
                <a16:creationId xmlns:a16="http://schemas.microsoft.com/office/drawing/2014/main" xmlns="" id="{A4E4D986-E94C-7FD4-C5CF-1EBA6739AA00}"/>
              </a:ext>
            </a:extLst>
          </p:cNvPr>
          <p:cNvSpPr>
            <a:spLocks noGrp="1"/>
          </p:cNvSpPr>
          <p:nvPr>
            <p:ph type="body" sz="quarter" idx="49" hasCustomPrompt="1"/>
          </p:nvPr>
        </p:nvSpPr>
        <p:spPr>
          <a:xfrm>
            <a:off x="1607005" y="1557338"/>
            <a:ext cx="4113906" cy="901884"/>
          </a:xfrm>
          <a:solidFill>
            <a:schemeClr val="accent1"/>
          </a:solidFill>
        </p:spPr>
        <p:txBody>
          <a:bodyPr lIns="180000" tIns="180000" rIns="180000" bIns="180000" anchor="ctr">
            <a:noAutofit/>
          </a:bodyPr>
          <a:lstStyle>
            <a:lvl1pPr marL="0" indent="0" algn="ctr">
              <a:buNone/>
              <a:defRPr sz="2000" b="1">
                <a:ln>
                  <a:noFill/>
                </a:ln>
                <a:solidFill>
                  <a:schemeClr val="bg1"/>
                </a:solidFill>
              </a:defRPr>
            </a:lvl1pPr>
          </a:lstStyle>
          <a:p>
            <a:pPr lvl="0"/>
            <a:r>
              <a:rPr lang="es-ES" dirty="0"/>
              <a:t>Texto</a:t>
            </a:r>
          </a:p>
        </p:txBody>
      </p:sp>
      <p:sp>
        <p:nvSpPr>
          <p:cNvPr id="18" name="Marcador de texto 49">
            <a:extLst>
              <a:ext uri="{FF2B5EF4-FFF2-40B4-BE49-F238E27FC236}">
                <a16:creationId xmlns:a16="http://schemas.microsoft.com/office/drawing/2014/main" xmlns="" id="{126D0BE3-DB84-6691-B96D-7C2B3E46B45A}"/>
              </a:ext>
            </a:extLst>
          </p:cNvPr>
          <p:cNvSpPr>
            <a:spLocks noGrp="1"/>
          </p:cNvSpPr>
          <p:nvPr>
            <p:ph type="body" sz="quarter" idx="50" hasCustomPrompt="1"/>
          </p:nvPr>
        </p:nvSpPr>
        <p:spPr>
          <a:xfrm>
            <a:off x="5915958" y="1557338"/>
            <a:ext cx="5484729" cy="901884"/>
          </a:xfrm>
          <a:noFill/>
        </p:spPr>
        <p:txBody>
          <a:bodyPr lIns="180000" tIns="180000" rIns="180000" bIns="180000" anchor="ctr">
            <a:noAutofit/>
          </a:bodyPr>
          <a:lstStyle>
            <a:lvl1pPr marL="0" indent="0" algn="l">
              <a:buNone/>
              <a:defRPr sz="1400" b="0">
                <a:ln>
                  <a:noFill/>
                </a:ln>
                <a:solidFill>
                  <a:schemeClr val="tx1"/>
                </a:solidFill>
              </a:defRPr>
            </a:lvl1pPr>
          </a:lstStyle>
          <a:p>
            <a:pPr lvl="0"/>
            <a:r>
              <a:rPr lang="es-ES" dirty="0"/>
              <a:t>Texto</a:t>
            </a:r>
          </a:p>
        </p:txBody>
      </p:sp>
      <p:sp>
        <p:nvSpPr>
          <p:cNvPr id="19" name="Marcador de posición de imagen 86">
            <a:extLst>
              <a:ext uri="{FF2B5EF4-FFF2-40B4-BE49-F238E27FC236}">
                <a16:creationId xmlns:a16="http://schemas.microsoft.com/office/drawing/2014/main" xmlns="" id="{8A7C46C9-1F5E-C1B4-18F9-45A30F6AE62D}"/>
              </a:ext>
            </a:extLst>
          </p:cNvPr>
          <p:cNvSpPr>
            <a:spLocks noGrp="1"/>
          </p:cNvSpPr>
          <p:nvPr>
            <p:ph type="pic" sz="quarter" idx="26" hasCustomPrompt="1"/>
          </p:nvPr>
        </p:nvSpPr>
        <p:spPr>
          <a:xfrm>
            <a:off x="494108" y="1559192"/>
            <a:ext cx="963613" cy="900030"/>
          </a:xfrm>
        </p:spPr>
        <p:txBody>
          <a:bodyPr/>
          <a:lstStyle>
            <a:lvl1pPr>
              <a:defRPr/>
            </a:lvl1pPr>
          </a:lstStyle>
          <a:p>
            <a:r>
              <a:rPr lang="es-ES" dirty="0"/>
              <a:t>ícono</a:t>
            </a:r>
            <a:endParaRPr lang="es-CL" dirty="0"/>
          </a:p>
        </p:txBody>
      </p:sp>
      <p:sp>
        <p:nvSpPr>
          <p:cNvPr id="20" name="Marcador de texto 49">
            <a:extLst>
              <a:ext uri="{FF2B5EF4-FFF2-40B4-BE49-F238E27FC236}">
                <a16:creationId xmlns:a16="http://schemas.microsoft.com/office/drawing/2014/main" xmlns="" id="{7ECABA93-1390-2D67-73EF-70040420B248}"/>
              </a:ext>
            </a:extLst>
          </p:cNvPr>
          <p:cNvSpPr>
            <a:spLocks noGrp="1"/>
          </p:cNvSpPr>
          <p:nvPr>
            <p:ph type="body" sz="quarter" idx="51" hasCustomPrompt="1"/>
          </p:nvPr>
        </p:nvSpPr>
        <p:spPr>
          <a:xfrm>
            <a:off x="1607005" y="2789431"/>
            <a:ext cx="4113906" cy="901884"/>
          </a:xfrm>
          <a:solidFill>
            <a:schemeClr val="accent1"/>
          </a:solidFill>
        </p:spPr>
        <p:txBody>
          <a:bodyPr lIns="180000" tIns="180000" rIns="180000" bIns="180000" anchor="ctr">
            <a:noAutofit/>
          </a:bodyPr>
          <a:lstStyle>
            <a:lvl1pPr marL="0" indent="0" algn="ctr">
              <a:buNone/>
              <a:defRPr sz="2000" b="1">
                <a:ln>
                  <a:noFill/>
                </a:ln>
                <a:solidFill>
                  <a:schemeClr val="bg1"/>
                </a:solidFill>
              </a:defRPr>
            </a:lvl1pPr>
          </a:lstStyle>
          <a:p>
            <a:pPr lvl="0"/>
            <a:r>
              <a:rPr lang="es-ES" dirty="0"/>
              <a:t>Texto</a:t>
            </a:r>
          </a:p>
        </p:txBody>
      </p:sp>
      <p:sp>
        <p:nvSpPr>
          <p:cNvPr id="21" name="Marcador de texto 49">
            <a:extLst>
              <a:ext uri="{FF2B5EF4-FFF2-40B4-BE49-F238E27FC236}">
                <a16:creationId xmlns:a16="http://schemas.microsoft.com/office/drawing/2014/main" xmlns="" id="{B3373153-E85F-B310-EA98-E9D5B32E4274}"/>
              </a:ext>
            </a:extLst>
          </p:cNvPr>
          <p:cNvSpPr>
            <a:spLocks noGrp="1"/>
          </p:cNvSpPr>
          <p:nvPr>
            <p:ph type="body" sz="quarter" idx="52" hasCustomPrompt="1"/>
          </p:nvPr>
        </p:nvSpPr>
        <p:spPr>
          <a:xfrm>
            <a:off x="5915958" y="2789431"/>
            <a:ext cx="5484729" cy="901884"/>
          </a:xfrm>
          <a:noFill/>
        </p:spPr>
        <p:txBody>
          <a:bodyPr lIns="180000" tIns="180000" rIns="180000" bIns="180000" anchor="ctr">
            <a:noAutofit/>
          </a:bodyPr>
          <a:lstStyle>
            <a:lvl1pPr marL="0" indent="0" algn="l">
              <a:buNone/>
              <a:defRPr sz="1400" b="0">
                <a:ln>
                  <a:noFill/>
                </a:ln>
                <a:solidFill>
                  <a:schemeClr val="tx1"/>
                </a:solidFill>
              </a:defRPr>
            </a:lvl1pPr>
          </a:lstStyle>
          <a:p>
            <a:pPr lvl="0"/>
            <a:r>
              <a:rPr lang="es-ES" dirty="0"/>
              <a:t>Texto</a:t>
            </a:r>
          </a:p>
        </p:txBody>
      </p:sp>
      <p:sp>
        <p:nvSpPr>
          <p:cNvPr id="22" name="Marcador de posición de imagen 86">
            <a:extLst>
              <a:ext uri="{FF2B5EF4-FFF2-40B4-BE49-F238E27FC236}">
                <a16:creationId xmlns:a16="http://schemas.microsoft.com/office/drawing/2014/main" xmlns="" id="{6B82B949-AD19-3848-4F9C-A26A59A12640}"/>
              </a:ext>
            </a:extLst>
          </p:cNvPr>
          <p:cNvSpPr>
            <a:spLocks noGrp="1"/>
          </p:cNvSpPr>
          <p:nvPr>
            <p:ph type="pic" sz="quarter" idx="53" hasCustomPrompt="1"/>
          </p:nvPr>
        </p:nvSpPr>
        <p:spPr>
          <a:xfrm>
            <a:off x="494108" y="2791285"/>
            <a:ext cx="963613" cy="900030"/>
          </a:xfrm>
        </p:spPr>
        <p:txBody>
          <a:bodyPr/>
          <a:lstStyle>
            <a:lvl1pPr>
              <a:defRPr/>
            </a:lvl1pPr>
          </a:lstStyle>
          <a:p>
            <a:r>
              <a:rPr lang="es-ES" dirty="0"/>
              <a:t>ícono</a:t>
            </a:r>
            <a:endParaRPr lang="es-CL" dirty="0"/>
          </a:p>
        </p:txBody>
      </p:sp>
      <p:sp>
        <p:nvSpPr>
          <p:cNvPr id="23" name="Marcador de texto 49">
            <a:extLst>
              <a:ext uri="{FF2B5EF4-FFF2-40B4-BE49-F238E27FC236}">
                <a16:creationId xmlns:a16="http://schemas.microsoft.com/office/drawing/2014/main" xmlns="" id="{D826A53D-1111-5D35-28EE-7E4C19DA5F0B}"/>
              </a:ext>
            </a:extLst>
          </p:cNvPr>
          <p:cNvSpPr>
            <a:spLocks noGrp="1"/>
          </p:cNvSpPr>
          <p:nvPr>
            <p:ph type="body" sz="quarter" idx="54" hasCustomPrompt="1"/>
          </p:nvPr>
        </p:nvSpPr>
        <p:spPr>
          <a:xfrm>
            <a:off x="1607005" y="4021524"/>
            <a:ext cx="4113906" cy="901884"/>
          </a:xfrm>
          <a:solidFill>
            <a:schemeClr val="accent1"/>
          </a:solidFill>
        </p:spPr>
        <p:txBody>
          <a:bodyPr lIns="180000" tIns="180000" rIns="180000" bIns="180000" anchor="ctr">
            <a:noAutofit/>
          </a:bodyPr>
          <a:lstStyle>
            <a:lvl1pPr marL="0" indent="0" algn="ctr">
              <a:buNone/>
              <a:defRPr sz="2000" b="1">
                <a:ln>
                  <a:noFill/>
                </a:ln>
                <a:solidFill>
                  <a:schemeClr val="bg1"/>
                </a:solidFill>
              </a:defRPr>
            </a:lvl1pPr>
          </a:lstStyle>
          <a:p>
            <a:pPr lvl="0"/>
            <a:r>
              <a:rPr lang="es-ES" dirty="0"/>
              <a:t>Texto</a:t>
            </a:r>
          </a:p>
        </p:txBody>
      </p:sp>
      <p:sp>
        <p:nvSpPr>
          <p:cNvPr id="24" name="Marcador de texto 49">
            <a:extLst>
              <a:ext uri="{FF2B5EF4-FFF2-40B4-BE49-F238E27FC236}">
                <a16:creationId xmlns:a16="http://schemas.microsoft.com/office/drawing/2014/main" xmlns="" id="{F43F043C-DB58-8E83-F537-FC0E09226BD2}"/>
              </a:ext>
            </a:extLst>
          </p:cNvPr>
          <p:cNvSpPr>
            <a:spLocks noGrp="1"/>
          </p:cNvSpPr>
          <p:nvPr>
            <p:ph type="body" sz="quarter" idx="55" hasCustomPrompt="1"/>
          </p:nvPr>
        </p:nvSpPr>
        <p:spPr>
          <a:xfrm>
            <a:off x="5915958" y="4021524"/>
            <a:ext cx="5484729" cy="901884"/>
          </a:xfrm>
          <a:noFill/>
        </p:spPr>
        <p:txBody>
          <a:bodyPr lIns="180000" tIns="180000" rIns="180000" bIns="180000" anchor="ctr">
            <a:noAutofit/>
          </a:bodyPr>
          <a:lstStyle>
            <a:lvl1pPr marL="0" indent="0" algn="l">
              <a:buNone/>
              <a:defRPr sz="1400" b="0">
                <a:ln>
                  <a:noFill/>
                </a:ln>
                <a:solidFill>
                  <a:schemeClr val="tx1"/>
                </a:solidFill>
              </a:defRPr>
            </a:lvl1pPr>
          </a:lstStyle>
          <a:p>
            <a:pPr lvl="0"/>
            <a:r>
              <a:rPr lang="es-ES" dirty="0"/>
              <a:t>Texto</a:t>
            </a:r>
          </a:p>
        </p:txBody>
      </p:sp>
      <p:sp>
        <p:nvSpPr>
          <p:cNvPr id="25" name="Marcador de posición de imagen 86">
            <a:extLst>
              <a:ext uri="{FF2B5EF4-FFF2-40B4-BE49-F238E27FC236}">
                <a16:creationId xmlns:a16="http://schemas.microsoft.com/office/drawing/2014/main" xmlns="" id="{715A5DD4-7AA5-1E4B-53C9-DF5726861BFA}"/>
              </a:ext>
            </a:extLst>
          </p:cNvPr>
          <p:cNvSpPr>
            <a:spLocks noGrp="1"/>
          </p:cNvSpPr>
          <p:nvPr>
            <p:ph type="pic" sz="quarter" idx="56" hasCustomPrompt="1"/>
          </p:nvPr>
        </p:nvSpPr>
        <p:spPr>
          <a:xfrm>
            <a:off x="494108" y="4023378"/>
            <a:ext cx="963613" cy="900030"/>
          </a:xfrm>
        </p:spPr>
        <p:txBody>
          <a:bodyPr/>
          <a:lstStyle>
            <a:lvl1pPr>
              <a:defRPr/>
            </a:lvl1pPr>
          </a:lstStyle>
          <a:p>
            <a:r>
              <a:rPr lang="es-ES" dirty="0"/>
              <a:t>ícono</a:t>
            </a:r>
            <a:endParaRPr lang="es-CL" dirty="0"/>
          </a:p>
        </p:txBody>
      </p:sp>
      <p:sp>
        <p:nvSpPr>
          <p:cNvPr id="26" name="Marcador de texto 49">
            <a:extLst>
              <a:ext uri="{FF2B5EF4-FFF2-40B4-BE49-F238E27FC236}">
                <a16:creationId xmlns:a16="http://schemas.microsoft.com/office/drawing/2014/main" xmlns="" id="{EF8FC757-8585-B948-A3AE-8A8597837748}"/>
              </a:ext>
            </a:extLst>
          </p:cNvPr>
          <p:cNvSpPr>
            <a:spLocks noGrp="1"/>
          </p:cNvSpPr>
          <p:nvPr>
            <p:ph type="body" sz="quarter" idx="57" hasCustomPrompt="1"/>
          </p:nvPr>
        </p:nvSpPr>
        <p:spPr>
          <a:xfrm>
            <a:off x="1607005" y="5253617"/>
            <a:ext cx="4113906" cy="901884"/>
          </a:xfrm>
          <a:solidFill>
            <a:schemeClr val="accent1"/>
          </a:solidFill>
        </p:spPr>
        <p:txBody>
          <a:bodyPr lIns="180000" tIns="180000" rIns="180000" bIns="180000" anchor="ctr">
            <a:noAutofit/>
          </a:bodyPr>
          <a:lstStyle>
            <a:lvl1pPr marL="0" indent="0" algn="ctr">
              <a:buNone/>
              <a:defRPr sz="2000" b="1">
                <a:ln>
                  <a:noFill/>
                </a:ln>
                <a:solidFill>
                  <a:schemeClr val="bg1"/>
                </a:solidFill>
              </a:defRPr>
            </a:lvl1pPr>
          </a:lstStyle>
          <a:p>
            <a:pPr lvl="0"/>
            <a:r>
              <a:rPr lang="es-ES" dirty="0"/>
              <a:t>Texto</a:t>
            </a:r>
          </a:p>
        </p:txBody>
      </p:sp>
      <p:sp>
        <p:nvSpPr>
          <p:cNvPr id="27" name="Marcador de texto 49">
            <a:extLst>
              <a:ext uri="{FF2B5EF4-FFF2-40B4-BE49-F238E27FC236}">
                <a16:creationId xmlns:a16="http://schemas.microsoft.com/office/drawing/2014/main" xmlns="" id="{5C2B6A10-590C-BF6B-229A-D906DCDB8E45}"/>
              </a:ext>
            </a:extLst>
          </p:cNvPr>
          <p:cNvSpPr>
            <a:spLocks noGrp="1"/>
          </p:cNvSpPr>
          <p:nvPr>
            <p:ph type="body" sz="quarter" idx="58" hasCustomPrompt="1"/>
          </p:nvPr>
        </p:nvSpPr>
        <p:spPr>
          <a:xfrm>
            <a:off x="5915958" y="5253617"/>
            <a:ext cx="5484729" cy="901884"/>
          </a:xfrm>
          <a:noFill/>
        </p:spPr>
        <p:txBody>
          <a:bodyPr lIns="180000" tIns="180000" rIns="180000" bIns="180000" anchor="ctr">
            <a:noAutofit/>
          </a:bodyPr>
          <a:lstStyle>
            <a:lvl1pPr marL="0" indent="0" algn="l">
              <a:buNone/>
              <a:defRPr sz="1400" b="0">
                <a:ln>
                  <a:noFill/>
                </a:ln>
                <a:solidFill>
                  <a:schemeClr val="tx1"/>
                </a:solidFill>
              </a:defRPr>
            </a:lvl1pPr>
          </a:lstStyle>
          <a:p>
            <a:pPr lvl="0"/>
            <a:r>
              <a:rPr lang="es-ES" dirty="0"/>
              <a:t>Texto</a:t>
            </a:r>
          </a:p>
        </p:txBody>
      </p:sp>
      <p:sp>
        <p:nvSpPr>
          <p:cNvPr id="28" name="Marcador de posición de imagen 86">
            <a:extLst>
              <a:ext uri="{FF2B5EF4-FFF2-40B4-BE49-F238E27FC236}">
                <a16:creationId xmlns:a16="http://schemas.microsoft.com/office/drawing/2014/main" xmlns="" id="{98505E1D-3652-8BCC-556E-7BE76B1807ED}"/>
              </a:ext>
            </a:extLst>
          </p:cNvPr>
          <p:cNvSpPr>
            <a:spLocks noGrp="1"/>
          </p:cNvSpPr>
          <p:nvPr>
            <p:ph type="pic" sz="quarter" idx="59" hasCustomPrompt="1"/>
          </p:nvPr>
        </p:nvSpPr>
        <p:spPr>
          <a:xfrm>
            <a:off x="494108" y="5255471"/>
            <a:ext cx="963613" cy="900030"/>
          </a:xfrm>
        </p:spPr>
        <p:txBody>
          <a:bodyPr/>
          <a:lstStyle>
            <a:lvl1pPr>
              <a:defRPr/>
            </a:lvl1pPr>
          </a:lstStyle>
          <a:p>
            <a:r>
              <a:rPr lang="es-ES" dirty="0"/>
              <a:t>ícono</a:t>
            </a:r>
            <a:endParaRPr lang="es-CL" dirty="0"/>
          </a:p>
        </p:txBody>
      </p:sp>
      <p:sp>
        <p:nvSpPr>
          <p:cNvPr id="3" name="Marcador de pie de página 2"/>
          <p:cNvSpPr>
            <a:spLocks noGrp="1"/>
          </p:cNvSpPr>
          <p:nvPr>
            <p:ph type="ftr" sz="quarter" idx="60"/>
          </p:nvPr>
        </p:nvSpPr>
        <p:spPr/>
        <p:txBody>
          <a:bodyPr/>
          <a:lstStyle/>
          <a:p>
            <a:endParaRPr lang="es-CL" dirty="0"/>
          </a:p>
        </p:txBody>
      </p:sp>
      <p:sp>
        <p:nvSpPr>
          <p:cNvPr id="4" name="Marcador de número de diapositiva 3"/>
          <p:cNvSpPr>
            <a:spLocks noGrp="1"/>
          </p:cNvSpPr>
          <p:nvPr>
            <p:ph type="sldNum" sz="quarter" idx="61"/>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4024286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seño personalizado 22">
    <p:bg>
      <p:bgPr>
        <a:solidFill>
          <a:schemeClr val="tx2"/>
        </a:solidFill>
        <a:effectLst/>
      </p:bgPr>
    </p:bg>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45" name="Diapositiva de think-cell" r:id="rId4" imgW="395" imgH="396" progId="TCLayout.ActiveDocument.1">
                  <p:embed/>
                </p:oleObj>
              </mc:Choice>
              <mc:Fallback>
                <p:oleObj name="Diapositiva de think-cell" r:id="rId4"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16" name="Marcador de texto 34">
            <a:extLst>
              <a:ext uri="{FF2B5EF4-FFF2-40B4-BE49-F238E27FC236}">
                <a16:creationId xmlns:a16="http://schemas.microsoft.com/office/drawing/2014/main" xmlns="" id="{D3872FAB-EA4D-B6F0-926C-C0C8E2973C69}"/>
              </a:ext>
            </a:extLst>
          </p:cNvPr>
          <p:cNvSpPr>
            <a:spLocks noGrp="1"/>
          </p:cNvSpPr>
          <p:nvPr>
            <p:ph type="body" sz="quarter" idx="13" hasCustomPrompt="1"/>
          </p:nvPr>
        </p:nvSpPr>
        <p:spPr>
          <a:xfrm>
            <a:off x="447578" y="1336544"/>
            <a:ext cx="5538345" cy="792000"/>
          </a:xfrm>
          <a:solidFill>
            <a:schemeClr val="accent1"/>
          </a:solidFill>
        </p:spPr>
        <p:txBody>
          <a:bodyPr lIns="180000" tIns="180000" rIns="180000" bIns="180000" anchor="t">
            <a:noAutofit/>
          </a:bodyPr>
          <a:lstStyle>
            <a:lvl1pPr marL="0" indent="0">
              <a:buNone/>
              <a:defRPr b="0">
                <a:solidFill>
                  <a:schemeClr val="bg1"/>
                </a:solidFill>
              </a:defRPr>
            </a:lvl1pPr>
          </a:lstStyle>
          <a:p>
            <a:pPr lvl="0"/>
            <a:r>
              <a:rPr lang="es-ES" dirty="0"/>
              <a:t>Texto</a:t>
            </a:r>
            <a:endParaRPr lang="es-CL" dirty="0"/>
          </a:p>
        </p:txBody>
      </p:sp>
      <p:sp>
        <p:nvSpPr>
          <p:cNvPr id="17" name="Marcador de texto 34">
            <a:extLst>
              <a:ext uri="{FF2B5EF4-FFF2-40B4-BE49-F238E27FC236}">
                <a16:creationId xmlns:a16="http://schemas.microsoft.com/office/drawing/2014/main" xmlns="" id="{BB1C435A-2AF8-6141-9D7E-7BED58F2D7D7}"/>
              </a:ext>
            </a:extLst>
          </p:cNvPr>
          <p:cNvSpPr>
            <a:spLocks noGrp="1"/>
          </p:cNvSpPr>
          <p:nvPr>
            <p:ph type="body" sz="quarter" idx="14" hasCustomPrompt="1"/>
          </p:nvPr>
        </p:nvSpPr>
        <p:spPr>
          <a:xfrm>
            <a:off x="447578" y="2257177"/>
            <a:ext cx="5538345" cy="2163815"/>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18" name="Marcador de texto 34">
            <a:extLst>
              <a:ext uri="{FF2B5EF4-FFF2-40B4-BE49-F238E27FC236}">
                <a16:creationId xmlns:a16="http://schemas.microsoft.com/office/drawing/2014/main" xmlns="" id="{DF7DAD86-D0CB-1A4D-2F4F-AA18F26A13F4}"/>
              </a:ext>
            </a:extLst>
          </p:cNvPr>
          <p:cNvSpPr>
            <a:spLocks noGrp="1"/>
          </p:cNvSpPr>
          <p:nvPr>
            <p:ph type="body" sz="quarter" idx="15" hasCustomPrompt="1"/>
          </p:nvPr>
        </p:nvSpPr>
        <p:spPr>
          <a:xfrm>
            <a:off x="6096001" y="2257177"/>
            <a:ext cx="5648422" cy="2163815"/>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19" name="Marcador de texto 34">
            <a:extLst>
              <a:ext uri="{FF2B5EF4-FFF2-40B4-BE49-F238E27FC236}">
                <a16:creationId xmlns:a16="http://schemas.microsoft.com/office/drawing/2014/main" xmlns="" id="{FA2E44B1-578A-AE99-9FC5-8284E259217F}"/>
              </a:ext>
            </a:extLst>
          </p:cNvPr>
          <p:cNvSpPr>
            <a:spLocks noGrp="1"/>
          </p:cNvSpPr>
          <p:nvPr>
            <p:ph type="body" sz="quarter" idx="16" hasCustomPrompt="1"/>
          </p:nvPr>
        </p:nvSpPr>
        <p:spPr>
          <a:xfrm>
            <a:off x="6096001" y="4549625"/>
            <a:ext cx="5648422" cy="1616225"/>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20" name="Marcador de texto 34">
            <a:extLst>
              <a:ext uri="{FF2B5EF4-FFF2-40B4-BE49-F238E27FC236}">
                <a16:creationId xmlns:a16="http://schemas.microsoft.com/office/drawing/2014/main" xmlns="" id="{C71E9E98-22B1-EFA1-56BF-0F9E5F33D66A}"/>
              </a:ext>
            </a:extLst>
          </p:cNvPr>
          <p:cNvSpPr>
            <a:spLocks noGrp="1"/>
          </p:cNvSpPr>
          <p:nvPr>
            <p:ph type="body" sz="quarter" idx="17" hasCustomPrompt="1"/>
          </p:nvPr>
        </p:nvSpPr>
        <p:spPr>
          <a:xfrm>
            <a:off x="2356207" y="4549625"/>
            <a:ext cx="3629716" cy="1616225"/>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21" name="Marcador de texto 34">
            <a:extLst>
              <a:ext uri="{FF2B5EF4-FFF2-40B4-BE49-F238E27FC236}">
                <a16:creationId xmlns:a16="http://schemas.microsoft.com/office/drawing/2014/main" xmlns="" id="{78F6F172-C151-F378-6D8A-CA7597979C10}"/>
              </a:ext>
            </a:extLst>
          </p:cNvPr>
          <p:cNvSpPr>
            <a:spLocks noGrp="1"/>
          </p:cNvSpPr>
          <p:nvPr>
            <p:ph type="body" sz="quarter" idx="18" hasCustomPrompt="1"/>
          </p:nvPr>
        </p:nvSpPr>
        <p:spPr>
          <a:xfrm>
            <a:off x="455488" y="4549625"/>
            <a:ext cx="1790641" cy="1616225"/>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24" name="Marcador de texto 34">
            <a:extLst>
              <a:ext uri="{FF2B5EF4-FFF2-40B4-BE49-F238E27FC236}">
                <a16:creationId xmlns:a16="http://schemas.microsoft.com/office/drawing/2014/main" xmlns="" id="{E57F485E-94AC-32C6-58B0-B508FA1FDE76}"/>
              </a:ext>
            </a:extLst>
          </p:cNvPr>
          <p:cNvSpPr>
            <a:spLocks noGrp="1"/>
          </p:cNvSpPr>
          <p:nvPr>
            <p:ph type="body" sz="quarter" idx="19" hasCustomPrompt="1"/>
          </p:nvPr>
        </p:nvSpPr>
        <p:spPr>
          <a:xfrm>
            <a:off x="6096000" y="1336544"/>
            <a:ext cx="2773399" cy="798513"/>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25" name="Marcador de texto 34">
            <a:extLst>
              <a:ext uri="{FF2B5EF4-FFF2-40B4-BE49-F238E27FC236}">
                <a16:creationId xmlns:a16="http://schemas.microsoft.com/office/drawing/2014/main" xmlns="" id="{BF59992B-B8E6-235B-79BC-3A77F89E11A9}"/>
              </a:ext>
            </a:extLst>
          </p:cNvPr>
          <p:cNvSpPr>
            <a:spLocks noGrp="1"/>
          </p:cNvSpPr>
          <p:nvPr>
            <p:ph type="body" sz="quarter" idx="20" hasCustomPrompt="1"/>
          </p:nvPr>
        </p:nvSpPr>
        <p:spPr>
          <a:xfrm>
            <a:off x="8969339" y="1336544"/>
            <a:ext cx="2773400" cy="798513"/>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3" name="Marcador de pie de página 2"/>
          <p:cNvSpPr>
            <a:spLocks noGrp="1"/>
          </p:cNvSpPr>
          <p:nvPr>
            <p:ph type="ftr" sz="quarter" idx="21"/>
          </p:nvPr>
        </p:nvSpPr>
        <p:spPr/>
        <p:txBody>
          <a:bodyPr/>
          <a:lstStyle/>
          <a:p>
            <a:endParaRPr lang="es-CL" dirty="0"/>
          </a:p>
        </p:txBody>
      </p:sp>
      <p:sp>
        <p:nvSpPr>
          <p:cNvPr id="4" name="Marcador de número de diapositiva 3"/>
          <p:cNvSpPr>
            <a:spLocks noGrp="1"/>
          </p:cNvSpPr>
          <p:nvPr>
            <p:ph type="sldNum" sz="quarter" idx="22"/>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40705332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seño personalizado 23">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xmlns="" id="{F10A64CD-8DD8-45CA-81EB-EAD9AEAA92D7}"/>
              </a:ext>
            </a:extLst>
          </p:cNvPr>
          <p:cNvGraphicFramePr>
            <a:graphicFrameLocks noChangeAspect="1"/>
          </p:cNvGraphicFramePr>
          <p:nvPr userDrawn="1">
            <p:custDataLst>
              <p:tags r:id="rId2"/>
            </p:custDataLst>
            <p:extLst>
              <p:ext uri="{D42A27DB-BD31-4B8C-83A1-F6EECF244321}">
                <p14:modId xmlns:p14="http://schemas.microsoft.com/office/powerpoint/2010/main" val="42874023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69" name="Diapositiva de think-cell" r:id="rId20" imgW="395" imgH="396" progId="TCLayout.ActiveDocument.1">
                  <p:embed/>
                </p:oleObj>
              </mc:Choice>
              <mc:Fallback>
                <p:oleObj name="Diapositiva de think-cell" r:id="rId20" imgW="395" imgH="396" progId="TCLayout.ActiveDocument.1">
                  <p:embed/>
                  <p:pic>
                    <p:nvPicPr>
                      <p:cNvPr id="15" name="Objeto 14" hidden="1">
                        <a:extLst>
                          <a:ext uri="{FF2B5EF4-FFF2-40B4-BE49-F238E27FC236}">
                            <a16:creationId xmlns:a16="http://schemas.microsoft.com/office/drawing/2014/main" xmlns="" id="{F10A64CD-8DD8-45CA-81EB-EAD9AEAA92D7}"/>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xmlns=""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3" name="Marcador de pie de página 2"/>
          <p:cNvSpPr>
            <a:spLocks noGrp="1"/>
          </p:cNvSpPr>
          <p:nvPr>
            <p:ph type="ftr" sz="quarter" idx="28"/>
          </p:nvPr>
        </p:nvSpPr>
        <p:spPr/>
        <p:txBody>
          <a:bodyPr/>
          <a:lstStyle/>
          <a:p>
            <a:endParaRPr lang="es-CL" dirty="0"/>
          </a:p>
        </p:txBody>
      </p:sp>
      <p:sp>
        <p:nvSpPr>
          <p:cNvPr id="4" name="Marcador de número de diapositiva 3"/>
          <p:cNvSpPr>
            <a:spLocks noGrp="1"/>
          </p:cNvSpPr>
          <p:nvPr>
            <p:ph type="sldNum" sz="quarter" idx="29"/>
          </p:nvPr>
        </p:nvSpPr>
        <p:spPr/>
        <p:txBody>
          <a:bodyPr/>
          <a:lstStyle/>
          <a:p>
            <a:fld id="{4B90B3AC-360D-4C0F-BB2D-EFC963FB8AB1}" type="slidenum">
              <a:rPr lang="es-CL" smtClean="0"/>
              <a:pPr/>
              <a:t>‹Nº›</a:t>
            </a:fld>
            <a:endParaRPr lang="es-CL" dirty="0"/>
          </a:p>
        </p:txBody>
      </p:sp>
      <p:sp>
        <p:nvSpPr>
          <p:cNvPr id="57" name="Rectángulo 56">
            <a:extLst>
              <a:ext uri="{FF2B5EF4-FFF2-40B4-BE49-F238E27FC236}">
                <a16:creationId xmlns:a16="http://schemas.microsoft.com/office/drawing/2014/main" xmlns="" id="{AFA28392-D42B-F722-9584-719962085B5D}"/>
              </a:ext>
            </a:extLst>
          </p:cNvPr>
          <p:cNvSpPr/>
          <p:nvPr userDrawn="1">
            <p:custDataLst>
              <p:tags r:id="rId3"/>
            </p:custDataLst>
          </p:nvPr>
        </p:nvSpPr>
        <p:spPr bwMode="auto">
          <a:xfrm>
            <a:off x="443948" y="3855513"/>
            <a:ext cx="11340064" cy="527050"/>
          </a:xfrm>
          <a:prstGeom prst="rect">
            <a:avLst/>
          </a:prstGeom>
          <a:solidFill>
            <a:schemeClr val="tx2"/>
          </a:solidFill>
          <a:ln w="9525" algn="ctr">
            <a:solidFill>
              <a:schemeClr val="tx1"/>
            </a:solidFill>
          </a:ln>
          <a:effectLst/>
        </p:spPr>
        <p:txBody>
          <a:bodyPr vert="horz" wrap="none" lIns="90000" tIns="90000" rIns="90000" bIns="90000" numCol="1" spcCol="0" rtlCol="0" anchor="t" anchorCtr="0">
            <a:noAutofit/>
          </a:bodyPr>
          <a:lstStyle/>
          <a:p>
            <a:pPr lvl="0" indent="0">
              <a:lnSpc>
                <a:spcPct val="90000"/>
              </a:lnSpc>
              <a:spcBef>
                <a:spcPct val="0"/>
              </a:spcBef>
              <a:spcAft>
                <a:spcPct val="0"/>
              </a:spcAft>
              <a:buClr>
                <a:schemeClr val="accent1"/>
              </a:buClr>
              <a:buFont typeface="Wingdings" panose="05000000000000000000" pitchFamily="2" charset="2"/>
              <a:buNone/>
            </a:pPr>
            <a:r>
              <a:rPr lang="es-CL" sz="1400" b="1" dirty="0">
                <a:solidFill>
                  <a:schemeClr val="tx1"/>
                </a:solidFill>
                <a:sym typeface="Helvetica Neue Medium"/>
              </a:rPr>
              <a:t>Texto</a:t>
            </a:r>
          </a:p>
        </p:txBody>
      </p:sp>
      <p:sp>
        <p:nvSpPr>
          <p:cNvPr id="58" name="Rectángulo 57">
            <a:extLst>
              <a:ext uri="{FF2B5EF4-FFF2-40B4-BE49-F238E27FC236}">
                <a16:creationId xmlns:a16="http://schemas.microsoft.com/office/drawing/2014/main" xmlns="" id="{AFA28392-D42B-F722-9584-719962085B5D}"/>
              </a:ext>
            </a:extLst>
          </p:cNvPr>
          <p:cNvSpPr/>
          <p:nvPr userDrawn="1">
            <p:custDataLst>
              <p:tags r:id="rId4"/>
            </p:custDataLst>
          </p:nvPr>
        </p:nvSpPr>
        <p:spPr bwMode="auto">
          <a:xfrm>
            <a:off x="443948" y="1557338"/>
            <a:ext cx="11341479" cy="527050"/>
          </a:xfrm>
          <a:prstGeom prst="rect">
            <a:avLst/>
          </a:prstGeom>
          <a:solidFill>
            <a:schemeClr val="tx2"/>
          </a:solidFill>
          <a:ln w="9525" algn="ctr">
            <a:solidFill>
              <a:schemeClr val="tx1"/>
            </a:solidFill>
          </a:ln>
          <a:effectLst/>
        </p:spPr>
        <p:txBody>
          <a:bodyPr vert="horz" wrap="none" lIns="90000" tIns="90000" rIns="90000" bIns="90000" numCol="1" spcCol="0" rtlCol="0" anchor="t" anchorCtr="0">
            <a:noAutofit/>
          </a:bodyPr>
          <a:lstStyle/>
          <a:p>
            <a:pPr lvl="0" indent="0">
              <a:lnSpc>
                <a:spcPct val="90000"/>
              </a:lnSpc>
              <a:spcBef>
                <a:spcPct val="0"/>
              </a:spcBef>
              <a:spcAft>
                <a:spcPct val="0"/>
              </a:spcAft>
              <a:buClr>
                <a:schemeClr val="accent1"/>
              </a:buClr>
              <a:buFont typeface="Wingdings" panose="05000000000000000000" pitchFamily="2" charset="2"/>
              <a:buNone/>
            </a:pPr>
            <a:r>
              <a:rPr lang="es-CL" sz="1400" b="1" dirty="0">
                <a:solidFill>
                  <a:schemeClr val="tx1"/>
                </a:solidFill>
                <a:sym typeface="Helvetica Neue Medium"/>
              </a:rPr>
              <a:t>Texto</a:t>
            </a:r>
          </a:p>
        </p:txBody>
      </p:sp>
      <p:cxnSp>
        <p:nvCxnSpPr>
          <p:cNvPr id="59" name="Conector recto 58">
            <a:extLst>
              <a:ext uri="{FF2B5EF4-FFF2-40B4-BE49-F238E27FC236}">
                <a16:creationId xmlns:a16="http://schemas.microsoft.com/office/drawing/2014/main" xmlns="" id="{18795959-A4E8-8B11-BE59-2D0E42C4FD83}"/>
              </a:ext>
            </a:extLst>
          </p:cNvPr>
          <p:cNvCxnSpPr/>
          <p:nvPr userDrawn="1">
            <p:custDataLst>
              <p:tags r:id="rId5"/>
            </p:custDataLst>
          </p:nvPr>
        </p:nvCxnSpPr>
        <p:spPr bwMode="auto">
          <a:xfrm>
            <a:off x="6578531" y="1345098"/>
            <a:ext cx="0" cy="48240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Conector recto 60">
            <a:extLst>
              <a:ext uri="{FF2B5EF4-FFF2-40B4-BE49-F238E27FC236}">
                <a16:creationId xmlns:a16="http://schemas.microsoft.com/office/drawing/2014/main" xmlns="" id="{8EED8BA4-EF73-3E41-3496-042093C3539F}"/>
              </a:ext>
            </a:extLst>
          </p:cNvPr>
          <p:cNvCxnSpPr/>
          <p:nvPr userDrawn="1">
            <p:custDataLst>
              <p:tags r:id="rId6"/>
            </p:custDataLst>
          </p:nvPr>
        </p:nvCxnSpPr>
        <p:spPr bwMode="auto">
          <a:xfrm>
            <a:off x="4533798" y="1342551"/>
            <a:ext cx="0" cy="48240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Conector recto 61">
            <a:extLst>
              <a:ext uri="{FF2B5EF4-FFF2-40B4-BE49-F238E27FC236}">
                <a16:creationId xmlns:a16="http://schemas.microsoft.com/office/drawing/2014/main" xmlns="" id="{6B2B4871-15BA-068E-D6C3-DC43A100EA9E}"/>
              </a:ext>
            </a:extLst>
          </p:cNvPr>
          <p:cNvCxnSpPr/>
          <p:nvPr userDrawn="1">
            <p:custDataLst>
              <p:tags r:id="rId7"/>
            </p:custDataLst>
          </p:nvPr>
        </p:nvCxnSpPr>
        <p:spPr bwMode="auto">
          <a:xfrm>
            <a:off x="8623264" y="1345098"/>
            <a:ext cx="0" cy="48240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Conector recto 63">
            <a:extLst>
              <a:ext uri="{FF2B5EF4-FFF2-40B4-BE49-F238E27FC236}">
                <a16:creationId xmlns:a16="http://schemas.microsoft.com/office/drawing/2014/main" xmlns="" id="{742D62C7-056E-A1FB-FAFD-D9E8B2D18178}"/>
              </a:ext>
            </a:extLst>
          </p:cNvPr>
          <p:cNvCxnSpPr/>
          <p:nvPr userDrawn="1">
            <p:custDataLst>
              <p:tags r:id="rId8"/>
            </p:custDataLst>
          </p:nvPr>
        </p:nvCxnSpPr>
        <p:spPr bwMode="auto">
          <a:xfrm>
            <a:off x="444331" y="1557518"/>
            <a:ext cx="0" cy="460800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Conector recto 64">
            <a:extLst>
              <a:ext uri="{FF2B5EF4-FFF2-40B4-BE49-F238E27FC236}">
                <a16:creationId xmlns:a16="http://schemas.microsoft.com/office/drawing/2014/main" xmlns="" id="{828D9CCD-E121-A024-BAD5-6247DF8ED423}"/>
              </a:ext>
            </a:extLst>
          </p:cNvPr>
          <p:cNvCxnSpPr/>
          <p:nvPr userDrawn="1">
            <p:custDataLst>
              <p:tags r:id="rId9"/>
            </p:custDataLst>
          </p:nvPr>
        </p:nvCxnSpPr>
        <p:spPr bwMode="auto">
          <a:xfrm>
            <a:off x="2489064" y="1452418"/>
            <a:ext cx="1" cy="4714133"/>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Conector recto 67">
            <a:extLst>
              <a:ext uri="{FF2B5EF4-FFF2-40B4-BE49-F238E27FC236}">
                <a16:creationId xmlns:a16="http://schemas.microsoft.com/office/drawing/2014/main" xmlns="" id="{962C4893-076D-60A5-6E77-3630B92E13DD}"/>
              </a:ext>
            </a:extLst>
          </p:cNvPr>
          <p:cNvCxnSpPr/>
          <p:nvPr userDrawn="1">
            <p:custDataLst>
              <p:tags r:id="rId10"/>
            </p:custDataLst>
          </p:nvPr>
        </p:nvCxnSpPr>
        <p:spPr bwMode="auto">
          <a:xfrm>
            <a:off x="10667998" y="1345993"/>
            <a:ext cx="2" cy="481680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Conector recto 70">
            <a:extLst>
              <a:ext uri="{FF2B5EF4-FFF2-40B4-BE49-F238E27FC236}">
                <a16:creationId xmlns:a16="http://schemas.microsoft.com/office/drawing/2014/main" xmlns="" id="{A1233ACE-71E0-7B32-C169-3789258DF077}"/>
              </a:ext>
            </a:extLst>
          </p:cNvPr>
          <p:cNvCxnSpPr/>
          <p:nvPr userDrawn="1">
            <p:custDataLst>
              <p:tags r:id="rId11"/>
            </p:custDataLst>
          </p:nvPr>
        </p:nvCxnSpPr>
        <p:spPr bwMode="auto">
          <a:xfrm flipH="1">
            <a:off x="11784013" y="1557338"/>
            <a:ext cx="1413" cy="4608512"/>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Conector recto 72">
            <a:extLst>
              <a:ext uri="{FF2B5EF4-FFF2-40B4-BE49-F238E27FC236}">
                <a16:creationId xmlns:a16="http://schemas.microsoft.com/office/drawing/2014/main" xmlns="" id="{13B33B83-0247-4E39-AA84-898C0D25F801}"/>
              </a:ext>
            </a:extLst>
          </p:cNvPr>
          <p:cNvCxnSpPr/>
          <p:nvPr userDrawn="1">
            <p:custDataLst>
              <p:tags r:id="rId12"/>
            </p:custDataLst>
          </p:nvPr>
        </p:nvCxnSpPr>
        <p:spPr bwMode="auto">
          <a:xfrm>
            <a:off x="444715" y="3855513"/>
            <a:ext cx="112320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Conector recto 73">
            <a:extLst>
              <a:ext uri="{FF2B5EF4-FFF2-40B4-BE49-F238E27FC236}">
                <a16:creationId xmlns:a16="http://schemas.microsoft.com/office/drawing/2014/main" xmlns="" id="{9E752F60-3DAA-1726-F721-345BA060B7A7}"/>
              </a:ext>
            </a:extLst>
          </p:cNvPr>
          <p:cNvCxnSpPr/>
          <p:nvPr userDrawn="1">
            <p:custDataLst>
              <p:tags r:id="rId13"/>
            </p:custDataLst>
          </p:nvPr>
        </p:nvCxnSpPr>
        <p:spPr bwMode="auto">
          <a:xfrm>
            <a:off x="436545" y="6165850"/>
            <a:ext cx="1134746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Conector recto 74">
            <a:extLst>
              <a:ext uri="{FF2B5EF4-FFF2-40B4-BE49-F238E27FC236}">
                <a16:creationId xmlns:a16="http://schemas.microsoft.com/office/drawing/2014/main" xmlns="" id="{9097AA11-136E-FE5C-B2D9-9D24153B1592}"/>
              </a:ext>
            </a:extLst>
          </p:cNvPr>
          <p:cNvCxnSpPr/>
          <p:nvPr userDrawn="1">
            <p:custDataLst>
              <p:tags r:id="rId14"/>
            </p:custDataLst>
          </p:nvPr>
        </p:nvCxnSpPr>
        <p:spPr bwMode="auto">
          <a:xfrm>
            <a:off x="444331" y="1557338"/>
            <a:ext cx="1134746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6" name="Marcador de texto 49">
            <a:extLst>
              <a:ext uri="{FF2B5EF4-FFF2-40B4-BE49-F238E27FC236}">
                <a16:creationId xmlns:a16="http://schemas.microsoft.com/office/drawing/2014/main" xmlns="" id="{6C44EA9F-4BE5-4D63-ADEE-6AE9A99BC8DA}"/>
              </a:ext>
            </a:extLst>
          </p:cNvPr>
          <p:cNvSpPr>
            <a:spLocks noGrp="1"/>
          </p:cNvSpPr>
          <p:nvPr>
            <p:ph type="body" sz="quarter" idx="25" hasCustomPrompt="1"/>
          </p:nvPr>
        </p:nvSpPr>
        <p:spPr>
          <a:xfrm>
            <a:off x="10667996" y="1324044"/>
            <a:ext cx="1111061" cy="233294"/>
          </a:xfrm>
          <a:noFill/>
        </p:spPr>
        <p:txBody>
          <a:bodyPr anchor="ctr" anchorCtr="0">
            <a:noAutofit/>
          </a:bodyPr>
          <a:lstStyle>
            <a:lvl1pPr marL="0" indent="0">
              <a:buNone/>
              <a:defRPr sz="900" b="1">
                <a:solidFill>
                  <a:schemeClr val="tx1"/>
                </a:solidFill>
              </a:defRPr>
            </a:lvl1pPr>
          </a:lstStyle>
          <a:p>
            <a:pPr lvl="0"/>
            <a:r>
              <a:rPr lang="es-ES" dirty="0"/>
              <a:t>Texto</a:t>
            </a:r>
          </a:p>
        </p:txBody>
      </p:sp>
      <p:sp>
        <p:nvSpPr>
          <p:cNvPr id="77" name="Marcador de texto 6">
            <a:extLst>
              <a:ext uri="{FF2B5EF4-FFF2-40B4-BE49-F238E27FC236}">
                <a16:creationId xmlns:a16="http://schemas.microsoft.com/office/drawing/2014/main" xmlns="" id="{27B0F344-1CCC-237A-6BD4-0F6C2AB1CD4D}"/>
              </a:ext>
            </a:extLst>
          </p:cNvPr>
          <p:cNvSpPr>
            <a:spLocks noGrp="1"/>
          </p:cNvSpPr>
          <p:nvPr userDrawn="1">
            <p:custDataLst>
              <p:tags r:id="rId15"/>
            </p:custDataLst>
          </p:nvPr>
        </p:nvSpPr>
        <p:spPr bwMode="auto">
          <a:xfrm>
            <a:off x="2489064" y="1324044"/>
            <a:ext cx="2043112" cy="233294"/>
          </a:xfrm>
          <a:prstGeom prst="rect">
            <a:avLst/>
          </a:prstGeom>
          <a:solidFill>
            <a:schemeClr val="bg2"/>
          </a:solidFill>
          <a:ln w="9525" algn="ctr">
            <a:solidFill>
              <a:schemeClr val="tx1"/>
            </a:solidFill>
          </a:ln>
          <a:effectLst/>
        </p:spPr>
        <p:txBody>
          <a:bodyPr vert="horz" wrap="none" lIns="90000" tIns="20638" rIns="0" bIns="20638" numCol="1" spcCol="0" rtlCol="0" anchor="ctr" anchorCtr="0">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spcBef>
                <a:spcPct val="0"/>
              </a:spcBef>
              <a:spcAft>
                <a:spcPct val="0"/>
              </a:spcAft>
              <a:buNone/>
            </a:pPr>
            <a:r>
              <a:rPr lang="es-CL" sz="1200" b="1" dirty="0">
                <a:solidFill>
                  <a:schemeClr val="bg1"/>
                </a:solidFill>
                <a:sym typeface="+mn-lt"/>
              </a:rPr>
              <a:t>Texto</a:t>
            </a:r>
          </a:p>
        </p:txBody>
      </p:sp>
      <p:sp>
        <p:nvSpPr>
          <p:cNvPr id="78" name="Marcador de texto 6">
            <a:extLst>
              <a:ext uri="{FF2B5EF4-FFF2-40B4-BE49-F238E27FC236}">
                <a16:creationId xmlns:a16="http://schemas.microsoft.com/office/drawing/2014/main" xmlns="" id="{27B0F344-1CCC-237A-6BD4-0F6C2AB1CD4D}"/>
              </a:ext>
            </a:extLst>
          </p:cNvPr>
          <p:cNvSpPr>
            <a:spLocks noGrp="1"/>
          </p:cNvSpPr>
          <p:nvPr userDrawn="1">
            <p:custDataLst>
              <p:tags r:id="rId16"/>
            </p:custDataLst>
          </p:nvPr>
        </p:nvSpPr>
        <p:spPr bwMode="auto">
          <a:xfrm>
            <a:off x="4534339" y="1324044"/>
            <a:ext cx="2043112" cy="233294"/>
          </a:xfrm>
          <a:prstGeom prst="rect">
            <a:avLst/>
          </a:prstGeom>
          <a:solidFill>
            <a:schemeClr val="bg2"/>
          </a:solidFill>
          <a:ln w="9525" algn="ctr">
            <a:solidFill>
              <a:schemeClr val="tx1"/>
            </a:solidFill>
          </a:ln>
          <a:effectLst/>
        </p:spPr>
        <p:txBody>
          <a:bodyPr vert="horz" wrap="none" lIns="90000" tIns="20638" rIns="0" bIns="20638" numCol="1" spcCol="0" rtlCol="0" anchor="ctr" anchorCtr="0">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spcBef>
                <a:spcPct val="0"/>
              </a:spcBef>
              <a:spcAft>
                <a:spcPct val="0"/>
              </a:spcAft>
              <a:buNone/>
            </a:pPr>
            <a:r>
              <a:rPr lang="es-CL" sz="1200" b="1" dirty="0">
                <a:solidFill>
                  <a:schemeClr val="bg1"/>
                </a:solidFill>
                <a:sym typeface="+mn-lt"/>
              </a:rPr>
              <a:t>Texto</a:t>
            </a:r>
          </a:p>
        </p:txBody>
      </p:sp>
      <p:sp>
        <p:nvSpPr>
          <p:cNvPr id="79" name="Marcador de texto 6">
            <a:extLst>
              <a:ext uri="{FF2B5EF4-FFF2-40B4-BE49-F238E27FC236}">
                <a16:creationId xmlns:a16="http://schemas.microsoft.com/office/drawing/2014/main" xmlns="" id="{27B0F344-1CCC-237A-6BD4-0F6C2AB1CD4D}"/>
              </a:ext>
            </a:extLst>
          </p:cNvPr>
          <p:cNvSpPr>
            <a:spLocks noGrp="1"/>
          </p:cNvSpPr>
          <p:nvPr userDrawn="1">
            <p:custDataLst>
              <p:tags r:id="rId17"/>
            </p:custDataLst>
          </p:nvPr>
        </p:nvSpPr>
        <p:spPr bwMode="auto">
          <a:xfrm>
            <a:off x="6579614" y="1324044"/>
            <a:ext cx="2043112" cy="233294"/>
          </a:xfrm>
          <a:prstGeom prst="rect">
            <a:avLst/>
          </a:prstGeom>
          <a:solidFill>
            <a:schemeClr val="bg2"/>
          </a:solidFill>
          <a:ln w="9525" algn="ctr">
            <a:solidFill>
              <a:schemeClr val="tx1"/>
            </a:solidFill>
          </a:ln>
          <a:effectLst/>
        </p:spPr>
        <p:txBody>
          <a:bodyPr vert="horz" wrap="none" lIns="90000" tIns="20638" rIns="0" bIns="20638" numCol="1" spcCol="0" rtlCol="0" anchor="ctr" anchorCtr="0">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spcBef>
                <a:spcPct val="0"/>
              </a:spcBef>
              <a:spcAft>
                <a:spcPct val="0"/>
              </a:spcAft>
              <a:buNone/>
            </a:pPr>
            <a:r>
              <a:rPr lang="es-CL" sz="1200" b="1" dirty="0">
                <a:solidFill>
                  <a:schemeClr val="bg1"/>
                </a:solidFill>
                <a:sym typeface="+mn-lt"/>
              </a:rPr>
              <a:t>Texto</a:t>
            </a:r>
          </a:p>
        </p:txBody>
      </p:sp>
      <p:sp>
        <p:nvSpPr>
          <p:cNvPr id="80" name="Marcador de texto 6">
            <a:extLst>
              <a:ext uri="{FF2B5EF4-FFF2-40B4-BE49-F238E27FC236}">
                <a16:creationId xmlns:a16="http://schemas.microsoft.com/office/drawing/2014/main" xmlns="" id="{27B0F344-1CCC-237A-6BD4-0F6C2AB1CD4D}"/>
              </a:ext>
            </a:extLst>
          </p:cNvPr>
          <p:cNvSpPr>
            <a:spLocks noGrp="1"/>
          </p:cNvSpPr>
          <p:nvPr userDrawn="1">
            <p:custDataLst>
              <p:tags r:id="rId18"/>
            </p:custDataLst>
          </p:nvPr>
        </p:nvSpPr>
        <p:spPr bwMode="auto">
          <a:xfrm>
            <a:off x="8624886" y="1324044"/>
            <a:ext cx="2043112" cy="233294"/>
          </a:xfrm>
          <a:prstGeom prst="rect">
            <a:avLst/>
          </a:prstGeom>
          <a:solidFill>
            <a:schemeClr val="bg2"/>
          </a:solidFill>
          <a:ln w="9525" algn="ctr">
            <a:solidFill>
              <a:schemeClr val="tx1"/>
            </a:solidFill>
          </a:ln>
          <a:effectLst/>
        </p:spPr>
        <p:txBody>
          <a:bodyPr vert="horz" wrap="none" lIns="90000" tIns="20638" rIns="0" bIns="20638" numCol="1" spcCol="0" rtlCol="0" anchor="ctr" anchorCtr="0">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spcBef>
                <a:spcPct val="0"/>
              </a:spcBef>
              <a:spcAft>
                <a:spcPct val="0"/>
              </a:spcAft>
              <a:buNone/>
            </a:pPr>
            <a:r>
              <a:rPr lang="es-CL" sz="1200" b="1" dirty="0">
                <a:solidFill>
                  <a:schemeClr val="bg1"/>
                </a:solidFill>
                <a:sym typeface="+mn-lt"/>
              </a:rPr>
              <a:t>Texto</a:t>
            </a:r>
          </a:p>
        </p:txBody>
      </p:sp>
    </p:spTree>
    <p:extLst>
      <p:ext uri="{BB962C8B-B14F-4D97-AF65-F5344CB8AC3E}">
        <p14:creationId xmlns:p14="http://schemas.microsoft.com/office/powerpoint/2010/main" val="120766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reserve="1">
  <p:cSld name="Cierre 1">
    <p:bg>
      <p:bgPr>
        <a:solidFill>
          <a:schemeClr val="accent1"/>
        </a:solidFill>
        <a:effectLst/>
      </p:bgPr>
    </p:bg>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2"/>
            </p:custDataLst>
            <p:extLst>
              <p:ext uri="{D42A27DB-BD31-4B8C-83A1-F6EECF244321}">
                <p14:modId xmlns:p14="http://schemas.microsoft.com/office/powerpoint/2010/main" val="7702954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7"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Gráfico 1">
            <a:extLst>
              <a:ext uri="{FF2B5EF4-FFF2-40B4-BE49-F238E27FC236}">
                <a16:creationId xmlns:a16="http://schemas.microsoft.com/office/drawing/2014/main" xmlns="" id="{55A1FD02-61B9-9362-9931-2500DDF39A25}"/>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881331" y="2512390"/>
            <a:ext cx="4429338" cy="1833217"/>
          </a:xfrm>
          <a:prstGeom prst="rect">
            <a:avLst/>
          </a:prstGeom>
        </p:spPr>
      </p:pic>
    </p:spTree>
    <p:extLst>
      <p:ext uri="{BB962C8B-B14F-4D97-AF65-F5344CB8AC3E}">
        <p14:creationId xmlns:p14="http://schemas.microsoft.com/office/powerpoint/2010/main" val="2508229537"/>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erre 2">
    <p:bg>
      <p:bgPr>
        <a:solidFill>
          <a:schemeClr val="tx2"/>
        </a:solidFill>
        <a:effectLst/>
      </p:bgPr>
    </p:bg>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2"/>
            </p:custDataLst>
            <p:extLst>
              <p:ext uri="{D42A27DB-BD31-4B8C-83A1-F6EECF244321}">
                <p14:modId xmlns:p14="http://schemas.microsoft.com/office/powerpoint/2010/main" val="4241084120"/>
              </p:ext>
            </p:ext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spid="_x0000_s8201" name="Diapositiva de think-cell" r:id="rId4" imgW="270" imgH="270" progId="TCLayout.ActiveDocument.1">
                  <p:embed/>
                </p:oleObj>
              </mc:Choice>
              <mc:Fallback>
                <p:oleObj name="Diapositiva de think-cell" r:id="rId4" imgW="270" imgH="270" progId="TCLayout.ActiveDocument.1">
                  <p:embed/>
                  <p:pic>
                    <p:nvPicPr>
                      <p:cNvPr id="4" name="3 Objeto" hidden="1"/>
                      <p:cNvPicPr/>
                      <p:nvPr/>
                    </p:nvPicPr>
                    <p:blipFill>
                      <a:blip r:embed="rId5"/>
                      <a:stretch>
                        <a:fillRect/>
                      </a:stretch>
                    </p:blipFill>
                    <p:spPr>
                      <a:xfrm>
                        <a:off x="1" y="0"/>
                        <a:ext cx="211667" cy="158750"/>
                      </a:xfrm>
                      <a:prstGeom prst="rect">
                        <a:avLst/>
                      </a:prstGeom>
                    </p:spPr>
                  </p:pic>
                </p:oleObj>
              </mc:Fallback>
            </mc:AlternateContent>
          </a:graphicData>
        </a:graphic>
      </p:graphicFrame>
      <p:pic>
        <p:nvPicPr>
          <p:cNvPr id="5" name="Gráfico 1">
            <a:extLst>
              <a:ext uri="{FF2B5EF4-FFF2-40B4-BE49-F238E27FC236}">
                <a16:creationId xmlns:a16="http://schemas.microsoft.com/office/drawing/2014/main" xmlns="" id="{0379CD50-C859-A3A9-6E4D-42577F123917}"/>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881338" y="2512391"/>
            <a:ext cx="4429324" cy="1833217"/>
          </a:xfrm>
          <a:prstGeom prst="rect">
            <a:avLst/>
          </a:prstGeom>
        </p:spPr>
      </p:pic>
    </p:spTree>
    <p:extLst>
      <p:ext uri="{BB962C8B-B14F-4D97-AF65-F5344CB8AC3E}">
        <p14:creationId xmlns:p14="http://schemas.microsoft.com/office/powerpoint/2010/main" val="1958325503"/>
      </p:ext>
    </p:extLst>
  </p:cSld>
  <p:clrMapOvr>
    <a:masterClrMapping/>
  </p:clrMapOvr>
  <p:transition spd="med"/>
  <p:extLst>
    <p:ext uri="{DCECCB84-F9BA-43D5-87BE-67443E8EF086}">
      <p15:sldGuideLst xmlns:p15="http://schemas.microsoft.com/office/powerpoint/2012/main">
        <p15:guide id="1"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erre 3">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ext uri="{D42A27DB-BD31-4B8C-83A1-F6EECF244321}">
                <p14:modId xmlns:p14="http://schemas.microsoft.com/office/powerpoint/2010/main" val="21028685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25"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Marcador de texto 7">
            <a:extLst>
              <a:ext uri="{FF2B5EF4-FFF2-40B4-BE49-F238E27FC236}">
                <a16:creationId xmlns:a16="http://schemas.microsoft.com/office/drawing/2014/main" xmlns="" id="{53813F30-C9BF-C3FA-97C6-539F7B586CDD}"/>
              </a:ext>
            </a:extLst>
          </p:cNvPr>
          <p:cNvSpPr>
            <a:spLocks noGrp="1"/>
          </p:cNvSpPr>
          <p:nvPr>
            <p:ph type="body" sz="quarter" idx="17" hasCustomPrompt="1"/>
          </p:nvPr>
        </p:nvSpPr>
        <p:spPr>
          <a:xfrm>
            <a:off x="4866002" y="1325117"/>
            <a:ext cx="5340927" cy="3293365"/>
          </a:xfrm>
          <a:prstGeom prst="rect">
            <a:avLst/>
          </a:prstGeom>
        </p:spPr>
        <p:txBody>
          <a:bodyPr lIns="0" tIns="0" rIns="0" bIns="0">
            <a:noAutofit/>
          </a:bodyPr>
          <a:lstStyle>
            <a:lvl1pPr marL="0" indent="0">
              <a:spcBef>
                <a:spcPts val="0"/>
              </a:spcBef>
              <a:buNone/>
              <a:tabLst/>
              <a:defRPr sz="115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CL" dirty="0"/>
              <a:t>Texto</a:t>
            </a:r>
          </a:p>
        </p:txBody>
      </p:sp>
      <p:sp>
        <p:nvSpPr>
          <p:cNvPr id="10" name="Marcador de texto 7">
            <a:extLst>
              <a:ext uri="{FF2B5EF4-FFF2-40B4-BE49-F238E27FC236}">
                <a16:creationId xmlns:a16="http://schemas.microsoft.com/office/drawing/2014/main" xmlns="" id="{6FB70D57-6140-544B-66BD-B9086F39FEA3}"/>
              </a:ext>
            </a:extLst>
          </p:cNvPr>
          <p:cNvSpPr>
            <a:spLocks noGrp="1"/>
          </p:cNvSpPr>
          <p:nvPr>
            <p:ph type="body" sz="quarter" idx="19" hasCustomPrompt="1"/>
          </p:nvPr>
        </p:nvSpPr>
        <p:spPr>
          <a:xfrm>
            <a:off x="4866002" y="4903909"/>
            <a:ext cx="2138711" cy="239485"/>
          </a:xfrm>
          <a:prstGeom prst="rect">
            <a:avLst/>
          </a:prstGeom>
        </p:spPr>
        <p:txBody>
          <a:bodyPr lIns="0" tIns="0" rIns="0" bIns="0">
            <a:noAutofit/>
          </a:bodyPr>
          <a:lstStyle>
            <a:lvl1pPr marL="0" indent="0">
              <a:buNone/>
              <a:defRPr sz="12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err="1"/>
              <a:t>www.achs.cl</a:t>
            </a:r>
            <a:endParaRPr lang="es-CL" dirty="0"/>
          </a:p>
        </p:txBody>
      </p:sp>
      <p:pic>
        <p:nvPicPr>
          <p:cNvPr id="7" name="Picture 6">
            <a:extLst>
              <a:ext uri="{FF2B5EF4-FFF2-40B4-BE49-F238E27FC236}">
                <a16:creationId xmlns:a16="http://schemas.microsoft.com/office/drawing/2014/main" xmlns="" id="{D9B54E3A-1114-3FDB-72FE-1E2602E9D0B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19356" t="-1005" r="24290" b="18450"/>
          <a:stretch/>
        </p:blipFill>
        <p:spPr>
          <a:xfrm>
            <a:off x="379957" y="696191"/>
            <a:ext cx="5954232" cy="6161809"/>
          </a:xfrm>
          <a:prstGeom prst="rect">
            <a:avLst/>
          </a:prstGeom>
        </p:spPr>
      </p:pic>
      <p:pic>
        <p:nvPicPr>
          <p:cNvPr id="8" name="Gráfico 2">
            <a:extLst>
              <a:ext uri="{FF2B5EF4-FFF2-40B4-BE49-F238E27FC236}">
                <a16:creationId xmlns:a16="http://schemas.microsoft.com/office/drawing/2014/main" xmlns="" id="{E3F7E20D-B774-856A-0346-DD0814DF82B5}"/>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866002" y="5428821"/>
            <a:ext cx="1225207" cy="507091"/>
          </a:xfrm>
          <a:prstGeom prst="rect">
            <a:avLst/>
          </a:prstGeom>
        </p:spPr>
      </p:pic>
    </p:spTree>
    <p:extLst>
      <p:ext uri="{BB962C8B-B14F-4D97-AF65-F5344CB8AC3E}">
        <p14:creationId xmlns:p14="http://schemas.microsoft.com/office/powerpoint/2010/main" val="2741311882"/>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47" Type="http://schemas.openxmlformats.org/officeDocument/2006/relationships/slideLayout" Target="../slideLayouts/slideLayout60.xml"/><Relationship Id="rId50" Type="http://schemas.openxmlformats.org/officeDocument/2006/relationships/slideLayout" Target="../slideLayouts/slideLayout63.xml"/><Relationship Id="rId55" Type="http://schemas.openxmlformats.org/officeDocument/2006/relationships/tags" Target="../tags/tag14.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9" Type="http://schemas.openxmlformats.org/officeDocument/2006/relationships/slideLayout" Target="../slideLayouts/slideLayout42.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53" Type="http://schemas.openxmlformats.org/officeDocument/2006/relationships/theme" Target="../theme/theme2.xml"/><Relationship Id="rId58" Type="http://schemas.openxmlformats.org/officeDocument/2006/relationships/image" Target="../media/image4.png"/><Relationship Id="rId5" Type="http://schemas.openxmlformats.org/officeDocument/2006/relationships/slideLayout" Target="../slideLayouts/slideLayout18.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 Id="rId48" Type="http://schemas.openxmlformats.org/officeDocument/2006/relationships/slideLayout" Target="../slideLayouts/slideLayout61.xml"/><Relationship Id="rId56" Type="http://schemas.openxmlformats.org/officeDocument/2006/relationships/oleObject" Target="../embeddings/oleObject13.bin"/><Relationship Id="rId8" Type="http://schemas.openxmlformats.org/officeDocument/2006/relationships/slideLayout" Target="../slideLayouts/slideLayout21.xml"/><Relationship Id="rId51" Type="http://schemas.openxmlformats.org/officeDocument/2006/relationships/slideLayout" Target="../slideLayouts/slideLayout64.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slideLayout" Target="../slideLayouts/slideLayout59.xml"/><Relationship Id="rId59" Type="http://schemas.openxmlformats.org/officeDocument/2006/relationships/image" Target="../media/image4.svg"/><Relationship Id="rId20" Type="http://schemas.openxmlformats.org/officeDocument/2006/relationships/slideLayout" Target="../slideLayouts/slideLayout33.xml"/><Relationship Id="rId41" Type="http://schemas.openxmlformats.org/officeDocument/2006/relationships/slideLayout" Target="../slideLayouts/slideLayout54.xml"/><Relationship Id="rId54" Type="http://schemas.openxmlformats.org/officeDocument/2006/relationships/vmlDrawing" Target="../drawings/vmlDrawing13.vml"/><Relationship Id="rId1" Type="http://schemas.openxmlformats.org/officeDocument/2006/relationships/slideLayout" Target="../slideLayouts/slideLayout14.xml"/><Relationship Id="rId6" Type="http://schemas.openxmlformats.org/officeDocument/2006/relationships/slideLayout" Target="../slideLayouts/slideLayout19.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49" Type="http://schemas.openxmlformats.org/officeDocument/2006/relationships/slideLayout" Target="../slideLayouts/slideLayout62.xml"/><Relationship Id="rId57" Type="http://schemas.openxmlformats.org/officeDocument/2006/relationships/image" Target="../media/image1.emf"/><Relationship Id="rId10" Type="http://schemas.openxmlformats.org/officeDocument/2006/relationships/slideLayout" Target="../slideLayouts/slideLayout23.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52"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xmlns="" id="{7E22C0DD-7EC0-CB13-19EE-F05783A24E2B}"/>
              </a:ext>
            </a:extLst>
          </p:cNvPr>
          <p:cNvGraphicFramePr>
            <a:graphicFrameLocks noChangeAspect="1"/>
          </p:cNvGraphicFramePr>
          <p:nvPr userDrawn="1">
            <p:custDataLst>
              <p:tags r:id="rId16"/>
            </p:custDataLst>
            <p:extLst>
              <p:ext uri="{D42A27DB-BD31-4B8C-83A1-F6EECF244321}">
                <p14:modId xmlns:p14="http://schemas.microsoft.com/office/powerpoint/2010/main" val="13284056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3" name="Diapositiva de think-cell" r:id="rId17" imgW="395" imgH="396" progId="TCLayout.ActiveDocument.1">
                  <p:embed/>
                </p:oleObj>
              </mc:Choice>
              <mc:Fallback>
                <p:oleObj name="Diapositiva de think-cell" r:id="rId17" imgW="395" imgH="396" progId="TCLayout.ActiveDocument.1">
                  <p:embed/>
                  <p:pic>
                    <p:nvPicPr>
                      <p:cNvPr id="7" name="Objeto 6" hidden="1">
                        <a:extLst>
                          <a:ext uri="{FF2B5EF4-FFF2-40B4-BE49-F238E27FC236}">
                            <a16:creationId xmlns:a16="http://schemas.microsoft.com/office/drawing/2014/main" xmlns="" id="{7E22C0DD-7EC0-CB13-19EE-F05783A24E2B}"/>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59" name="Círculo">
            <a:extLst>
              <a:ext uri="{FF2B5EF4-FFF2-40B4-BE49-F238E27FC236}">
                <a16:creationId xmlns:a16="http://schemas.microsoft.com/office/drawing/2014/main" xmlns="" id="{67F123AF-3418-CD01-A636-AEBDFD32BE7D}"/>
              </a:ext>
            </a:extLst>
          </p:cNvPr>
          <p:cNvSpPr/>
          <p:nvPr userDrawn="1"/>
        </p:nvSpPr>
        <p:spPr>
          <a:xfrm>
            <a:off x="-1841728"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a:t>
            </a:r>
            <a:r>
              <a:rPr lang="es-ES" sz="800" kern="0" dirty="0">
                <a:solidFill>
                  <a:srgbClr val="FFFFFF"/>
                </a:solidFill>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p:txBody>
      </p:sp>
      <p:sp>
        <p:nvSpPr>
          <p:cNvPr id="60" name="Círculo">
            <a:extLst>
              <a:ext uri="{FF2B5EF4-FFF2-40B4-BE49-F238E27FC236}">
                <a16:creationId xmlns:a16="http://schemas.microsoft.com/office/drawing/2014/main" xmlns="" id="{B379EE92-FC6D-694B-393C-5211BF945D3E}"/>
              </a:ext>
            </a:extLst>
          </p:cNvPr>
          <p:cNvSpPr/>
          <p:nvPr userDrawn="1"/>
        </p:nvSpPr>
        <p:spPr>
          <a:xfrm>
            <a:off x="-1232410" y="385201"/>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B 222</a:t>
            </a:r>
            <a:endParaRPr sz="800" kern="0" dirty="0">
              <a:solidFill>
                <a:srgbClr val="000000"/>
              </a:solidFill>
              <a:ea typeface="Arial"/>
              <a:cs typeface="Arial"/>
              <a:sym typeface="Arial"/>
            </a:endParaRPr>
          </a:p>
        </p:txBody>
      </p:sp>
      <p:sp>
        <p:nvSpPr>
          <p:cNvPr id="64" name="Círculo">
            <a:extLst>
              <a:ext uri="{FF2B5EF4-FFF2-40B4-BE49-F238E27FC236}">
                <a16:creationId xmlns:a16="http://schemas.microsoft.com/office/drawing/2014/main" xmlns="" id="{FE4169A0-295E-427F-5DB5-7BCBC8CF4469}"/>
              </a:ext>
            </a:extLst>
          </p:cNvPr>
          <p:cNvSpPr/>
          <p:nvPr userDrawn="1"/>
        </p:nvSpPr>
        <p:spPr>
          <a:xfrm>
            <a:off x="-621291" y="385201"/>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2" name="Círculo">
            <a:extLst>
              <a:ext uri="{FF2B5EF4-FFF2-40B4-BE49-F238E27FC236}">
                <a16:creationId xmlns:a16="http://schemas.microsoft.com/office/drawing/2014/main" xmlns="" id="{3F032DAC-D4C0-2FF5-3316-09E5B8694499}"/>
              </a:ext>
            </a:extLst>
          </p:cNvPr>
          <p:cNvSpPr/>
          <p:nvPr userDrawn="1"/>
        </p:nvSpPr>
        <p:spPr>
          <a:xfrm>
            <a:off x="-1843005" y="2925985"/>
            <a:ext cx="493539" cy="493239"/>
          </a:xfrm>
          <a:prstGeom prst="ellipse">
            <a:avLst/>
          </a:prstGeom>
          <a:solidFill>
            <a:srgbClr val="FC952E"/>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252</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149</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46</a:t>
            </a:r>
            <a:endParaRPr lang="es-ES" sz="800" kern="0" dirty="0">
              <a:solidFill>
                <a:srgbClr val="FFFFFF"/>
              </a:solidFill>
              <a:ea typeface="Arial"/>
              <a:cs typeface="Arial"/>
              <a:sym typeface="Arial"/>
            </a:endParaRPr>
          </a:p>
        </p:txBody>
      </p:sp>
      <p:sp>
        <p:nvSpPr>
          <p:cNvPr id="3" name="Rectángulo 2">
            <a:extLst>
              <a:ext uri="{FF2B5EF4-FFF2-40B4-BE49-F238E27FC236}">
                <a16:creationId xmlns:a16="http://schemas.microsoft.com/office/drawing/2014/main" xmlns="" id="{28DBAAE0-9E07-BDBA-B3A2-8F33E561BFB0}"/>
              </a:ext>
            </a:extLst>
          </p:cNvPr>
          <p:cNvSpPr/>
          <p:nvPr userDrawn="1"/>
        </p:nvSpPr>
        <p:spPr>
          <a:xfrm>
            <a:off x="-1892756" y="2669783"/>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chemeClr val="tx1"/>
                </a:solidFill>
                <a:ea typeface="Helvetica Neue Medium"/>
                <a:cs typeface="Helvetica Neue Medium"/>
                <a:sym typeface="Helvetica Neue Medium"/>
              </a:rPr>
              <a:t>Meta</a:t>
            </a:r>
            <a:endParaRPr lang="es-CL" sz="1000" kern="0" dirty="0">
              <a:solidFill>
                <a:schemeClr val="tx1"/>
              </a:solidFill>
              <a:ea typeface="Helvetica Neue Medium"/>
              <a:cs typeface="Helvetica Neue Medium"/>
              <a:sym typeface="Helvetica Neue Medium"/>
            </a:endParaRPr>
          </a:p>
        </p:txBody>
      </p:sp>
      <p:sp>
        <p:nvSpPr>
          <p:cNvPr id="4" name="Círculo">
            <a:extLst>
              <a:ext uri="{FF2B5EF4-FFF2-40B4-BE49-F238E27FC236}">
                <a16:creationId xmlns:a16="http://schemas.microsoft.com/office/drawing/2014/main" xmlns="" id="{1C53349F-C271-ACB3-FA20-F1F408AEE342}"/>
              </a:ext>
            </a:extLst>
          </p:cNvPr>
          <p:cNvSpPr/>
          <p:nvPr userDrawn="1"/>
        </p:nvSpPr>
        <p:spPr>
          <a:xfrm>
            <a:off x="-1841728" y="2925985"/>
            <a:ext cx="493539" cy="493239"/>
          </a:xfrm>
          <a:prstGeom prst="ellipse">
            <a:avLst/>
          </a:prstGeom>
          <a:solidFill>
            <a:srgbClr val="FC952E"/>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252</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149</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46</a:t>
            </a:r>
            <a:endParaRPr lang="es-ES" sz="800" kern="0" dirty="0">
              <a:solidFill>
                <a:srgbClr val="FFFFFF"/>
              </a:solidFill>
              <a:ea typeface="Arial"/>
              <a:cs typeface="Arial"/>
              <a:sym typeface="Arial"/>
            </a:endParaRPr>
          </a:p>
        </p:txBody>
      </p:sp>
      <p:sp>
        <p:nvSpPr>
          <p:cNvPr id="6" name="Círculo">
            <a:extLst>
              <a:ext uri="{FF2B5EF4-FFF2-40B4-BE49-F238E27FC236}">
                <a16:creationId xmlns:a16="http://schemas.microsoft.com/office/drawing/2014/main" xmlns="" id="{1E4CF4FB-7117-AC0E-BEC5-3F11BD83BF8F}"/>
              </a:ext>
            </a:extLst>
          </p:cNvPr>
          <p:cNvSpPr/>
          <p:nvPr userDrawn="1"/>
        </p:nvSpPr>
        <p:spPr>
          <a:xfrm>
            <a:off x="-1841728" y="3715362"/>
            <a:ext cx="493539" cy="493239"/>
          </a:xfrm>
          <a:prstGeom prst="ellipse">
            <a:avLst/>
          </a:prstGeom>
          <a:solidFill>
            <a:srgbClr val="969696"/>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150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150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150</a:t>
            </a:r>
            <a:endParaRPr lang="es-ES" sz="800" kern="0" dirty="0">
              <a:solidFill>
                <a:srgbClr val="FFFFFF"/>
              </a:solidFill>
              <a:ea typeface="Arial"/>
              <a:cs typeface="Arial"/>
              <a:sym typeface="Arial"/>
            </a:endParaRPr>
          </a:p>
        </p:txBody>
      </p:sp>
      <p:sp>
        <p:nvSpPr>
          <p:cNvPr id="8" name="Rectángulo 7">
            <a:extLst>
              <a:ext uri="{FF2B5EF4-FFF2-40B4-BE49-F238E27FC236}">
                <a16:creationId xmlns:a16="http://schemas.microsoft.com/office/drawing/2014/main" xmlns="" id="{DA2E5E78-709C-6BCD-6E11-58923CE21CDF}"/>
              </a:ext>
            </a:extLst>
          </p:cNvPr>
          <p:cNvSpPr/>
          <p:nvPr userDrawn="1"/>
        </p:nvSpPr>
        <p:spPr>
          <a:xfrm>
            <a:off x="-1892756" y="3459160"/>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chemeClr val="tx1"/>
                </a:solidFill>
                <a:ea typeface="Helvetica Neue Medium"/>
                <a:cs typeface="Helvetica Neue Medium"/>
                <a:sym typeface="Helvetica Neue Medium"/>
              </a:rPr>
              <a:t>Años anteriores</a:t>
            </a:r>
            <a:endParaRPr lang="es-CL" sz="1000" kern="0" dirty="0">
              <a:solidFill>
                <a:schemeClr val="tx1"/>
              </a:solidFill>
              <a:ea typeface="Helvetica Neue Medium"/>
              <a:cs typeface="Helvetica Neue Medium"/>
              <a:sym typeface="Helvetica Neue Medium"/>
            </a:endParaRPr>
          </a:p>
        </p:txBody>
      </p:sp>
      <p:sp>
        <p:nvSpPr>
          <p:cNvPr id="10" name="Rectángulo 9">
            <a:extLst>
              <a:ext uri="{FF2B5EF4-FFF2-40B4-BE49-F238E27FC236}">
                <a16:creationId xmlns:a16="http://schemas.microsoft.com/office/drawing/2014/main" xmlns="" id="{70F140E7-9772-A38F-279B-52E77D1C3CB8}"/>
              </a:ext>
            </a:extLst>
          </p:cNvPr>
          <p:cNvSpPr/>
          <p:nvPr userDrawn="1"/>
        </p:nvSpPr>
        <p:spPr>
          <a:xfrm>
            <a:off x="-1892756" y="424853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chemeClr val="tx1"/>
                </a:solidFill>
                <a:ea typeface="Helvetica Neue Medium"/>
                <a:cs typeface="Helvetica Neue Medium"/>
                <a:sym typeface="Helvetica Neue Medium"/>
              </a:rPr>
              <a:t>Años actual</a:t>
            </a:r>
            <a:endParaRPr lang="es-CL" sz="1000" kern="0" dirty="0">
              <a:solidFill>
                <a:schemeClr val="tx1"/>
              </a:solidFill>
              <a:ea typeface="Helvetica Neue Medium"/>
              <a:cs typeface="Helvetica Neue Medium"/>
              <a:sym typeface="Helvetica Neue Medium"/>
            </a:endParaRPr>
          </a:p>
        </p:txBody>
      </p:sp>
      <p:sp>
        <p:nvSpPr>
          <p:cNvPr id="11" name="Rectángulo 10">
            <a:extLst>
              <a:ext uri="{FF2B5EF4-FFF2-40B4-BE49-F238E27FC236}">
                <a16:creationId xmlns:a16="http://schemas.microsoft.com/office/drawing/2014/main" xmlns="" id="{BBE48E80-4061-E99A-55AC-E94154AD7987}"/>
              </a:ext>
            </a:extLst>
          </p:cNvPr>
          <p:cNvSpPr/>
          <p:nvPr userDrawn="1"/>
        </p:nvSpPr>
        <p:spPr>
          <a:xfrm>
            <a:off x="-1892756" y="511073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chemeClr val="tx1"/>
                </a:solidFill>
                <a:ea typeface="Helvetica Neue Medium"/>
                <a:cs typeface="Helvetica Neue Medium"/>
                <a:sym typeface="Helvetica Neue Medium"/>
              </a:rPr>
              <a:t>Unidades de medida</a:t>
            </a:r>
            <a:endParaRPr lang="es-CL" sz="1000" kern="0" dirty="0">
              <a:solidFill>
                <a:schemeClr val="tx1"/>
              </a:solidFill>
              <a:ea typeface="Helvetica Neue Medium"/>
              <a:cs typeface="Helvetica Neue Medium"/>
              <a:sym typeface="Helvetica Neue Medium"/>
            </a:endParaRPr>
          </a:p>
        </p:txBody>
      </p:sp>
      <p:sp>
        <p:nvSpPr>
          <p:cNvPr id="12" name="CuadroTexto 11">
            <a:extLst>
              <a:ext uri="{FF2B5EF4-FFF2-40B4-BE49-F238E27FC236}">
                <a16:creationId xmlns:a16="http://schemas.microsoft.com/office/drawing/2014/main" xmlns="" id="{FEB5DFF8-EDDD-DC5D-D0C3-113C1D35CEA3}"/>
              </a:ext>
            </a:extLst>
          </p:cNvPr>
          <p:cNvSpPr txBox="1"/>
          <p:nvPr userDrawn="1"/>
        </p:nvSpPr>
        <p:spPr>
          <a:xfrm>
            <a:off x="-1838731" y="5327003"/>
            <a:ext cx="1135535" cy="351987"/>
          </a:xfrm>
          <a:prstGeom prst="rect">
            <a:avLst/>
          </a:prstGeom>
          <a:noFill/>
        </p:spPr>
        <p:txBody>
          <a:bodyPr wrap="square" lIns="0" tIns="0" rIns="0" bIns="0" rtlCol="0">
            <a:noAutofit/>
          </a:bodyPr>
          <a:lstStyle/>
          <a:p>
            <a:pPr algn="l"/>
            <a:r>
              <a:rPr lang="es-CL" sz="1100" dirty="0">
                <a:solidFill>
                  <a:schemeClr val="tx1"/>
                </a:solidFill>
              </a:rPr>
              <a:t>XX MM$</a:t>
            </a:r>
          </a:p>
          <a:p>
            <a:pPr algn="l"/>
            <a:endParaRPr lang="es-CL" sz="1200" dirty="0" err="1">
              <a:solidFill>
                <a:schemeClr val="tx1"/>
              </a:solidFill>
            </a:endParaRPr>
          </a:p>
        </p:txBody>
      </p:sp>
      <p:sp>
        <p:nvSpPr>
          <p:cNvPr id="13" name="Rectángulo 12">
            <a:extLst>
              <a:ext uri="{FF2B5EF4-FFF2-40B4-BE49-F238E27FC236}">
                <a16:creationId xmlns:a16="http://schemas.microsoft.com/office/drawing/2014/main" xmlns="" id="{E346D4BE-3DA6-0295-2565-114E949768C4}"/>
              </a:ext>
            </a:extLst>
          </p:cNvPr>
          <p:cNvSpPr/>
          <p:nvPr userDrawn="1"/>
        </p:nvSpPr>
        <p:spPr>
          <a:xfrm>
            <a:off x="-1892756" y="5619819"/>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chemeClr val="tx1"/>
                </a:solidFill>
                <a:ea typeface="Helvetica Neue Medium"/>
                <a:cs typeface="Helvetica Neue Medium"/>
                <a:sym typeface="Helvetica Neue Medium"/>
              </a:rPr>
              <a:t>¿Cómo escribir un pie de página?</a:t>
            </a:r>
            <a:endParaRPr lang="es-CL" sz="1000" kern="0" dirty="0">
              <a:solidFill>
                <a:schemeClr val="tx1"/>
              </a:solidFill>
              <a:ea typeface="Helvetica Neue Medium"/>
              <a:cs typeface="Helvetica Neue Medium"/>
              <a:sym typeface="Helvetica Neue Medium"/>
            </a:endParaRPr>
          </a:p>
        </p:txBody>
      </p:sp>
      <p:sp>
        <p:nvSpPr>
          <p:cNvPr id="28" name="Rectángulo 27">
            <a:extLst>
              <a:ext uri="{FF2B5EF4-FFF2-40B4-BE49-F238E27FC236}">
                <a16:creationId xmlns:a16="http://schemas.microsoft.com/office/drawing/2014/main" xmlns="" id="{7EE3EE48-AC04-0F4B-646B-D4C4CFFC37A7}"/>
              </a:ext>
            </a:extLst>
          </p:cNvPr>
          <p:cNvSpPr/>
          <p:nvPr userDrawn="1"/>
        </p:nvSpPr>
        <p:spPr>
          <a:xfrm>
            <a:off x="-1892756"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000000"/>
                </a:solidFill>
                <a:ea typeface="Helvetica Neue Medium"/>
                <a:cs typeface="Helvetica Neue Medium"/>
                <a:sym typeface="Helvetica Neue Medium"/>
              </a:rPr>
              <a:t>Transversales</a:t>
            </a:r>
            <a:r>
              <a:rPr lang="es-ES" sz="1000" kern="0" baseline="0" dirty="0">
                <a:solidFill>
                  <a:srgbClr val="000000"/>
                </a:solidFill>
                <a:ea typeface="Helvetica Neue Medium"/>
                <a:cs typeface="Helvetica Neue Medium"/>
                <a:sym typeface="Helvetica Neue Medium"/>
              </a:rPr>
              <a:t> </a:t>
            </a:r>
            <a:endParaRPr lang="es-CL" sz="1000" kern="0" dirty="0">
              <a:solidFill>
                <a:srgbClr val="000000"/>
              </a:solidFill>
              <a:ea typeface="Helvetica Neue Medium"/>
              <a:cs typeface="Helvetica Neue Medium"/>
              <a:sym typeface="Helvetica Neue Medium"/>
            </a:endParaRPr>
          </a:p>
        </p:txBody>
      </p:sp>
      <p:sp>
        <p:nvSpPr>
          <p:cNvPr id="29" name="CuadroTexto 28">
            <a:extLst>
              <a:ext uri="{FF2B5EF4-FFF2-40B4-BE49-F238E27FC236}">
                <a16:creationId xmlns:a16="http://schemas.microsoft.com/office/drawing/2014/main" xmlns="" id="{1A8C27A4-2B0A-94C6-B229-A24DCE3B085B}"/>
              </a:ext>
            </a:extLst>
          </p:cNvPr>
          <p:cNvSpPr txBox="1"/>
          <p:nvPr userDrawn="1"/>
        </p:nvSpPr>
        <p:spPr>
          <a:xfrm>
            <a:off x="-1851660" y="5942963"/>
            <a:ext cx="1722106" cy="2340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050" dirty="0">
                <a:solidFill>
                  <a:schemeClr val="tx1"/>
                </a:solidFill>
              </a:rPr>
              <a:t>(1) Achs; (2) Achs; (3) Achs</a:t>
            </a:r>
          </a:p>
          <a:p>
            <a:pPr algn="l"/>
            <a:endParaRPr lang="es-CL" sz="1050" dirty="0">
              <a:solidFill>
                <a:schemeClr val="tx1"/>
              </a:solidFill>
            </a:endParaRPr>
          </a:p>
        </p:txBody>
      </p:sp>
      <p:sp>
        <p:nvSpPr>
          <p:cNvPr id="27" name="Rectángulo 26">
            <a:extLst>
              <a:ext uri="{FF2B5EF4-FFF2-40B4-BE49-F238E27FC236}">
                <a16:creationId xmlns:a16="http://schemas.microsoft.com/office/drawing/2014/main" xmlns="" id="{5D700805-865F-F74D-A6EC-3717453F91CB}"/>
              </a:ext>
            </a:extLst>
          </p:cNvPr>
          <p:cNvSpPr/>
          <p:nvPr userDrawn="1"/>
        </p:nvSpPr>
        <p:spPr>
          <a:xfrm>
            <a:off x="-1892756" y="86574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err="1">
                <a:solidFill>
                  <a:schemeClr val="tx1"/>
                </a:solidFill>
                <a:ea typeface="Helvetica Neue Medium"/>
                <a:cs typeface="Helvetica Neue Medium"/>
                <a:sym typeface="Helvetica Neue Medium"/>
              </a:rPr>
              <a:t>Masterbrand</a:t>
            </a:r>
            <a:r>
              <a:rPr lang="es-CL" sz="1000" kern="0" dirty="0">
                <a:solidFill>
                  <a:schemeClr val="tx1"/>
                </a:solidFill>
                <a:ea typeface="Helvetica Neue Medium"/>
                <a:cs typeface="Helvetica Neue Medium"/>
                <a:sym typeface="Helvetica Neue Medium"/>
              </a:rPr>
              <a:t> y Laboral</a:t>
            </a:r>
            <a:endParaRPr lang="es-ES" sz="1000" kern="0" dirty="0">
              <a:solidFill>
                <a:schemeClr val="tx1"/>
              </a:solidFill>
              <a:ea typeface="Helvetica Neue Medium"/>
              <a:cs typeface="Helvetica Neue Medium"/>
              <a:sym typeface="Helvetica Neue Medium"/>
            </a:endParaRPr>
          </a:p>
        </p:txBody>
      </p:sp>
      <p:sp>
        <p:nvSpPr>
          <p:cNvPr id="33" name="Círculo">
            <a:extLst>
              <a:ext uri="{FF2B5EF4-FFF2-40B4-BE49-F238E27FC236}">
                <a16:creationId xmlns:a16="http://schemas.microsoft.com/office/drawing/2014/main" xmlns="" id="{6B0A7D2B-7729-3C9E-030D-F07D288B3C1C}"/>
              </a:ext>
            </a:extLst>
          </p:cNvPr>
          <p:cNvSpPr/>
          <p:nvPr userDrawn="1"/>
        </p:nvSpPr>
        <p:spPr>
          <a:xfrm>
            <a:off x="-1841728" y="1126061"/>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34" name="Círculo">
            <a:extLst>
              <a:ext uri="{FF2B5EF4-FFF2-40B4-BE49-F238E27FC236}">
                <a16:creationId xmlns:a16="http://schemas.microsoft.com/office/drawing/2014/main" xmlns="" id="{88EF2449-2A49-499E-6F80-C48E8C65AE89}"/>
              </a:ext>
            </a:extLst>
          </p:cNvPr>
          <p:cNvSpPr/>
          <p:nvPr userDrawn="1"/>
        </p:nvSpPr>
        <p:spPr>
          <a:xfrm>
            <a:off x="-1232410" y="1126580"/>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40" name="Círculo">
            <a:extLst>
              <a:ext uri="{FF2B5EF4-FFF2-40B4-BE49-F238E27FC236}">
                <a16:creationId xmlns:a16="http://schemas.microsoft.com/office/drawing/2014/main" xmlns="" id="{41C49AC9-6BF7-E83C-A8F1-CD272DD365B6}"/>
              </a:ext>
            </a:extLst>
          </p:cNvPr>
          <p:cNvSpPr/>
          <p:nvPr userDrawn="1"/>
        </p:nvSpPr>
        <p:spPr>
          <a:xfrm>
            <a:off x="-1841728" y="1798860"/>
            <a:ext cx="493538" cy="493239"/>
          </a:xfrm>
          <a:prstGeom prst="ellipse">
            <a:avLst/>
          </a:prstGeom>
          <a:solidFill>
            <a:srgbClr val="81D877"/>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129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216</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119</a:t>
            </a:r>
            <a:endParaRPr sz="800" kern="0" dirty="0">
              <a:solidFill>
                <a:srgbClr val="FFFFFF"/>
              </a:solidFill>
              <a:ea typeface="Arial"/>
              <a:cs typeface="Arial"/>
              <a:sym typeface="Arial"/>
            </a:endParaRPr>
          </a:p>
        </p:txBody>
      </p:sp>
      <p:sp>
        <p:nvSpPr>
          <p:cNvPr id="42" name="Círculo">
            <a:extLst>
              <a:ext uri="{FF2B5EF4-FFF2-40B4-BE49-F238E27FC236}">
                <a16:creationId xmlns:a16="http://schemas.microsoft.com/office/drawing/2014/main" xmlns="" id="{93F27D3D-8F44-FD61-1DAD-F4236E27CBC9}"/>
              </a:ext>
            </a:extLst>
          </p:cNvPr>
          <p:cNvSpPr/>
          <p:nvPr userDrawn="1"/>
        </p:nvSpPr>
        <p:spPr>
          <a:xfrm>
            <a:off x="-1232410" y="1799378"/>
            <a:ext cx="493539" cy="493239"/>
          </a:xfrm>
          <a:prstGeom prst="ellipse">
            <a:avLst/>
          </a:prstGeom>
          <a:solidFill>
            <a:srgbClr val="27933E"/>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39</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147</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62</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44" name="Círculo">
            <a:extLst>
              <a:ext uri="{FF2B5EF4-FFF2-40B4-BE49-F238E27FC236}">
                <a16:creationId xmlns:a16="http://schemas.microsoft.com/office/drawing/2014/main" xmlns="" id="{6B0A7D2B-7729-3C9E-030D-F07D288B3C1C}"/>
              </a:ext>
            </a:extLst>
          </p:cNvPr>
          <p:cNvSpPr/>
          <p:nvPr userDrawn="1"/>
        </p:nvSpPr>
        <p:spPr>
          <a:xfrm>
            <a:off x="-1841728" y="4509368"/>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23" name="Rectángulo 22">
            <a:extLst>
              <a:ext uri="{FF2B5EF4-FFF2-40B4-BE49-F238E27FC236}">
                <a16:creationId xmlns:a16="http://schemas.microsoft.com/office/drawing/2014/main" xmlns="" id="{BE59B478-5DBC-324F-BC54-24A62693B07E}"/>
              </a:ext>
            </a:extLst>
          </p:cNvPr>
          <p:cNvSpPr/>
          <p:nvPr userDrawn="1"/>
        </p:nvSpPr>
        <p:spPr>
          <a:xfrm>
            <a:off x="-1892756" y="1630561"/>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chemeClr val="tx1"/>
                </a:solidFill>
                <a:ea typeface="Helvetica Neue Medium"/>
                <a:cs typeface="Helvetica Neue Medium"/>
                <a:sym typeface="Helvetica Neue Medium"/>
              </a:rPr>
              <a:t>Complementarios</a:t>
            </a:r>
            <a:endParaRPr lang="es-CL" sz="1000" kern="0" dirty="0">
              <a:solidFill>
                <a:schemeClr val="tx1"/>
              </a:solidFill>
              <a:ea typeface="Helvetica Neue Medium"/>
              <a:cs typeface="Helvetica Neue Medium"/>
              <a:sym typeface="Helvetica Neue Medium"/>
            </a:endParaRPr>
          </a:p>
        </p:txBody>
      </p:sp>
    </p:spTree>
    <p:extLst>
      <p:ext uri="{BB962C8B-B14F-4D97-AF65-F5344CB8AC3E}">
        <p14:creationId xmlns:p14="http://schemas.microsoft.com/office/powerpoint/2010/main" val="567810667"/>
      </p:ext>
    </p:extLst>
  </p:cSld>
  <p:clrMap bg1="lt1" tx1="dk1" bg2="lt2" tx2="dk2" accent1="accent1" accent2="accent2" accent3="accent3" accent4="accent4" accent5="accent5" accent6="accent6" hlink="hlink" folHlink="folHlink"/>
  <p:sldLayoutIdLst>
    <p:sldLayoutId id="2147483929" r:id="rId1"/>
    <p:sldLayoutId id="2147483723" r:id="rId2"/>
    <p:sldLayoutId id="2147483721" r:id="rId3"/>
    <p:sldLayoutId id="2147483722" r:id="rId4"/>
    <p:sldLayoutId id="2147483726" r:id="rId5"/>
    <p:sldLayoutId id="2147484000" r:id="rId6"/>
    <p:sldLayoutId id="2147483724" r:id="rId7"/>
    <p:sldLayoutId id="2147483725" r:id="rId8"/>
    <p:sldLayoutId id="2147483932" r:id="rId9"/>
    <p:sldLayoutId id="2147483739" r:id="rId10"/>
    <p:sldLayoutId id="2147483930" r:id="rId11"/>
    <p:sldLayoutId id="2147483931" r:id="rId12"/>
    <p:sldLayoutId id="2147484004" r:id="rId13"/>
  </p:sldLayoutIdLst>
  <p:hf hdr="0" dt="0"/>
  <p:txStyles>
    <p:titleStyle>
      <a:lvl1pPr algn="l" defTabSz="914400" rtl="0" eaLnBrk="1" latinLnBrk="0" hangingPunct="1">
        <a:lnSpc>
          <a:spcPct val="90000"/>
        </a:lnSpc>
        <a:spcBef>
          <a:spcPct val="0"/>
        </a:spcBef>
        <a:buNone/>
        <a:defRPr kumimoji="0" lang="es-ES" sz="2000" b="0" i="0" u="none" strike="noStrike" kern="1200" cap="none" spc="0" normalizeH="0" baseline="0" dirty="0" smtClean="0">
          <a:ln>
            <a:noFill/>
          </a:ln>
          <a:solidFill>
            <a:srgbClr val="15BF45"/>
          </a:solidFill>
          <a:effectLst/>
          <a:uLnTx/>
          <a:uFillTx/>
          <a:latin typeface="Arial" panose="020B0604020202020204" pitchFamily="34" charset="0"/>
          <a:ea typeface="+mn-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1">
          <p15:clr>
            <a:srgbClr val="F26B43"/>
          </p15:clr>
        </p15:guide>
        <p15:guide id="2" pos="279">
          <p15:clr>
            <a:srgbClr val="F26B43"/>
          </p15:clr>
        </p15:guide>
        <p15:guide id="3" pos="7423">
          <p15:clr>
            <a:srgbClr val="F26B43"/>
          </p15:clr>
        </p15:guide>
        <p15:guide id="4" orient="horz" pos="3884">
          <p15:clr>
            <a:srgbClr val="F26B43"/>
          </p15:clr>
        </p15:guide>
        <p15:guide id="5" orient="horz" pos="232" userDrawn="1">
          <p15:clr>
            <a:srgbClr val="F26B43"/>
          </p15:clr>
        </p15:guide>
        <p15:guide id="6" orient="horz" pos="323" userDrawn="1">
          <p15:clr>
            <a:srgbClr val="F26B43"/>
          </p15:clr>
        </p15:guide>
        <p15:guide id="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xmlns="" id="{7E22C0DD-7EC0-CB13-19EE-F05783A24E2B}"/>
              </a:ext>
            </a:extLst>
          </p:cNvPr>
          <p:cNvGraphicFramePr>
            <a:graphicFrameLocks noChangeAspect="1"/>
          </p:cNvGraphicFramePr>
          <p:nvPr userDrawn="1">
            <p:custDataLst>
              <p:tags r:id="rId55"/>
            </p:custDataLst>
            <p:extLst>
              <p:ext uri="{D42A27DB-BD31-4B8C-83A1-F6EECF244321}">
                <p14:modId xmlns:p14="http://schemas.microsoft.com/office/powerpoint/2010/main" val="36461995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1" name="Diapositiva de think-cell" r:id="rId56" imgW="395" imgH="396" progId="TCLayout.ActiveDocument.1">
                  <p:embed/>
                </p:oleObj>
              </mc:Choice>
              <mc:Fallback>
                <p:oleObj name="Diapositiva de think-cell" r:id="rId56" imgW="395" imgH="396" progId="TCLayout.ActiveDocument.1">
                  <p:embed/>
                  <p:pic>
                    <p:nvPicPr>
                      <p:cNvPr id="0" name=""/>
                      <p:cNvPicPr/>
                      <p:nvPr/>
                    </p:nvPicPr>
                    <p:blipFill>
                      <a:blip r:embed="rId57"/>
                      <a:stretch>
                        <a:fillRect/>
                      </a:stretch>
                    </p:blipFill>
                    <p:spPr>
                      <a:xfrm>
                        <a:off x="1588" y="1588"/>
                        <a:ext cx="1588" cy="1588"/>
                      </a:xfrm>
                      <a:prstGeom prst="rect">
                        <a:avLst/>
                      </a:prstGeom>
                    </p:spPr>
                  </p:pic>
                </p:oleObj>
              </mc:Fallback>
            </mc:AlternateContent>
          </a:graphicData>
        </a:graphic>
      </p:graphicFrame>
      <p:cxnSp>
        <p:nvCxnSpPr>
          <p:cNvPr id="19" name="Conector recto 18">
            <a:extLst>
              <a:ext uri="{FF2B5EF4-FFF2-40B4-BE49-F238E27FC236}">
                <a16:creationId xmlns:a16="http://schemas.microsoft.com/office/drawing/2014/main" xmlns="" id="{0031F56D-A399-10B4-C046-ECC58D0B382A}"/>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20" name="Marcador de título 19">
            <a:extLst>
              <a:ext uri="{FF2B5EF4-FFF2-40B4-BE49-F238E27FC236}">
                <a16:creationId xmlns:a16="http://schemas.microsoft.com/office/drawing/2014/main" xmlns="" id="{A54FB77B-4F90-D9EF-BADA-C2F6113F5D72}"/>
              </a:ext>
            </a:extLst>
          </p:cNvPr>
          <p:cNvSpPr>
            <a:spLocks noGrp="1"/>
          </p:cNvSpPr>
          <p:nvPr>
            <p:ph type="title"/>
          </p:nvPr>
        </p:nvSpPr>
        <p:spPr>
          <a:xfrm>
            <a:off x="449261" y="496570"/>
            <a:ext cx="9792000" cy="608400"/>
          </a:xfrm>
          <a:prstGeom prst="rect">
            <a:avLst/>
          </a:prstGeom>
        </p:spPr>
        <p:txBody>
          <a:bodyPr vert="horz" lIns="0" tIns="0" rIns="0" bIns="0" rtlCol="0" anchor="t">
            <a:noAutofit/>
          </a:bodyPr>
          <a:lstStyle/>
          <a:p>
            <a:pPr lvl="0"/>
            <a:r>
              <a:rPr lang="es-ES" dirty="0"/>
              <a:t>Título Arial Regular 20</a:t>
            </a:r>
            <a:br>
              <a:rPr lang="es-ES" dirty="0"/>
            </a:br>
            <a:endParaRPr lang="es-ES" dirty="0"/>
          </a:p>
        </p:txBody>
      </p:sp>
      <p:sp>
        <p:nvSpPr>
          <p:cNvPr id="21" name="Marcador de texto 20">
            <a:extLst>
              <a:ext uri="{FF2B5EF4-FFF2-40B4-BE49-F238E27FC236}">
                <a16:creationId xmlns:a16="http://schemas.microsoft.com/office/drawing/2014/main" xmlns="" id="{3A844869-5447-4C2B-8287-C19B6DF6ECD3}"/>
              </a:ext>
            </a:extLst>
          </p:cNvPr>
          <p:cNvSpPr>
            <a:spLocks noGrp="1"/>
          </p:cNvSpPr>
          <p:nvPr>
            <p:ph type="body" idx="1"/>
          </p:nvPr>
        </p:nvSpPr>
        <p:spPr>
          <a:xfrm>
            <a:off x="447579" y="1562832"/>
            <a:ext cx="11336433" cy="4603018"/>
          </a:xfrm>
          <a:prstGeom prst="rect">
            <a:avLst/>
          </a:prstGeom>
        </p:spPr>
        <p:txBody>
          <a:bodyPr vert="horz" lIns="91440" tIns="45720" rIns="91440" bIns="45720" rtlCol="0">
            <a:noAutofit/>
          </a:bodyPr>
          <a:lstStyle/>
          <a:p>
            <a:pPr marL="180975" lvl="0" indent="-180975"/>
            <a:r>
              <a:rPr lang="es-ES" dirty="0"/>
              <a:t>Haga clic para modificar los estilos de texto del patrón</a:t>
            </a:r>
          </a:p>
          <a:p>
            <a:pPr marL="357188" lvl="1" indent="-176213"/>
            <a:r>
              <a:rPr lang="es-ES" dirty="0"/>
              <a:t>Segundo nivel</a:t>
            </a:r>
          </a:p>
          <a:p>
            <a:pPr marL="538163" lvl="2" indent="-180975"/>
            <a:r>
              <a:rPr lang="es-ES" dirty="0"/>
              <a:t>Tercer nivel</a:t>
            </a:r>
          </a:p>
          <a:p>
            <a:pPr marL="719138" lvl="3" indent="-180975"/>
            <a:r>
              <a:rPr lang="es-ES" dirty="0"/>
              <a:t>Cuarto nivel</a:t>
            </a:r>
          </a:p>
          <a:p>
            <a:pPr marL="896938" lvl="4" indent="-177800"/>
            <a:r>
              <a:rPr lang="es-ES" dirty="0"/>
              <a:t>Quinto nivel</a:t>
            </a:r>
            <a:endParaRPr lang="es-CL" dirty="0"/>
          </a:p>
        </p:txBody>
      </p:sp>
      <p:sp>
        <p:nvSpPr>
          <p:cNvPr id="31" name="Marcador de número de diapositiva 23">
            <a:extLst>
              <a:ext uri="{FF2B5EF4-FFF2-40B4-BE49-F238E27FC236}">
                <a16:creationId xmlns:a16="http://schemas.microsoft.com/office/drawing/2014/main" xmlns="" id="{832595A6-04B9-5CB5-FC4C-B92263D41A2F}"/>
              </a:ext>
            </a:extLst>
          </p:cNvPr>
          <p:cNvSpPr>
            <a:spLocks noGrp="1"/>
          </p:cNvSpPr>
          <p:nvPr>
            <p:ph type="sldNum" sz="quarter" idx="4"/>
          </p:nvPr>
        </p:nvSpPr>
        <p:spPr>
          <a:xfrm>
            <a:off x="11531291" y="6474653"/>
            <a:ext cx="505443" cy="234000"/>
          </a:xfrm>
          <a:prstGeom prst="rect">
            <a:avLst/>
          </a:prstGeom>
        </p:spPr>
        <p:txBody>
          <a:bodyPr vert="horz" lIns="0" tIns="0" rIns="0" bIns="0" rtlCol="0" anchor="t">
            <a:noAutofit/>
          </a:bodyPr>
          <a:lstStyle>
            <a:lvl1pPr algn="l">
              <a:defRPr sz="1000">
                <a:solidFill>
                  <a:schemeClr val="tx1"/>
                </a:solidFill>
                <a:latin typeface="Arial" panose="020B0604020202020204" pitchFamily="34" charset="0"/>
                <a:cs typeface="Arial" panose="020B0604020202020204" pitchFamily="34" charset="0"/>
              </a:defRPr>
            </a:lvl1pPr>
          </a:lstStyle>
          <a:p>
            <a:fld id="{4B90B3AC-360D-4C0F-BB2D-EFC963FB8AB1}" type="slidenum">
              <a:rPr lang="es-CL" smtClean="0"/>
              <a:pPr/>
              <a:t>‹Nº›</a:t>
            </a:fld>
            <a:endParaRPr lang="es-CL" dirty="0"/>
          </a:p>
        </p:txBody>
      </p:sp>
      <p:sp>
        <p:nvSpPr>
          <p:cNvPr id="32" name="Marcador de pie de página 2">
            <a:extLst>
              <a:ext uri="{FF2B5EF4-FFF2-40B4-BE49-F238E27FC236}">
                <a16:creationId xmlns:a16="http://schemas.microsoft.com/office/drawing/2014/main" xmlns="" id="{1E9659C6-FF96-0824-B9C3-D5B47FA10CEB}"/>
              </a:ext>
            </a:extLst>
          </p:cNvPr>
          <p:cNvSpPr>
            <a:spLocks noGrp="1"/>
          </p:cNvSpPr>
          <p:nvPr>
            <p:ph type="ftr" sz="quarter" idx="3"/>
          </p:nvPr>
        </p:nvSpPr>
        <p:spPr>
          <a:xfrm>
            <a:off x="447578" y="6474653"/>
            <a:ext cx="10953109" cy="234291"/>
          </a:xfrm>
          <a:prstGeom prst="rect">
            <a:avLst/>
          </a:prstGeom>
        </p:spPr>
        <p:txBody>
          <a:bodyPr lIns="0" tIns="0" rIns="0" bIns="0">
            <a:noAutofit/>
          </a:bodyPr>
          <a:lstStyle>
            <a:lvl1pPr>
              <a:defRPr sz="900">
                <a:solidFill>
                  <a:schemeClr val="tx1"/>
                </a:solidFill>
              </a:defRPr>
            </a:lvl1pPr>
          </a:lstStyle>
          <a:p>
            <a:endParaRPr lang="es-CL" dirty="0"/>
          </a:p>
        </p:txBody>
      </p:sp>
      <p:pic>
        <p:nvPicPr>
          <p:cNvPr id="34" name="Gráfico 7">
            <a:extLst>
              <a:ext uri="{FF2B5EF4-FFF2-40B4-BE49-F238E27FC236}">
                <a16:creationId xmlns:a16="http://schemas.microsoft.com/office/drawing/2014/main" xmlns="" id="{FDEC0ABD-6C88-E5D1-ED52-F3677C45D7F8}"/>
              </a:ext>
            </a:extLst>
          </p:cNvPr>
          <p:cNvPicPr>
            <a:picLocks noChangeAspect="1"/>
          </p:cNvPicPr>
          <p:nvPr userDrawn="1"/>
        </p:nvPicPr>
        <p:blipFill>
          <a:blip r:embed="rId58" cstate="print">
            <a:extLst>
              <a:ext uri="{28A0092B-C50C-407E-A947-70E740481C1C}">
                <a14:useLocalDpi xmlns:a14="http://schemas.microsoft.com/office/drawing/2010/main" val="0"/>
              </a:ext>
              <a:ext uri="{96DAC541-7B7A-43D3-8B79-37D633B846F1}">
                <asvg:svgBlip xmlns:asvg="http://schemas.microsoft.com/office/drawing/2016/SVG/main" xmlns="" r:embed="rId59"/>
              </a:ext>
            </a:extLst>
          </a:blip>
          <a:stretch>
            <a:fillRect/>
          </a:stretch>
        </p:blipFill>
        <p:spPr>
          <a:xfrm>
            <a:off x="10559444" y="367977"/>
            <a:ext cx="1224570" cy="506827"/>
          </a:xfrm>
          <a:prstGeom prst="rect">
            <a:avLst/>
          </a:prstGeom>
        </p:spPr>
      </p:pic>
      <p:sp>
        <p:nvSpPr>
          <p:cNvPr id="52" name="Círculo">
            <a:extLst>
              <a:ext uri="{FF2B5EF4-FFF2-40B4-BE49-F238E27FC236}">
                <a16:creationId xmlns:a16="http://schemas.microsoft.com/office/drawing/2014/main" xmlns="" id="{67F123AF-3418-CD01-A636-AEBDFD32BE7D}"/>
              </a:ext>
            </a:extLst>
          </p:cNvPr>
          <p:cNvSpPr/>
          <p:nvPr userDrawn="1"/>
        </p:nvSpPr>
        <p:spPr>
          <a:xfrm>
            <a:off x="-1841728"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a:t>
            </a:r>
            <a:r>
              <a:rPr lang="es-ES" sz="800" kern="0" dirty="0">
                <a:solidFill>
                  <a:srgbClr val="FFFFFF"/>
                </a:solidFill>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p:txBody>
      </p:sp>
      <p:sp>
        <p:nvSpPr>
          <p:cNvPr id="53" name="Círculo">
            <a:extLst>
              <a:ext uri="{FF2B5EF4-FFF2-40B4-BE49-F238E27FC236}">
                <a16:creationId xmlns:a16="http://schemas.microsoft.com/office/drawing/2014/main" xmlns="" id="{B379EE92-FC6D-694B-393C-5211BF945D3E}"/>
              </a:ext>
            </a:extLst>
          </p:cNvPr>
          <p:cNvSpPr/>
          <p:nvPr userDrawn="1"/>
        </p:nvSpPr>
        <p:spPr>
          <a:xfrm>
            <a:off x="-1232410" y="385201"/>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B 222</a:t>
            </a:r>
            <a:endParaRPr sz="800" kern="0" dirty="0">
              <a:solidFill>
                <a:srgbClr val="000000"/>
              </a:solidFill>
              <a:ea typeface="Arial"/>
              <a:cs typeface="Arial"/>
              <a:sym typeface="Arial"/>
            </a:endParaRPr>
          </a:p>
        </p:txBody>
      </p:sp>
      <p:sp>
        <p:nvSpPr>
          <p:cNvPr id="54" name="Círculo">
            <a:extLst>
              <a:ext uri="{FF2B5EF4-FFF2-40B4-BE49-F238E27FC236}">
                <a16:creationId xmlns:a16="http://schemas.microsoft.com/office/drawing/2014/main" xmlns="" id="{FE4169A0-295E-427F-5DB5-7BCBC8CF4469}"/>
              </a:ext>
            </a:extLst>
          </p:cNvPr>
          <p:cNvSpPr/>
          <p:nvPr userDrawn="1"/>
        </p:nvSpPr>
        <p:spPr>
          <a:xfrm>
            <a:off x="-621291" y="385201"/>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55" name="Círculo">
            <a:extLst>
              <a:ext uri="{FF2B5EF4-FFF2-40B4-BE49-F238E27FC236}">
                <a16:creationId xmlns:a16="http://schemas.microsoft.com/office/drawing/2014/main" xmlns="" id="{3F032DAC-D4C0-2FF5-3316-09E5B8694499}"/>
              </a:ext>
            </a:extLst>
          </p:cNvPr>
          <p:cNvSpPr/>
          <p:nvPr userDrawn="1"/>
        </p:nvSpPr>
        <p:spPr>
          <a:xfrm>
            <a:off x="-1843005" y="2925985"/>
            <a:ext cx="493539" cy="493239"/>
          </a:xfrm>
          <a:prstGeom prst="ellipse">
            <a:avLst/>
          </a:prstGeom>
          <a:solidFill>
            <a:srgbClr val="FC952E"/>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252</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149</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46</a:t>
            </a:r>
            <a:endParaRPr lang="es-ES" sz="800" kern="0" dirty="0">
              <a:solidFill>
                <a:srgbClr val="FFFFFF"/>
              </a:solidFill>
              <a:ea typeface="Arial"/>
              <a:cs typeface="Arial"/>
              <a:sym typeface="Arial"/>
            </a:endParaRPr>
          </a:p>
        </p:txBody>
      </p:sp>
      <p:sp>
        <p:nvSpPr>
          <p:cNvPr id="56" name="Rectángulo 55">
            <a:extLst>
              <a:ext uri="{FF2B5EF4-FFF2-40B4-BE49-F238E27FC236}">
                <a16:creationId xmlns:a16="http://schemas.microsoft.com/office/drawing/2014/main" xmlns="" id="{28DBAAE0-9E07-BDBA-B3A2-8F33E561BFB0}"/>
              </a:ext>
            </a:extLst>
          </p:cNvPr>
          <p:cNvSpPr/>
          <p:nvPr userDrawn="1"/>
        </p:nvSpPr>
        <p:spPr>
          <a:xfrm>
            <a:off x="-1892756" y="2669783"/>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chemeClr val="tx1"/>
                </a:solidFill>
                <a:ea typeface="Helvetica Neue Medium"/>
                <a:cs typeface="Helvetica Neue Medium"/>
                <a:sym typeface="Helvetica Neue Medium"/>
              </a:rPr>
              <a:t>Meta</a:t>
            </a:r>
            <a:endParaRPr lang="es-CL" sz="1000" kern="0" dirty="0">
              <a:solidFill>
                <a:schemeClr val="tx1"/>
              </a:solidFill>
              <a:ea typeface="Helvetica Neue Medium"/>
              <a:cs typeface="Helvetica Neue Medium"/>
              <a:sym typeface="Helvetica Neue Medium"/>
            </a:endParaRPr>
          </a:p>
        </p:txBody>
      </p:sp>
      <p:sp>
        <p:nvSpPr>
          <p:cNvPr id="57" name="Círculo">
            <a:extLst>
              <a:ext uri="{FF2B5EF4-FFF2-40B4-BE49-F238E27FC236}">
                <a16:creationId xmlns:a16="http://schemas.microsoft.com/office/drawing/2014/main" xmlns="" id="{1C53349F-C271-ACB3-FA20-F1F408AEE342}"/>
              </a:ext>
            </a:extLst>
          </p:cNvPr>
          <p:cNvSpPr/>
          <p:nvPr userDrawn="1"/>
        </p:nvSpPr>
        <p:spPr>
          <a:xfrm>
            <a:off x="-1841728" y="2925985"/>
            <a:ext cx="493539" cy="493239"/>
          </a:xfrm>
          <a:prstGeom prst="ellipse">
            <a:avLst/>
          </a:prstGeom>
          <a:solidFill>
            <a:srgbClr val="FC952E"/>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252</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149</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46</a:t>
            </a:r>
            <a:endParaRPr lang="es-ES" sz="800" kern="0" dirty="0">
              <a:solidFill>
                <a:srgbClr val="FFFFFF"/>
              </a:solidFill>
              <a:ea typeface="Arial"/>
              <a:cs typeface="Arial"/>
              <a:sym typeface="Arial"/>
            </a:endParaRPr>
          </a:p>
        </p:txBody>
      </p:sp>
      <p:sp>
        <p:nvSpPr>
          <p:cNvPr id="58" name="Círculo">
            <a:extLst>
              <a:ext uri="{FF2B5EF4-FFF2-40B4-BE49-F238E27FC236}">
                <a16:creationId xmlns:a16="http://schemas.microsoft.com/office/drawing/2014/main" xmlns="" id="{1E4CF4FB-7117-AC0E-BEC5-3F11BD83BF8F}"/>
              </a:ext>
            </a:extLst>
          </p:cNvPr>
          <p:cNvSpPr/>
          <p:nvPr userDrawn="1"/>
        </p:nvSpPr>
        <p:spPr>
          <a:xfrm>
            <a:off x="-1841728" y="3715362"/>
            <a:ext cx="493539" cy="493239"/>
          </a:xfrm>
          <a:prstGeom prst="ellipse">
            <a:avLst/>
          </a:prstGeom>
          <a:solidFill>
            <a:srgbClr val="969696"/>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150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150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150</a:t>
            </a:r>
            <a:endParaRPr lang="es-ES" sz="800" kern="0" dirty="0">
              <a:solidFill>
                <a:srgbClr val="FFFFFF"/>
              </a:solidFill>
              <a:ea typeface="Arial"/>
              <a:cs typeface="Arial"/>
              <a:sym typeface="Arial"/>
            </a:endParaRPr>
          </a:p>
        </p:txBody>
      </p:sp>
      <p:sp>
        <p:nvSpPr>
          <p:cNvPr id="59" name="Rectángulo 58">
            <a:extLst>
              <a:ext uri="{FF2B5EF4-FFF2-40B4-BE49-F238E27FC236}">
                <a16:creationId xmlns:a16="http://schemas.microsoft.com/office/drawing/2014/main" xmlns="" id="{DA2E5E78-709C-6BCD-6E11-58923CE21CDF}"/>
              </a:ext>
            </a:extLst>
          </p:cNvPr>
          <p:cNvSpPr/>
          <p:nvPr userDrawn="1"/>
        </p:nvSpPr>
        <p:spPr>
          <a:xfrm>
            <a:off x="-1892756" y="3459160"/>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chemeClr val="tx1"/>
                </a:solidFill>
                <a:ea typeface="Helvetica Neue Medium"/>
                <a:cs typeface="Helvetica Neue Medium"/>
                <a:sym typeface="Helvetica Neue Medium"/>
              </a:rPr>
              <a:t>Años anteriores</a:t>
            </a:r>
            <a:endParaRPr lang="es-CL" sz="1000" kern="0" dirty="0">
              <a:solidFill>
                <a:schemeClr val="tx1"/>
              </a:solidFill>
              <a:ea typeface="Helvetica Neue Medium"/>
              <a:cs typeface="Helvetica Neue Medium"/>
              <a:sym typeface="Helvetica Neue Medium"/>
            </a:endParaRPr>
          </a:p>
        </p:txBody>
      </p:sp>
      <p:sp>
        <p:nvSpPr>
          <p:cNvPr id="60" name="Rectángulo 59">
            <a:extLst>
              <a:ext uri="{FF2B5EF4-FFF2-40B4-BE49-F238E27FC236}">
                <a16:creationId xmlns:a16="http://schemas.microsoft.com/office/drawing/2014/main" xmlns="" id="{70F140E7-9772-A38F-279B-52E77D1C3CB8}"/>
              </a:ext>
            </a:extLst>
          </p:cNvPr>
          <p:cNvSpPr/>
          <p:nvPr userDrawn="1"/>
        </p:nvSpPr>
        <p:spPr>
          <a:xfrm>
            <a:off x="-1892756" y="424853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chemeClr val="tx1"/>
                </a:solidFill>
                <a:ea typeface="Helvetica Neue Medium"/>
                <a:cs typeface="Helvetica Neue Medium"/>
                <a:sym typeface="Helvetica Neue Medium"/>
              </a:rPr>
              <a:t>Años actual</a:t>
            </a:r>
            <a:endParaRPr lang="es-CL" sz="1000" kern="0" dirty="0">
              <a:solidFill>
                <a:schemeClr val="tx1"/>
              </a:solidFill>
              <a:ea typeface="Helvetica Neue Medium"/>
              <a:cs typeface="Helvetica Neue Medium"/>
              <a:sym typeface="Helvetica Neue Medium"/>
            </a:endParaRPr>
          </a:p>
        </p:txBody>
      </p:sp>
      <p:sp>
        <p:nvSpPr>
          <p:cNvPr id="61" name="Rectángulo 60">
            <a:extLst>
              <a:ext uri="{FF2B5EF4-FFF2-40B4-BE49-F238E27FC236}">
                <a16:creationId xmlns:a16="http://schemas.microsoft.com/office/drawing/2014/main" xmlns="" id="{BBE48E80-4061-E99A-55AC-E94154AD7987}"/>
              </a:ext>
            </a:extLst>
          </p:cNvPr>
          <p:cNvSpPr/>
          <p:nvPr userDrawn="1"/>
        </p:nvSpPr>
        <p:spPr>
          <a:xfrm>
            <a:off x="-1892756" y="511073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chemeClr val="tx1"/>
                </a:solidFill>
                <a:ea typeface="Helvetica Neue Medium"/>
                <a:cs typeface="Helvetica Neue Medium"/>
                <a:sym typeface="Helvetica Neue Medium"/>
              </a:rPr>
              <a:t>Unidades de medida</a:t>
            </a:r>
            <a:endParaRPr lang="es-CL" sz="1000" kern="0" dirty="0">
              <a:solidFill>
                <a:schemeClr val="tx1"/>
              </a:solidFill>
              <a:ea typeface="Helvetica Neue Medium"/>
              <a:cs typeface="Helvetica Neue Medium"/>
              <a:sym typeface="Helvetica Neue Medium"/>
            </a:endParaRPr>
          </a:p>
        </p:txBody>
      </p:sp>
      <p:sp>
        <p:nvSpPr>
          <p:cNvPr id="62" name="CuadroTexto 61">
            <a:extLst>
              <a:ext uri="{FF2B5EF4-FFF2-40B4-BE49-F238E27FC236}">
                <a16:creationId xmlns:a16="http://schemas.microsoft.com/office/drawing/2014/main" xmlns="" id="{FEB5DFF8-EDDD-DC5D-D0C3-113C1D35CEA3}"/>
              </a:ext>
            </a:extLst>
          </p:cNvPr>
          <p:cNvSpPr txBox="1"/>
          <p:nvPr userDrawn="1"/>
        </p:nvSpPr>
        <p:spPr>
          <a:xfrm>
            <a:off x="-1838731" y="5327003"/>
            <a:ext cx="1135535" cy="351987"/>
          </a:xfrm>
          <a:prstGeom prst="rect">
            <a:avLst/>
          </a:prstGeom>
          <a:noFill/>
        </p:spPr>
        <p:txBody>
          <a:bodyPr wrap="square" lIns="0" tIns="0" rIns="0" bIns="0" rtlCol="0">
            <a:noAutofit/>
          </a:bodyPr>
          <a:lstStyle/>
          <a:p>
            <a:pPr algn="l"/>
            <a:r>
              <a:rPr lang="es-CL" sz="1100" dirty="0">
                <a:solidFill>
                  <a:schemeClr val="tx1"/>
                </a:solidFill>
              </a:rPr>
              <a:t>XX MM$</a:t>
            </a:r>
          </a:p>
          <a:p>
            <a:pPr algn="l"/>
            <a:endParaRPr lang="es-CL" sz="1200" dirty="0" err="1">
              <a:solidFill>
                <a:schemeClr val="tx1"/>
              </a:solidFill>
            </a:endParaRPr>
          </a:p>
        </p:txBody>
      </p:sp>
      <p:sp>
        <p:nvSpPr>
          <p:cNvPr id="63" name="Rectángulo 62">
            <a:extLst>
              <a:ext uri="{FF2B5EF4-FFF2-40B4-BE49-F238E27FC236}">
                <a16:creationId xmlns:a16="http://schemas.microsoft.com/office/drawing/2014/main" xmlns="" id="{E346D4BE-3DA6-0295-2565-114E949768C4}"/>
              </a:ext>
            </a:extLst>
          </p:cNvPr>
          <p:cNvSpPr/>
          <p:nvPr userDrawn="1"/>
        </p:nvSpPr>
        <p:spPr>
          <a:xfrm>
            <a:off x="-1892756" y="5619819"/>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chemeClr val="tx1"/>
                </a:solidFill>
                <a:ea typeface="Helvetica Neue Medium"/>
                <a:cs typeface="Helvetica Neue Medium"/>
                <a:sym typeface="Helvetica Neue Medium"/>
              </a:rPr>
              <a:t>¿Cómo escribir un pie de página?</a:t>
            </a:r>
            <a:endParaRPr lang="es-CL" sz="1000" kern="0" dirty="0">
              <a:solidFill>
                <a:schemeClr val="tx1"/>
              </a:solidFill>
              <a:ea typeface="Helvetica Neue Medium"/>
              <a:cs typeface="Helvetica Neue Medium"/>
              <a:sym typeface="Helvetica Neue Medium"/>
            </a:endParaRPr>
          </a:p>
        </p:txBody>
      </p:sp>
      <p:sp>
        <p:nvSpPr>
          <p:cNvPr id="64" name="Rectángulo 63">
            <a:extLst>
              <a:ext uri="{FF2B5EF4-FFF2-40B4-BE49-F238E27FC236}">
                <a16:creationId xmlns:a16="http://schemas.microsoft.com/office/drawing/2014/main" xmlns="" id="{7EE3EE48-AC04-0F4B-646B-D4C4CFFC37A7}"/>
              </a:ext>
            </a:extLst>
          </p:cNvPr>
          <p:cNvSpPr/>
          <p:nvPr userDrawn="1"/>
        </p:nvSpPr>
        <p:spPr>
          <a:xfrm>
            <a:off x="-1892756"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000000"/>
                </a:solidFill>
                <a:ea typeface="Helvetica Neue Medium"/>
                <a:cs typeface="Helvetica Neue Medium"/>
                <a:sym typeface="Helvetica Neue Medium"/>
              </a:rPr>
              <a:t>Transversales</a:t>
            </a:r>
            <a:r>
              <a:rPr lang="es-ES" sz="1000" kern="0" baseline="0" dirty="0">
                <a:solidFill>
                  <a:srgbClr val="000000"/>
                </a:solidFill>
                <a:ea typeface="Helvetica Neue Medium"/>
                <a:cs typeface="Helvetica Neue Medium"/>
                <a:sym typeface="Helvetica Neue Medium"/>
              </a:rPr>
              <a:t> </a:t>
            </a:r>
            <a:endParaRPr lang="es-CL" sz="1000" kern="0" dirty="0">
              <a:solidFill>
                <a:srgbClr val="000000"/>
              </a:solidFill>
              <a:ea typeface="Helvetica Neue Medium"/>
              <a:cs typeface="Helvetica Neue Medium"/>
              <a:sym typeface="Helvetica Neue Medium"/>
            </a:endParaRPr>
          </a:p>
        </p:txBody>
      </p:sp>
      <p:sp>
        <p:nvSpPr>
          <p:cNvPr id="65" name="CuadroTexto 64">
            <a:extLst>
              <a:ext uri="{FF2B5EF4-FFF2-40B4-BE49-F238E27FC236}">
                <a16:creationId xmlns:a16="http://schemas.microsoft.com/office/drawing/2014/main" xmlns="" id="{1A8C27A4-2B0A-94C6-B229-A24DCE3B085B}"/>
              </a:ext>
            </a:extLst>
          </p:cNvPr>
          <p:cNvSpPr txBox="1"/>
          <p:nvPr userDrawn="1"/>
        </p:nvSpPr>
        <p:spPr>
          <a:xfrm>
            <a:off x="-1851660" y="5942963"/>
            <a:ext cx="1722106" cy="2340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050" dirty="0">
                <a:solidFill>
                  <a:schemeClr val="tx1"/>
                </a:solidFill>
              </a:rPr>
              <a:t>(1) Achs; (2) Achs; (3) Achs</a:t>
            </a:r>
          </a:p>
          <a:p>
            <a:pPr algn="l"/>
            <a:endParaRPr lang="es-CL" sz="1050" dirty="0">
              <a:solidFill>
                <a:schemeClr val="tx1"/>
              </a:solidFill>
            </a:endParaRPr>
          </a:p>
        </p:txBody>
      </p:sp>
      <p:sp>
        <p:nvSpPr>
          <p:cNvPr id="66" name="Rectángulo 65">
            <a:extLst>
              <a:ext uri="{FF2B5EF4-FFF2-40B4-BE49-F238E27FC236}">
                <a16:creationId xmlns:a16="http://schemas.microsoft.com/office/drawing/2014/main" xmlns="" id="{5D700805-865F-F74D-A6EC-3717453F91CB}"/>
              </a:ext>
            </a:extLst>
          </p:cNvPr>
          <p:cNvSpPr/>
          <p:nvPr userDrawn="1"/>
        </p:nvSpPr>
        <p:spPr>
          <a:xfrm>
            <a:off x="-1892756" y="86574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err="1">
                <a:solidFill>
                  <a:schemeClr val="tx1"/>
                </a:solidFill>
                <a:ea typeface="Helvetica Neue Medium"/>
                <a:cs typeface="Helvetica Neue Medium"/>
                <a:sym typeface="Helvetica Neue Medium"/>
              </a:rPr>
              <a:t>Masterbrand</a:t>
            </a:r>
            <a:r>
              <a:rPr lang="es-CL" sz="1000" kern="0" dirty="0">
                <a:solidFill>
                  <a:schemeClr val="tx1"/>
                </a:solidFill>
                <a:ea typeface="Helvetica Neue Medium"/>
                <a:cs typeface="Helvetica Neue Medium"/>
                <a:sym typeface="Helvetica Neue Medium"/>
              </a:rPr>
              <a:t> y Laboral</a:t>
            </a:r>
            <a:endParaRPr lang="es-ES" sz="1000" kern="0" dirty="0">
              <a:solidFill>
                <a:schemeClr val="tx1"/>
              </a:solidFill>
              <a:ea typeface="Helvetica Neue Medium"/>
              <a:cs typeface="Helvetica Neue Medium"/>
              <a:sym typeface="Helvetica Neue Medium"/>
            </a:endParaRPr>
          </a:p>
        </p:txBody>
      </p:sp>
      <p:sp>
        <p:nvSpPr>
          <p:cNvPr id="67" name="Círculo">
            <a:extLst>
              <a:ext uri="{FF2B5EF4-FFF2-40B4-BE49-F238E27FC236}">
                <a16:creationId xmlns:a16="http://schemas.microsoft.com/office/drawing/2014/main" xmlns="" id="{6B0A7D2B-7729-3C9E-030D-F07D288B3C1C}"/>
              </a:ext>
            </a:extLst>
          </p:cNvPr>
          <p:cNvSpPr/>
          <p:nvPr userDrawn="1"/>
        </p:nvSpPr>
        <p:spPr>
          <a:xfrm>
            <a:off x="-1841728" y="1126061"/>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68" name="Círculo">
            <a:extLst>
              <a:ext uri="{FF2B5EF4-FFF2-40B4-BE49-F238E27FC236}">
                <a16:creationId xmlns:a16="http://schemas.microsoft.com/office/drawing/2014/main" xmlns="" id="{88EF2449-2A49-499E-6F80-C48E8C65AE89}"/>
              </a:ext>
            </a:extLst>
          </p:cNvPr>
          <p:cNvSpPr/>
          <p:nvPr userDrawn="1"/>
        </p:nvSpPr>
        <p:spPr>
          <a:xfrm>
            <a:off x="-1232410" y="1126580"/>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69" name="Círculo">
            <a:extLst>
              <a:ext uri="{FF2B5EF4-FFF2-40B4-BE49-F238E27FC236}">
                <a16:creationId xmlns:a16="http://schemas.microsoft.com/office/drawing/2014/main" xmlns="" id="{41C49AC9-6BF7-E83C-A8F1-CD272DD365B6}"/>
              </a:ext>
            </a:extLst>
          </p:cNvPr>
          <p:cNvSpPr/>
          <p:nvPr userDrawn="1"/>
        </p:nvSpPr>
        <p:spPr>
          <a:xfrm>
            <a:off x="-1841728" y="1798860"/>
            <a:ext cx="493538" cy="493239"/>
          </a:xfrm>
          <a:prstGeom prst="ellipse">
            <a:avLst/>
          </a:prstGeom>
          <a:solidFill>
            <a:srgbClr val="81D877"/>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129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216</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119</a:t>
            </a:r>
            <a:endParaRPr sz="800" kern="0" dirty="0">
              <a:solidFill>
                <a:srgbClr val="FFFFFF"/>
              </a:solidFill>
              <a:ea typeface="Arial"/>
              <a:cs typeface="Arial"/>
              <a:sym typeface="Arial"/>
            </a:endParaRPr>
          </a:p>
        </p:txBody>
      </p:sp>
      <p:sp>
        <p:nvSpPr>
          <p:cNvPr id="70" name="Círculo">
            <a:extLst>
              <a:ext uri="{FF2B5EF4-FFF2-40B4-BE49-F238E27FC236}">
                <a16:creationId xmlns:a16="http://schemas.microsoft.com/office/drawing/2014/main" xmlns="" id="{93F27D3D-8F44-FD61-1DAD-F4236E27CBC9}"/>
              </a:ext>
            </a:extLst>
          </p:cNvPr>
          <p:cNvSpPr/>
          <p:nvPr userDrawn="1"/>
        </p:nvSpPr>
        <p:spPr>
          <a:xfrm>
            <a:off x="-1232410" y="1799378"/>
            <a:ext cx="493539" cy="493239"/>
          </a:xfrm>
          <a:prstGeom prst="ellipse">
            <a:avLst/>
          </a:prstGeom>
          <a:solidFill>
            <a:srgbClr val="27933E"/>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39</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147</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62</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71" name="Círculo">
            <a:extLst>
              <a:ext uri="{FF2B5EF4-FFF2-40B4-BE49-F238E27FC236}">
                <a16:creationId xmlns:a16="http://schemas.microsoft.com/office/drawing/2014/main" xmlns="" id="{6B0A7D2B-7729-3C9E-030D-F07D288B3C1C}"/>
              </a:ext>
            </a:extLst>
          </p:cNvPr>
          <p:cNvSpPr/>
          <p:nvPr userDrawn="1"/>
        </p:nvSpPr>
        <p:spPr>
          <a:xfrm>
            <a:off x="-1841728" y="4509368"/>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72" name="Rectángulo 71">
            <a:extLst>
              <a:ext uri="{FF2B5EF4-FFF2-40B4-BE49-F238E27FC236}">
                <a16:creationId xmlns:a16="http://schemas.microsoft.com/office/drawing/2014/main" xmlns="" id="{BE59B478-5DBC-324F-BC54-24A62693B07E}"/>
              </a:ext>
            </a:extLst>
          </p:cNvPr>
          <p:cNvSpPr/>
          <p:nvPr userDrawn="1"/>
        </p:nvSpPr>
        <p:spPr>
          <a:xfrm>
            <a:off x="-1892756" y="1630561"/>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chemeClr val="tx1"/>
                </a:solidFill>
                <a:ea typeface="Helvetica Neue Medium"/>
                <a:cs typeface="Helvetica Neue Medium"/>
                <a:sym typeface="Helvetica Neue Medium"/>
              </a:rPr>
              <a:t>Complementarios</a:t>
            </a:r>
            <a:endParaRPr lang="es-CL" sz="1000" kern="0" dirty="0">
              <a:solidFill>
                <a:schemeClr val="tx1"/>
              </a:solidFill>
              <a:ea typeface="Helvetica Neue Medium"/>
              <a:cs typeface="Helvetica Neue Medium"/>
              <a:sym typeface="Helvetica Neue Medium"/>
            </a:endParaRPr>
          </a:p>
        </p:txBody>
      </p:sp>
    </p:spTree>
    <p:extLst>
      <p:ext uri="{BB962C8B-B14F-4D97-AF65-F5344CB8AC3E}">
        <p14:creationId xmlns:p14="http://schemas.microsoft.com/office/powerpoint/2010/main" val="4012192010"/>
      </p:ext>
    </p:extLst>
  </p:cSld>
  <p:clrMap bg1="lt1" tx1="dk1" bg2="lt2" tx2="dk2" accent1="accent1" accent2="accent2" accent3="accent3" accent4="accent4" accent5="accent5" accent6="accent6" hlink="hlink" folHlink="folHlink"/>
  <p:sldLayoutIdLst>
    <p:sldLayoutId id="2147483901" r:id="rId1"/>
    <p:sldLayoutId id="2147483999" r:id="rId2"/>
    <p:sldLayoutId id="2147483998" r:id="rId3"/>
    <p:sldLayoutId id="2147483924" r:id="rId4"/>
    <p:sldLayoutId id="2147484003" r:id="rId5"/>
    <p:sldLayoutId id="2147483993" r:id="rId6"/>
    <p:sldLayoutId id="2147483992" r:id="rId7"/>
    <p:sldLayoutId id="2147483990" r:id="rId8"/>
    <p:sldLayoutId id="2147483991" r:id="rId9"/>
    <p:sldLayoutId id="2147483994" r:id="rId10"/>
    <p:sldLayoutId id="2147483995" r:id="rId11"/>
    <p:sldLayoutId id="2147484002" r:id="rId12"/>
    <p:sldLayoutId id="2147483996" r:id="rId13"/>
    <p:sldLayoutId id="2147483997" r:id="rId14"/>
    <p:sldLayoutId id="2147483953" r:id="rId15"/>
    <p:sldLayoutId id="2147483714" r:id="rId16"/>
    <p:sldLayoutId id="2147483954" r:id="rId17"/>
    <p:sldLayoutId id="2147483715" r:id="rId18"/>
    <p:sldLayoutId id="2147483733" r:id="rId19"/>
    <p:sldLayoutId id="2147483732" r:id="rId20"/>
    <p:sldLayoutId id="2147484001" r:id="rId21"/>
    <p:sldLayoutId id="2147483730" r:id="rId22"/>
    <p:sldLayoutId id="2147483736" r:id="rId23"/>
    <p:sldLayoutId id="2147483737" r:id="rId24"/>
    <p:sldLayoutId id="2147483849" r:id="rId25"/>
    <p:sldLayoutId id="2147483902" r:id="rId26"/>
    <p:sldLayoutId id="2147483700" r:id="rId27"/>
    <p:sldLayoutId id="2147483905" r:id="rId28"/>
    <p:sldLayoutId id="2147483904" r:id="rId29"/>
    <p:sldLayoutId id="2147483911" r:id="rId30"/>
    <p:sldLayoutId id="2147483912" r:id="rId31"/>
    <p:sldLayoutId id="2147483906" r:id="rId32"/>
    <p:sldLayoutId id="2147483908" r:id="rId33"/>
    <p:sldLayoutId id="2147483910" r:id="rId34"/>
    <p:sldLayoutId id="2147483925" r:id="rId35"/>
    <p:sldLayoutId id="2147483913" r:id="rId36"/>
    <p:sldLayoutId id="2147483926" r:id="rId37"/>
    <p:sldLayoutId id="2147483915" r:id="rId38"/>
    <p:sldLayoutId id="2147483916" r:id="rId39"/>
    <p:sldLayoutId id="2147483914" r:id="rId40"/>
    <p:sldLayoutId id="2147483933" r:id="rId41"/>
    <p:sldLayoutId id="2147483918" r:id="rId42"/>
    <p:sldLayoutId id="2147483919" r:id="rId43"/>
    <p:sldLayoutId id="2147483920" r:id="rId44"/>
    <p:sldLayoutId id="2147483922" r:id="rId45"/>
    <p:sldLayoutId id="2147483923" r:id="rId46"/>
    <p:sldLayoutId id="2147483917" r:id="rId47"/>
    <p:sldLayoutId id="2147483921" r:id="rId48"/>
    <p:sldLayoutId id="2147483928" r:id="rId49"/>
    <p:sldLayoutId id="2147483927" r:id="rId50"/>
    <p:sldLayoutId id="2147483909" r:id="rId51"/>
    <p:sldLayoutId id="2147483907" r:id="rId52"/>
  </p:sldLayoutIdLst>
  <p:hf hdr="0" dt="0"/>
  <p:txStyles>
    <p:titleStyle>
      <a:lvl1pPr algn="l" defTabSz="914400" rtl="0" eaLnBrk="1" latinLnBrk="0" hangingPunct="1">
        <a:lnSpc>
          <a:spcPct val="90000"/>
        </a:lnSpc>
        <a:spcBef>
          <a:spcPct val="0"/>
        </a:spcBef>
        <a:buNone/>
        <a:defRPr kumimoji="0" lang="es-ES" sz="2000" b="1" i="0" u="none" strike="noStrike" kern="1200" cap="none" spc="0" normalizeH="0" baseline="0" dirty="0" smtClean="0">
          <a:ln>
            <a:noFill/>
          </a:ln>
          <a:solidFill>
            <a:schemeClr val="accent1"/>
          </a:solidFill>
          <a:effectLst/>
          <a:uLnTx/>
          <a:uFillTx/>
          <a:latin typeface="Arial" panose="020B0604020202020204" pitchFamily="34" charset="0"/>
          <a:ea typeface="+mn-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1400" kern="1200" dirty="0">
          <a:solidFill>
            <a:schemeClr val="tx1"/>
          </a:solidFill>
          <a:latin typeface="Arial" panose="020B0604020202020204" pitchFamily="34" charset="0"/>
          <a:ea typeface="+mn-ea"/>
          <a:cs typeface="Arial" panose="020B0604020202020204" pitchFamily="34" charset="0"/>
        </a:defRPr>
      </a:lvl1pPr>
      <a:lvl2pPr marL="466725" indent="-285750" algn="l" defTabSz="914400" rtl="0" eaLnBrk="1" latinLnBrk="0" hangingPunct="1">
        <a:lnSpc>
          <a:spcPct val="90000"/>
        </a:lnSpc>
        <a:spcBef>
          <a:spcPts val="500"/>
        </a:spcBef>
        <a:buFont typeface="Arial" panose="020B0604020202020204" pitchFamily="34" charset="0"/>
        <a:buChar char="‒"/>
        <a:defRPr lang="es-ES" sz="1400" kern="1200" dirty="0">
          <a:solidFill>
            <a:schemeClr val="tx1"/>
          </a:solidFill>
          <a:latin typeface="Arial" panose="020B0604020202020204" pitchFamily="34" charset="0"/>
          <a:ea typeface="+mn-ea"/>
          <a:cs typeface="Arial" panose="020B0604020202020204" pitchFamily="34" charset="0"/>
        </a:defRPr>
      </a:lvl2pPr>
      <a:lvl3pPr marL="642938" indent="-285750" algn="l" defTabSz="914400" rtl="0" eaLnBrk="1" latinLnBrk="0" hangingPunct="1">
        <a:lnSpc>
          <a:spcPct val="90000"/>
        </a:lnSpc>
        <a:spcBef>
          <a:spcPts val="500"/>
        </a:spcBef>
        <a:buFont typeface="Wingdings" panose="05000000000000000000" pitchFamily="2" charset="2"/>
        <a:buChar char="§"/>
        <a:defRPr lang="es-ES" sz="1400" kern="1200" dirty="0">
          <a:solidFill>
            <a:schemeClr val="tx1"/>
          </a:solidFill>
          <a:latin typeface="Arial" panose="020B0604020202020204" pitchFamily="34" charset="0"/>
          <a:ea typeface="+mn-ea"/>
          <a:cs typeface="Arial" panose="020B0604020202020204" pitchFamily="34" charset="0"/>
        </a:defRPr>
      </a:lvl3pPr>
      <a:lvl4pPr marL="823913" indent="-285750" algn="l" defTabSz="914400" rtl="0" eaLnBrk="1" latinLnBrk="0" hangingPunct="1">
        <a:lnSpc>
          <a:spcPct val="90000"/>
        </a:lnSpc>
        <a:spcBef>
          <a:spcPts val="500"/>
        </a:spcBef>
        <a:buFont typeface="Courier New" panose="02070309020205020404" pitchFamily="49" charset="0"/>
        <a:buChar char="o"/>
        <a:defRPr lang="es-ES" sz="1400" kern="1200" dirty="0">
          <a:solidFill>
            <a:schemeClr val="tx1"/>
          </a:solidFill>
          <a:latin typeface="Arial" panose="020B0604020202020204" pitchFamily="34" charset="0"/>
          <a:ea typeface="+mn-ea"/>
          <a:cs typeface="Arial" panose="020B0604020202020204" pitchFamily="34" charset="0"/>
        </a:defRPr>
      </a:lvl4pPr>
      <a:lvl5pPr marL="1004888" indent="-285750" algn="l" defTabSz="914400" rtl="0" eaLnBrk="1" latinLnBrk="0" hangingPunct="1">
        <a:lnSpc>
          <a:spcPct val="90000"/>
        </a:lnSpc>
        <a:spcBef>
          <a:spcPts val="500"/>
        </a:spcBef>
        <a:buFont typeface="Wingdings" panose="05000000000000000000" pitchFamily="2" charset="2"/>
        <a:buChar char="q"/>
        <a:defRPr lang="es-CL" sz="1400"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1">
          <p15:clr>
            <a:srgbClr val="F26B43"/>
          </p15:clr>
        </p15:guide>
        <p15:guide id="2" pos="279">
          <p15:clr>
            <a:srgbClr val="F26B43"/>
          </p15:clr>
        </p15:guide>
        <p15:guide id="3" pos="7423">
          <p15:clr>
            <a:srgbClr val="F26B43"/>
          </p15:clr>
        </p15:guide>
        <p15:guide id="4" orient="horz" pos="3884">
          <p15:clr>
            <a:srgbClr val="F26B43"/>
          </p15:clr>
        </p15:guide>
        <p15:guide id="5" orient="horz" pos="232" userDrawn="1">
          <p15:clr>
            <a:srgbClr val="F26B43"/>
          </p15:clr>
        </p15:guide>
        <p15:guide id="6" orient="horz" pos="300" userDrawn="1">
          <p15:clr>
            <a:srgbClr val="F26B43"/>
          </p15:clr>
        </p15:guide>
        <p15:guide id="7" orient="horz" pos="4065" userDrawn="1">
          <p15:clr>
            <a:srgbClr val="F26B43"/>
          </p15:clr>
        </p15:guide>
        <p15:guide id="8" orient="horz" pos="822" userDrawn="1">
          <p15:clr>
            <a:srgbClr val="F26B43"/>
          </p15:clr>
        </p15:guide>
        <p15:guide id="9"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3.xml"/><Relationship Id="rId1" Type="http://schemas.openxmlformats.org/officeDocument/2006/relationships/vmlDrawing" Target="../drawings/vmlDrawing66.vml"/><Relationship Id="rId5" Type="http://schemas.openxmlformats.org/officeDocument/2006/relationships/image" Target="../media/image1.emf"/><Relationship Id="rId4" Type="http://schemas.openxmlformats.org/officeDocument/2006/relationships/oleObject" Target="../embeddings/oleObject66.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8.jpe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microsoft.com/office/2018/10/relationships/comments" Target="../comments/modernComment_17C_DFE6F32B.xml"/><Relationship Id="rId3" Type="http://schemas.openxmlformats.org/officeDocument/2006/relationships/slideLayout" Target="../slideLayouts/slideLayout33.xml"/><Relationship Id="rId7" Type="http://schemas.openxmlformats.org/officeDocument/2006/relationships/image" Target="../media/image24.png"/><Relationship Id="rId2" Type="http://schemas.openxmlformats.org/officeDocument/2006/relationships/tags" Target="../tags/tag84.xml"/><Relationship Id="rId1" Type="http://schemas.openxmlformats.org/officeDocument/2006/relationships/vmlDrawing" Target="../drawings/vmlDrawing67.vml"/><Relationship Id="rId6" Type="http://schemas.openxmlformats.org/officeDocument/2006/relationships/image" Target="../media/image1.emf"/><Relationship Id="rId5" Type="http://schemas.openxmlformats.org/officeDocument/2006/relationships/oleObject" Target="../embeddings/oleObject67.bin"/><Relationship Id="rId4"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24.png"/><Relationship Id="rId2" Type="http://schemas.openxmlformats.org/officeDocument/2006/relationships/tags" Target="../tags/tag85.xml"/><Relationship Id="rId1" Type="http://schemas.openxmlformats.org/officeDocument/2006/relationships/vmlDrawing" Target="../drawings/vmlDrawing68.vml"/><Relationship Id="rId6" Type="http://schemas.openxmlformats.org/officeDocument/2006/relationships/image" Target="../media/image1.emf"/><Relationship Id="rId5" Type="http://schemas.openxmlformats.org/officeDocument/2006/relationships/oleObject" Target="../embeddings/oleObject68.bin"/><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86.xml"/><Relationship Id="rId1" Type="http://schemas.openxmlformats.org/officeDocument/2006/relationships/vmlDrawing" Target="../drawings/vmlDrawing69.vml"/><Relationship Id="rId6" Type="http://schemas.openxmlformats.org/officeDocument/2006/relationships/image" Target="../media/image1.emf"/><Relationship Id="rId5" Type="http://schemas.openxmlformats.org/officeDocument/2006/relationships/oleObject" Target="../embeddings/oleObject69.bin"/><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33.xml"/><Relationship Id="rId7" Type="http://schemas.openxmlformats.org/officeDocument/2006/relationships/hyperlink" Target="https://previsionsocial.gob.cl/wp-content/uploads/2025/01/MAPA-DE-RIESGO-Version-final-27-enero.pdf" TargetMode="External"/><Relationship Id="rId2" Type="http://schemas.openxmlformats.org/officeDocument/2006/relationships/tags" Target="../tags/tag87.xml"/><Relationship Id="rId1" Type="http://schemas.openxmlformats.org/officeDocument/2006/relationships/vmlDrawing" Target="../drawings/vmlDrawing70.vml"/><Relationship Id="rId6" Type="http://schemas.openxmlformats.org/officeDocument/2006/relationships/image" Target="../media/image1.emf"/><Relationship Id="rId5" Type="http://schemas.openxmlformats.org/officeDocument/2006/relationships/oleObject" Target="../embeddings/oleObject70.bin"/><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88.xml"/><Relationship Id="rId1" Type="http://schemas.openxmlformats.org/officeDocument/2006/relationships/vmlDrawing" Target="../drawings/vmlDrawing71.vml"/><Relationship Id="rId6" Type="http://schemas.openxmlformats.org/officeDocument/2006/relationships/image" Target="../media/image1.emf"/><Relationship Id="rId5" Type="http://schemas.openxmlformats.org/officeDocument/2006/relationships/oleObject" Target="../embeddings/oleObject71.bin"/><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89.xml"/><Relationship Id="rId1" Type="http://schemas.openxmlformats.org/officeDocument/2006/relationships/vmlDrawing" Target="../drawings/vmlDrawing72.vml"/><Relationship Id="rId5" Type="http://schemas.openxmlformats.org/officeDocument/2006/relationships/image" Target="../media/image1.emf"/><Relationship Id="rId4" Type="http://schemas.openxmlformats.org/officeDocument/2006/relationships/oleObject" Target="../embeddings/oleObject72.bin"/></Relationships>
</file>

<file path=ppt/slides/_rels/slide9.xml.rels><?xml version="1.0" encoding="UTF-8" standalone="yes"?>
<Relationships xmlns="http://schemas.openxmlformats.org/package/2006/relationships"><Relationship Id="rId3" Type="http://schemas.microsoft.com/office/2018/10/relationships/comments" Target="../comments/modernComment_166_5E3B7AB5.xml"/><Relationship Id="rId2" Type="http://schemas.openxmlformats.org/officeDocument/2006/relationships/image" Target="../media/image26.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ortar rectángulo de esquina diagonal 5"/>
          <p:cNvSpPr/>
          <p:nvPr/>
        </p:nvSpPr>
        <p:spPr>
          <a:xfrm>
            <a:off x="469232" y="4271211"/>
            <a:ext cx="7425088" cy="1010652"/>
          </a:xfrm>
          <a:prstGeom prst="snip2Diag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err="1"/>
          </a:p>
        </p:txBody>
      </p:sp>
      <p:sp>
        <p:nvSpPr>
          <p:cNvPr id="8" name="Marcador de texto 7"/>
          <p:cNvSpPr>
            <a:spLocks noGrp="1"/>
          </p:cNvSpPr>
          <p:nvPr>
            <p:ph type="body" sz="quarter" idx="17"/>
          </p:nvPr>
        </p:nvSpPr>
        <p:spPr>
          <a:xfrm>
            <a:off x="579401" y="4380767"/>
            <a:ext cx="7999155" cy="1999713"/>
          </a:xfrm>
          <a:prstGeom prst="rect">
            <a:avLst/>
          </a:prstGeom>
        </p:spPr>
        <p:txBody>
          <a:bodyPr/>
          <a:lstStyle/>
          <a:p>
            <a:r>
              <a:rPr lang="es-MX" sz="2000" dirty="0">
                <a:solidFill>
                  <a:schemeClr val="bg1"/>
                </a:solidFill>
              </a:rPr>
              <a:t>Metodología empresa</a:t>
            </a:r>
          </a:p>
          <a:p>
            <a:r>
              <a:rPr lang="es-MX" sz="3600" dirty="0">
                <a:solidFill>
                  <a:schemeClr val="bg1"/>
                </a:solidFill>
              </a:rPr>
              <a:t>Confección de mapas de riesgos</a:t>
            </a: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0864" y="172872"/>
            <a:ext cx="1959846" cy="1005688"/>
          </a:xfrm>
          <a:prstGeom prst="rect">
            <a:avLst/>
          </a:prstGeom>
        </p:spPr>
      </p:pic>
    </p:spTree>
    <p:extLst>
      <p:ext uri="{BB962C8B-B14F-4D97-AF65-F5344CB8AC3E}">
        <p14:creationId xmlns:p14="http://schemas.microsoft.com/office/powerpoint/2010/main" val="135687409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1021" y="1793632"/>
            <a:ext cx="3433011" cy="3789022"/>
          </a:xfrm>
          <a:prstGeom prst="teardrop">
            <a:avLst/>
          </a:prstGeom>
          <a:ln>
            <a:noFill/>
          </a:ln>
          <a:effectLst>
            <a:outerShdw blurRad="292100" dist="139700" dir="2700000" algn="tl" rotWithShape="0">
              <a:srgbClr val="333333">
                <a:alpha val="65000"/>
              </a:srgbClr>
            </a:outerShdw>
          </a:effectLst>
        </p:spPr>
      </p:pic>
      <p:sp>
        <p:nvSpPr>
          <p:cNvPr id="3" name="Título 2"/>
          <p:cNvSpPr>
            <a:spLocks noGrp="1"/>
          </p:cNvSpPr>
          <p:nvPr>
            <p:ph type="title"/>
          </p:nvPr>
        </p:nvSpPr>
        <p:spPr/>
        <p:txBody>
          <a:bodyPr/>
          <a:lstStyle/>
          <a:p>
            <a:r>
              <a:rPr lang="es-CL" dirty="0"/>
              <a:t>Etapas del proceso</a:t>
            </a:r>
          </a:p>
        </p:txBody>
      </p:sp>
      <p:sp>
        <p:nvSpPr>
          <p:cNvPr id="6" name="Marcador de número de diapositiva 5"/>
          <p:cNvSpPr>
            <a:spLocks noGrp="1"/>
          </p:cNvSpPr>
          <p:nvPr>
            <p:ph type="sldNum" sz="quarter" idx="14"/>
          </p:nvPr>
        </p:nvSpPr>
        <p:spPr/>
        <p:txBody>
          <a:bodyPr/>
          <a:lstStyle/>
          <a:p>
            <a:fld id="{4B90B3AC-360D-4C0F-BB2D-EFC963FB8AB1}" type="slidenum">
              <a:rPr lang="es-CL" smtClean="0"/>
              <a:pPr/>
              <a:t>10</a:t>
            </a:fld>
            <a:endParaRPr lang="es-CL" dirty="0"/>
          </a:p>
        </p:txBody>
      </p:sp>
      <p:sp>
        <p:nvSpPr>
          <p:cNvPr id="7" name="Marcador de texto 6"/>
          <p:cNvSpPr>
            <a:spLocks noGrp="1"/>
          </p:cNvSpPr>
          <p:nvPr>
            <p:ph type="body" sz="quarter" idx="12"/>
          </p:nvPr>
        </p:nvSpPr>
        <p:spPr>
          <a:xfrm>
            <a:off x="449261" y="1522844"/>
            <a:ext cx="8247699" cy="2970951"/>
          </a:xfrm>
        </p:spPr>
        <p:txBody>
          <a:bodyPr vert="horz" lIns="91440" tIns="45720" rIns="91440" bIns="45720" rtlCol="0" anchor="t">
            <a:noAutofit/>
          </a:bodyPr>
          <a:lstStyle/>
          <a:p>
            <a:pPr algn="just" fontAlgn="base">
              <a:lnSpc>
                <a:spcPct val="150000"/>
              </a:lnSpc>
              <a:spcBef>
                <a:spcPct val="0"/>
              </a:spcBef>
              <a:spcAft>
                <a:spcPct val="0"/>
              </a:spcAft>
              <a:buClr>
                <a:srgbClr val="13C045"/>
              </a:buClr>
              <a:buFont typeface="Wingdings" panose="05000000000000000000" pitchFamily="2" charset="2"/>
              <a:buChar char="ü"/>
            </a:pPr>
            <a:r>
              <a:rPr lang="es-CL" sz="1600">
                <a:solidFill>
                  <a:schemeClr val="tx1"/>
                </a:solidFill>
                <a:latin typeface="Arial"/>
                <a:cs typeface="Arial"/>
              </a:rPr>
              <a:t>Los mapas de riesgos deben ser elaborados con la asistencia técnica del departamento de prevención de riesgos, encargado de prevención de riesgos laborales u otra entidad especializada, debiendo contar con la participación del comité paritario de higiene y seguridad o el delegado de SST, según corresponda. </a:t>
            </a:r>
          </a:p>
          <a:p>
            <a:pPr algn="just" fontAlgn="base">
              <a:lnSpc>
                <a:spcPct val="150000"/>
              </a:lnSpc>
              <a:spcBef>
                <a:spcPct val="0"/>
              </a:spcBef>
              <a:spcAft>
                <a:spcPct val="0"/>
              </a:spcAft>
              <a:buClr>
                <a:srgbClr val="13C045"/>
              </a:buClr>
              <a:buFont typeface="Wingdings" panose="05000000000000000000" pitchFamily="2" charset="2"/>
              <a:buChar char="ü"/>
            </a:pPr>
            <a:endParaRPr lang="es-CL" sz="1600" dirty="0">
              <a:solidFill>
                <a:schemeClr val="tx1"/>
              </a:solidFill>
            </a:endParaRPr>
          </a:p>
          <a:p>
            <a:pPr algn="just" fontAlgn="base">
              <a:lnSpc>
                <a:spcPct val="150000"/>
              </a:lnSpc>
              <a:spcBef>
                <a:spcPct val="0"/>
              </a:spcBef>
              <a:spcAft>
                <a:spcPct val="0"/>
              </a:spcAft>
              <a:buClr>
                <a:srgbClr val="13C045"/>
              </a:buClr>
              <a:buFont typeface="Wingdings" panose="05000000000000000000" pitchFamily="2" charset="2"/>
              <a:buChar char="ü"/>
            </a:pPr>
            <a:r>
              <a:rPr lang="es-MX" sz="1600" dirty="0">
                <a:solidFill>
                  <a:schemeClr val="tx1"/>
                </a:solidFill>
              </a:rPr>
              <a:t>Tambien se debe considerar la participación permanente de las personas trabajadoras o de sus representantes, en la planificación, implementación, evaluación y control de los mapas de riesgos.</a:t>
            </a:r>
            <a:endParaRPr lang="es-CL" sz="1600" dirty="0">
              <a:solidFill>
                <a:schemeClr val="tx1"/>
              </a:solidFill>
            </a:endParaRPr>
          </a:p>
          <a:p>
            <a:pPr algn="just" fontAlgn="base">
              <a:lnSpc>
                <a:spcPct val="150000"/>
              </a:lnSpc>
              <a:spcBef>
                <a:spcPct val="0"/>
              </a:spcBef>
              <a:spcAft>
                <a:spcPct val="0"/>
              </a:spcAft>
              <a:buClr>
                <a:srgbClr val="71AB1B"/>
              </a:buClr>
              <a:buFont typeface="Wingdings" panose="05000000000000000000" pitchFamily="2" charset="2"/>
              <a:buChar char="ü"/>
            </a:pPr>
            <a:endParaRPr lang="es-CL" dirty="0"/>
          </a:p>
        </p:txBody>
      </p:sp>
      <p:sp>
        <p:nvSpPr>
          <p:cNvPr id="8" name="Subtítulo 7"/>
          <p:cNvSpPr>
            <a:spLocks noGrp="1"/>
          </p:cNvSpPr>
          <p:nvPr>
            <p:ph type="subTitle" idx="1"/>
          </p:nvPr>
        </p:nvSpPr>
        <p:spPr>
          <a:xfrm>
            <a:off x="447577" y="1148262"/>
            <a:ext cx="7776161" cy="360000"/>
          </a:xfrm>
        </p:spPr>
        <p:txBody>
          <a:bodyPr/>
          <a:lstStyle/>
          <a:p>
            <a:r>
              <a:rPr lang="es-MX" sz="1800" b="1" dirty="0">
                <a:solidFill>
                  <a:srgbClr val="004C14"/>
                </a:solidFill>
              </a:rPr>
              <a:t>¿Cómo elaborar los mapas de riesgos?</a:t>
            </a:r>
          </a:p>
        </p:txBody>
      </p:sp>
    </p:spTree>
    <p:extLst>
      <p:ext uri="{BB962C8B-B14F-4D97-AF65-F5344CB8AC3E}">
        <p14:creationId xmlns:p14="http://schemas.microsoft.com/office/powerpoint/2010/main" val="3952763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1021" y="1793632"/>
            <a:ext cx="3433011" cy="3789022"/>
          </a:xfrm>
          <a:prstGeom prst="teardrop">
            <a:avLst/>
          </a:prstGeom>
          <a:ln>
            <a:noFill/>
          </a:ln>
          <a:effectLst>
            <a:outerShdw blurRad="292100" dist="139700" dir="2700000" algn="tl" rotWithShape="0">
              <a:srgbClr val="333333">
                <a:alpha val="65000"/>
              </a:srgbClr>
            </a:outerShdw>
          </a:effectLst>
        </p:spPr>
      </p:pic>
      <p:sp>
        <p:nvSpPr>
          <p:cNvPr id="3" name="Título 2"/>
          <p:cNvSpPr>
            <a:spLocks noGrp="1"/>
          </p:cNvSpPr>
          <p:nvPr>
            <p:ph type="title"/>
          </p:nvPr>
        </p:nvSpPr>
        <p:spPr/>
        <p:txBody>
          <a:bodyPr/>
          <a:lstStyle/>
          <a:p>
            <a:r>
              <a:rPr lang="es-CL" dirty="0"/>
              <a:t>Etapas del proceso</a:t>
            </a:r>
          </a:p>
        </p:txBody>
      </p:sp>
      <p:sp>
        <p:nvSpPr>
          <p:cNvPr id="6" name="Marcador de número de diapositiva 5"/>
          <p:cNvSpPr>
            <a:spLocks noGrp="1"/>
          </p:cNvSpPr>
          <p:nvPr>
            <p:ph type="sldNum" sz="quarter" idx="14"/>
          </p:nvPr>
        </p:nvSpPr>
        <p:spPr/>
        <p:txBody>
          <a:bodyPr/>
          <a:lstStyle/>
          <a:p>
            <a:fld id="{4B90B3AC-360D-4C0F-BB2D-EFC963FB8AB1}" type="slidenum">
              <a:rPr lang="es-CL" smtClean="0"/>
              <a:pPr/>
              <a:t>11</a:t>
            </a:fld>
            <a:endParaRPr lang="es-CL" dirty="0"/>
          </a:p>
        </p:txBody>
      </p:sp>
      <p:sp>
        <p:nvSpPr>
          <p:cNvPr id="7" name="Marcador de texto 6"/>
          <p:cNvSpPr>
            <a:spLocks noGrp="1"/>
          </p:cNvSpPr>
          <p:nvPr>
            <p:ph type="body" sz="quarter" idx="12"/>
          </p:nvPr>
        </p:nvSpPr>
        <p:spPr>
          <a:xfrm>
            <a:off x="449261" y="1522844"/>
            <a:ext cx="8247699" cy="2970951"/>
          </a:xfrm>
        </p:spPr>
        <p:txBody>
          <a:bodyPr vert="horz" lIns="91440" tIns="45720" rIns="91440" bIns="45720" rtlCol="0" anchor="t">
            <a:noAutofit/>
          </a:bodyPr>
          <a:lstStyle/>
          <a:p>
            <a:pPr algn="just" fontAlgn="base">
              <a:lnSpc>
                <a:spcPct val="150000"/>
              </a:lnSpc>
              <a:spcBef>
                <a:spcPct val="0"/>
              </a:spcBef>
              <a:spcAft>
                <a:spcPct val="0"/>
              </a:spcAft>
              <a:buClr>
                <a:srgbClr val="13C045"/>
              </a:buClr>
              <a:buFont typeface="Wingdings" panose="05000000000000000000" pitchFamily="2" charset="2"/>
              <a:buChar char="ü"/>
            </a:pPr>
            <a:r>
              <a:rPr lang="es-CL" sz="1600">
                <a:solidFill>
                  <a:schemeClr val="tx1"/>
                </a:solidFill>
                <a:latin typeface="Arial"/>
                <a:cs typeface="Arial"/>
              </a:rPr>
              <a:t>La elaboración de los mapas de riesgos exige el cumplimiento de los siguientes pasos:</a:t>
            </a:r>
          </a:p>
          <a:p>
            <a:pPr algn="just" fontAlgn="base">
              <a:lnSpc>
                <a:spcPct val="150000"/>
              </a:lnSpc>
              <a:spcBef>
                <a:spcPct val="0"/>
              </a:spcBef>
              <a:spcAft>
                <a:spcPct val="0"/>
              </a:spcAft>
              <a:buClr>
                <a:srgbClr val="13C045"/>
              </a:buClr>
              <a:buFont typeface="Wingdings" panose="05000000000000000000" pitchFamily="2" charset="2"/>
              <a:buChar char="ü"/>
            </a:pPr>
            <a:endParaRPr lang="es-CL" sz="1600" dirty="0">
              <a:solidFill>
                <a:schemeClr val="tx1"/>
              </a:solidFill>
            </a:endParaRPr>
          </a:p>
          <a:p>
            <a:pPr marL="523875" lvl="1" indent="-342900" algn="just" fontAlgn="base">
              <a:lnSpc>
                <a:spcPct val="150000"/>
              </a:lnSpc>
              <a:spcBef>
                <a:spcPct val="0"/>
              </a:spcBef>
              <a:spcAft>
                <a:spcPct val="0"/>
              </a:spcAft>
              <a:buClr>
                <a:srgbClr val="13C045"/>
              </a:buClr>
              <a:buFont typeface="+mj-lt"/>
              <a:buAutoNum type="arabicParenR"/>
            </a:pPr>
            <a:r>
              <a:rPr lang="es-MX" sz="1600">
                <a:solidFill>
                  <a:schemeClr val="tx1"/>
                </a:solidFill>
                <a:latin typeface="Arial"/>
                <a:cs typeface="Arial"/>
              </a:rPr>
              <a:t>Designación de un responsable que lidere esta gestión.</a:t>
            </a:r>
            <a:endParaRPr lang="es-MX" sz="1600">
              <a:solidFill>
                <a:schemeClr val="tx1"/>
              </a:solidFill>
            </a:endParaRPr>
          </a:p>
          <a:p>
            <a:pPr marL="523875" lvl="1" indent="-342900" algn="just" fontAlgn="base">
              <a:lnSpc>
                <a:spcPct val="150000"/>
              </a:lnSpc>
              <a:spcBef>
                <a:spcPct val="0"/>
              </a:spcBef>
              <a:spcAft>
                <a:spcPct val="0"/>
              </a:spcAft>
              <a:buClr>
                <a:srgbClr val="13C045"/>
              </a:buClr>
              <a:buFont typeface="+mj-lt"/>
              <a:buAutoNum type="arabicParenR"/>
            </a:pPr>
            <a:r>
              <a:rPr lang="es-MX" sz="1600" dirty="0">
                <a:solidFill>
                  <a:schemeClr val="tx1"/>
                </a:solidFill>
                <a:latin typeface="Arial"/>
                <a:cs typeface="Arial"/>
              </a:rPr>
              <a:t>Formación de uno o más equipos de trabajo dependiendo del contexto </a:t>
            </a:r>
            <a:r>
              <a:rPr lang="es-MX" sz="1600">
                <a:solidFill>
                  <a:schemeClr val="tx1"/>
                </a:solidFill>
                <a:latin typeface="Arial"/>
                <a:cs typeface="Arial"/>
              </a:rPr>
              <a:t>de la</a:t>
            </a:r>
            <a:r>
              <a:rPr lang="es-MX" sz="1600" dirty="0">
                <a:solidFill>
                  <a:schemeClr val="tx1"/>
                </a:solidFill>
                <a:latin typeface="Arial"/>
                <a:cs typeface="Arial"/>
              </a:rPr>
              <a:t> </a:t>
            </a:r>
            <a:r>
              <a:rPr lang="es-MX" sz="1600">
                <a:solidFill>
                  <a:schemeClr val="tx1"/>
                </a:solidFill>
                <a:latin typeface="Arial"/>
                <a:cs typeface="Arial"/>
              </a:rPr>
              <a:t>organización y sus lugares de trabajo.</a:t>
            </a:r>
          </a:p>
          <a:p>
            <a:pPr marL="523875" lvl="1" indent="-342900" algn="just" fontAlgn="base">
              <a:lnSpc>
                <a:spcPct val="150000"/>
              </a:lnSpc>
              <a:spcBef>
                <a:spcPct val="0"/>
              </a:spcBef>
              <a:spcAft>
                <a:spcPct val="0"/>
              </a:spcAft>
              <a:buClr>
                <a:srgbClr val="13C045"/>
              </a:buClr>
              <a:buFont typeface="+mj-lt"/>
              <a:buAutoNum type="arabicParenR"/>
            </a:pPr>
            <a:r>
              <a:rPr lang="es-MX" sz="1600" dirty="0">
                <a:solidFill>
                  <a:schemeClr val="tx1"/>
                </a:solidFill>
              </a:rPr>
              <a:t>Confección de los mapas de riesgos con información de la MIPER y planos actualizados.</a:t>
            </a:r>
          </a:p>
          <a:p>
            <a:pPr marL="523875" lvl="1" indent="-342900" algn="just" fontAlgn="base">
              <a:lnSpc>
                <a:spcPct val="150000"/>
              </a:lnSpc>
              <a:spcBef>
                <a:spcPct val="0"/>
              </a:spcBef>
              <a:spcAft>
                <a:spcPct val="0"/>
              </a:spcAft>
              <a:buClr>
                <a:srgbClr val="13C045"/>
              </a:buClr>
              <a:buFont typeface="+mj-lt"/>
              <a:buAutoNum type="arabicParenR"/>
            </a:pPr>
            <a:r>
              <a:rPr lang="es-MX" sz="1600" dirty="0">
                <a:solidFill>
                  <a:schemeClr val="tx1"/>
                </a:solidFill>
                <a:latin typeface="Arial"/>
                <a:cs typeface="Arial"/>
              </a:rPr>
              <a:t>Disposición de los mapas de riesgos en lugares visibles y comunicación a las </a:t>
            </a:r>
            <a:r>
              <a:rPr lang="es-MX" sz="1600">
                <a:solidFill>
                  <a:schemeClr val="tx1"/>
                </a:solidFill>
                <a:latin typeface="Arial"/>
                <a:cs typeface="Arial"/>
              </a:rPr>
              <a:t>personas trabajadoras.</a:t>
            </a:r>
            <a:endParaRPr lang="es-MX" sz="1600">
              <a:solidFill>
                <a:schemeClr val="tx1"/>
              </a:solidFill>
            </a:endParaRPr>
          </a:p>
          <a:p>
            <a:pPr marL="523875" lvl="1" indent="-342900" algn="just" fontAlgn="base">
              <a:lnSpc>
                <a:spcPct val="150000"/>
              </a:lnSpc>
              <a:spcBef>
                <a:spcPct val="0"/>
              </a:spcBef>
              <a:spcAft>
                <a:spcPct val="0"/>
              </a:spcAft>
              <a:buClr>
                <a:srgbClr val="13C045"/>
              </a:buClr>
              <a:buFont typeface="+mj-lt"/>
              <a:buAutoNum type="arabicParenR"/>
            </a:pPr>
            <a:r>
              <a:rPr lang="es-MX" sz="1600" dirty="0">
                <a:solidFill>
                  <a:schemeClr val="tx1"/>
                </a:solidFill>
                <a:latin typeface="Arial"/>
                <a:cs typeface="Arial"/>
              </a:rPr>
              <a:t>Actualización de los mapas de riesgos de acuerdo a las modificaciones de la </a:t>
            </a:r>
            <a:r>
              <a:rPr lang="es-MX" sz="1600">
                <a:solidFill>
                  <a:schemeClr val="tx1"/>
                </a:solidFill>
                <a:latin typeface="Arial"/>
                <a:cs typeface="Arial"/>
              </a:rPr>
              <a:t>MIPER.</a:t>
            </a:r>
          </a:p>
          <a:p>
            <a:pPr algn="just" fontAlgn="base">
              <a:lnSpc>
                <a:spcPct val="150000"/>
              </a:lnSpc>
              <a:spcBef>
                <a:spcPct val="0"/>
              </a:spcBef>
              <a:spcAft>
                <a:spcPct val="0"/>
              </a:spcAft>
              <a:buClr>
                <a:srgbClr val="71AB1B"/>
              </a:buClr>
              <a:buFont typeface="Wingdings" panose="05000000000000000000" pitchFamily="2" charset="2"/>
              <a:buChar char="ü"/>
            </a:pPr>
            <a:endParaRPr lang="es-CL" dirty="0"/>
          </a:p>
        </p:txBody>
      </p:sp>
      <p:sp>
        <p:nvSpPr>
          <p:cNvPr id="8" name="Subtítulo 7"/>
          <p:cNvSpPr>
            <a:spLocks noGrp="1"/>
          </p:cNvSpPr>
          <p:nvPr>
            <p:ph type="subTitle" idx="1"/>
          </p:nvPr>
        </p:nvSpPr>
        <p:spPr>
          <a:xfrm>
            <a:off x="447577" y="1148262"/>
            <a:ext cx="7776161" cy="360000"/>
          </a:xfrm>
        </p:spPr>
        <p:txBody>
          <a:bodyPr/>
          <a:lstStyle/>
          <a:p>
            <a:r>
              <a:rPr lang="es-MX" sz="1800" b="1" dirty="0">
                <a:solidFill>
                  <a:srgbClr val="004C14"/>
                </a:solidFill>
              </a:rPr>
              <a:t>¿Cómo elaborar los mapas de riesgos?</a:t>
            </a:r>
          </a:p>
        </p:txBody>
      </p:sp>
    </p:spTree>
    <p:extLst>
      <p:ext uri="{BB962C8B-B14F-4D97-AF65-F5344CB8AC3E}">
        <p14:creationId xmlns:p14="http://schemas.microsoft.com/office/powerpoint/2010/main" val="2321756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28653" t="3360" r="52917" b="52702"/>
          <a:stretch/>
        </p:blipFill>
        <p:spPr>
          <a:xfrm>
            <a:off x="8771021" y="1744556"/>
            <a:ext cx="3433011" cy="3838098"/>
          </a:xfrm>
          <a:prstGeom prst="teardrop">
            <a:avLst/>
          </a:prstGeom>
          <a:ln>
            <a:noFill/>
          </a:ln>
          <a:effectLst>
            <a:outerShdw blurRad="292100" dist="139700" dir="2700000" algn="tl" rotWithShape="0">
              <a:srgbClr val="333333">
                <a:alpha val="65000"/>
              </a:srgbClr>
            </a:outerShdw>
          </a:effectLst>
        </p:spPr>
      </p:pic>
      <p:sp>
        <p:nvSpPr>
          <p:cNvPr id="2" name="Subtítulo 1"/>
          <p:cNvSpPr>
            <a:spLocks noGrp="1"/>
          </p:cNvSpPr>
          <p:nvPr>
            <p:ph type="subTitle" idx="1"/>
          </p:nvPr>
        </p:nvSpPr>
        <p:spPr>
          <a:xfrm>
            <a:off x="1153753" y="1148262"/>
            <a:ext cx="9085824" cy="360000"/>
          </a:xfrm>
        </p:spPr>
        <p:txBody>
          <a:bodyPr/>
          <a:lstStyle/>
          <a:p>
            <a:r>
              <a:rPr lang="es-CL" b="1" dirty="0">
                <a:solidFill>
                  <a:srgbClr val="004C14"/>
                </a:solidFill>
              </a:rPr>
              <a:t>Designación de responsable</a:t>
            </a:r>
          </a:p>
        </p:txBody>
      </p:sp>
      <p:sp>
        <p:nvSpPr>
          <p:cNvPr id="3" name="Título 2"/>
          <p:cNvSpPr>
            <a:spLocks noGrp="1"/>
          </p:cNvSpPr>
          <p:nvPr>
            <p:ph type="title"/>
          </p:nvPr>
        </p:nvSpPr>
        <p:spPr/>
        <p:txBody>
          <a:bodyPr/>
          <a:lstStyle/>
          <a:p>
            <a:r>
              <a:rPr lang="es-CL" dirty="0"/>
              <a:t>Etapas del proceso</a:t>
            </a:r>
          </a:p>
        </p:txBody>
      </p:sp>
      <p:sp>
        <p:nvSpPr>
          <p:cNvPr id="6" name="Marcador de número de diapositiva 5"/>
          <p:cNvSpPr>
            <a:spLocks noGrp="1"/>
          </p:cNvSpPr>
          <p:nvPr>
            <p:ph type="sldNum" sz="quarter" idx="14"/>
          </p:nvPr>
        </p:nvSpPr>
        <p:spPr/>
        <p:txBody>
          <a:bodyPr/>
          <a:lstStyle/>
          <a:p>
            <a:fld id="{4B90B3AC-360D-4C0F-BB2D-EFC963FB8AB1}" type="slidenum">
              <a:rPr lang="es-CL" smtClean="0"/>
              <a:pPr/>
              <a:t>12</a:t>
            </a:fld>
            <a:endParaRPr lang="es-CL" dirty="0"/>
          </a:p>
        </p:txBody>
      </p:sp>
      <p:sp>
        <p:nvSpPr>
          <p:cNvPr id="7" name="Marcador de texto 6"/>
          <p:cNvSpPr>
            <a:spLocks noGrp="1"/>
          </p:cNvSpPr>
          <p:nvPr>
            <p:ph type="body" sz="quarter" idx="12"/>
          </p:nvPr>
        </p:nvSpPr>
        <p:spPr>
          <a:xfrm>
            <a:off x="445770" y="1557338"/>
            <a:ext cx="7819925" cy="4609782"/>
          </a:xfrm>
        </p:spPr>
        <p:txBody>
          <a:bodyPr vert="horz" lIns="91440" tIns="45720" rIns="91440" bIns="45720" rtlCol="0" anchor="t">
            <a:noAutofit/>
          </a:bodyPr>
          <a:lstStyle/>
          <a:p>
            <a:pPr algn="just" fontAlgn="base">
              <a:lnSpc>
                <a:spcPct val="150000"/>
              </a:lnSpc>
              <a:spcBef>
                <a:spcPct val="0"/>
              </a:spcBef>
              <a:spcAft>
                <a:spcPct val="0"/>
              </a:spcAft>
              <a:buClr>
                <a:srgbClr val="71AB1B"/>
              </a:buClr>
              <a:buFont typeface="Wingdings" panose="05000000000000000000" pitchFamily="2" charset="2"/>
              <a:buChar char="ü"/>
            </a:pPr>
            <a:r>
              <a:rPr lang="es-CL" sz="1600" dirty="0">
                <a:latin typeface="Arial"/>
                <a:cs typeface="Arial"/>
              </a:rPr>
              <a:t>Esta es la primera etapa, donde se debe designar un responsable que se </a:t>
            </a:r>
            <a:r>
              <a:rPr lang="es-CL" sz="1600">
                <a:latin typeface="Arial"/>
                <a:cs typeface="Arial"/>
              </a:rPr>
              <a:t>encargue de planificar y llevar a cabo las actividades para el desarrollo de el o los </a:t>
            </a:r>
            <a:r>
              <a:rPr lang="es-CL" sz="1600" dirty="0">
                <a:latin typeface="Arial"/>
                <a:cs typeface="Arial"/>
              </a:rPr>
              <a:t>mapas de riesgos necesarios para el lugar de trabajo.</a:t>
            </a:r>
          </a:p>
          <a:p>
            <a:pPr algn="just" fontAlgn="base">
              <a:lnSpc>
                <a:spcPct val="150000"/>
              </a:lnSpc>
              <a:spcBef>
                <a:spcPct val="0"/>
              </a:spcBef>
              <a:spcAft>
                <a:spcPct val="0"/>
              </a:spcAft>
              <a:buClr>
                <a:srgbClr val="71AB1B"/>
              </a:buClr>
              <a:buFont typeface="Wingdings" panose="05000000000000000000" pitchFamily="2" charset="2"/>
              <a:buChar char="ü"/>
            </a:pPr>
            <a:endParaRPr lang="es-CL" sz="1600" dirty="0"/>
          </a:p>
          <a:p>
            <a:pPr algn="just" fontAlgn="base">
              <a:lnSpc>
                <a:spcPct val="150000"/>
              </a:lnSpc>
              <a:spcBef>
                <a:spcPct val="0"/>
              </a:spcBef>
              <a:spcAft>
                <a:spcPct val="0"/>
              </a:spcAft>
              <a:buClr>
                <a:srgbClr val="71AB1B"/>
              </a:buClr>
              <a:buFont typeface="Wingdings" panose="05000000000000000000" pitchFamily="2" charset="2"/>
              <a:buChar char="ü"/>
            </a:pPr>
            <a:r>
              <a:rPr lang="es-MX" sz="1600" dirty="0"/>
              <a:t>Deberá asegurar el cumplimiento de las etapas para la implementación y mantención de los mapas de riesgos:</a:t>
            </a:r>
          </a:p>
          <a:p>
            <a:pPr marL="642620" lvl="2" algn="just" fontAlgn="base">
              <a:lnSpc>
                <a:spcPct val="150000"/>
              </a:lnSpc>
              <a:spcBef>
                <a:spcPct val="0"/>
              </a:spcBef>
              <a:spcAft>
                <a:spcPct val="0"/>
              </a:spcAft>
              <a:buClr>
                <a:srgbClr val="71AB1B"/>
              </a:buClr>
              <a:buFont typeface="Courier New" panose="02070309020205020404" pitchFamily="49" charset="0"/>
              <a:buChar char="o"/>
            </a:pPr>
            <a:r>
              <a:rPr lang="es-MX" sz="1600" dirty="0">
                <a:solidFill>
                  <a:schemeClr val="tx1"/>
                </a:solidFill>
                <a:latin typeface="Arial"/>
                <a:cs typeface="Arial"/>
              </a:rPr>
              <a:t>Formación y coordinación del equipo de trabajo, para la recopilación de </a:t>
            </a:r>
            <a:r>
              <a:rPr lang="es-MX" sz="1600">
                <a:solidFill>
                  <a:schemeClr val="tx1"/>
                </a:solidFill>
                <a:latin typeface="Arial"/>
                <a:cs typeface="Arial"/>
              </a:rPr>
              <a:t>información actualizada (matriz IPER y planos del lugar de trabajo).</a:t>
            </a:r>
            <a:endParaRPr lang="es-MX" sz="1600">
              <a:solidFill>
                <a:schemeClr val="tx1"/>
              </a:solidFill>
            </a:endParaRPr>
          </a:p>
          <a:p>
            <a:pPr marL="642620" lvl="2" algn="just" fontAlgn="base">
              <a:lnSpc>
                <a:spcPct val="150000"/>
              </a:lnSpc>
              <a:spcBef>
                <a:spcPct val="0"/>
              </a:spcBef>
              <a:spcAft>
                <a:spcPct val="0"/>
              </a:spcAft>
              <a:buClr>
                <a:srgbClr val="71AB1B"/>
              </a:buClr>
              <a:buFont typeface="Courier New" panose="02070309020205020404" pitchFamily="49" charset="0"/>
              <a:buChar char="o"/>
            </a:pPr>
            <a:r>
              <a:rPr lang="es-MX" sz="1600">
                <a:solidFill>
                  <a:schemeClr val="tx1"/>
                </a:solidFill>
                <a:latin typeface="Arial"/>
                <a:cs typeface="Arial"/>
              </a:rPr>
              <a:t>Confección de los mapas de riesgos.</a:t>
            </a:r>
          </a:p>
          <a:p>
            <a:pPr marL="642620" lvl="2" algn="just" fontAlgn="base">
              <a:lnSpc>
                <a:spcPct val="150000"/>
              </a:lnSpc>
              <a:spcBef>
                <a:spcPct val="0"/>
              </a:spcBef>
              <a:spcAft>
                <a:spcPct val="0"/>
              </a:spcAft>
              <a:buClr>
                <a:srgbClr val="71AB1B"/>
              </a:buClr>
              <a:buFont typeface="Courier New" panose="02070309020205020404" pitchFamily="49" charset="0"/>
              <a:buChar char="o"/>
            </a:pPr>
            <a:r>
              <a:rPr lang="es-MX" sz="1600" dirty="0">
                <a:solidFill>
                  <a:schemeClr val="tx1"/>
                </a:solidFill>
                <a:latin typeface="Arial"/>
                <a:cs typeface="Arial"/>
              </a:rPr>
              <a:t>Disposición de los mapas de riesgos en los lugares de trabajo según </a:t>
            </a:r>
            <a:r>
              <a:rPr lang="es-MX" sz="1600">
                <a:solidFill>
                  <a:schemeClr val="tx1"/>
                </a:solidFill>
                <a:latin typeface="Arial"/>
                <a:cs typeface="Arial"/>
              </a:rPr>
              <a:t>corresponda.</a:t>
            </a:r>
            <a:endParaRPr lang="es-MX" sz="1600">
              <a:solidFill>
                <a:schemeClr val="tx1"/>
              </a:solidFill>
            </a:endParaRPr>
          </a:p>
          <a:p>
            <a:pPr marL="642620" lvl="2" algn="just" fontAlgn="base">
              <a:lnSpc>
                <a:spcPct val="150000"/>
              </a:lnSpc>
              <a:spcBef>
                <a:spcPct val="0"/>
              </a:spcBef>
              <a:spcAft>
                <a:spcPct val="0"/>
              </a:spcAft>
              <a:buClr>
                <a:srgbClr val="71AB1B"/>
              </a:buClr>
              <a:buFont typeface="Courier New" panose="02070309020205020404" pitchFamily="49" charset="0"/>
              <a:buChar char="o"/>
            </a:pPr>
            <a:r>
              <a:rPr lang="es-MX" sz="1600">
                <a:solidFill>
                  <a:schemeClr val="tx1"/>
                </a:solidFill>
                <a:latin typeface="Arial"/>
                <a:cs typeface="Arial"/>
              </a:rPr>
              <a:t>Actualización de los mapas de riesgos cada vez que se actualice matriz IPER.</a:t>
            </a:r>
            <a:endParaRPr lang="es-MX" sz="1600">
              <a:solidFill>
                <a:schemeClr val="tx1"/>
              </a:solidFill>
            </a:endParaRPr>
          </a:p>
        </p:txBody>
      </p:sp>
      <p:grpSp>
        <p:nvGrpSpPr>
          <p:cNvPr id="13" name="Grupo 12"/>
          <p:cNvGrpSpPr/>
          <p:nvPr/>
        </p:nvGrpSpPr>
        <p:grpSpPr>
          <a:xfrm>
            <a:off x="463063" y="905738"/>
            <a:ext cx="545858" cy="540000"/>
            <a:chOff x="463063" y="905738"/>
            <a:chExt cx="545858" cy="540000"/>
          </a:xfrm>
        </p:grpSpPr>
        <p:sp>
          <p:nvSpPr>
            <p:cNvPr id="9" name="Proceso alternativo 8"/>
            <p:cNvSpPr/>
            <p:nvPr/>
          </p:nvSpPr>
          <p:spPr>
            <a:xfrm>
              <a:off x="468921" y="905738"/>
              <a:ext cx="540000" cy="540000"/>
            </a:xfrm>
            <a:prstGeom prst="flowChartAlternateProcess">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err="1"/>
            </a:p>
          </p:txBody>
        </p:sp>
        <p:sp>
          <p:nvSpPr>
            <p:cNvPr id="11" name="CuadroTexto 10"/>
            <p:cNvSpPr txBox="1"/>
            <p:nvPr/>
          </p:nvSpPr>
          <p:spPr>
            <a:xfrm>
              <a:off x="463063" y="989321"/>
              <a:ext cx="545124" cy="456417"/>
            </a:xfrm>
            <a:prstGeom prst="rect">
              <a:avLst/>
            </a:prstGeom>
            <a:noFill/>
          </p:spPr>
          <p:txBody>
            <a:bodyPr wrap="square" lIns="0" tIns="0" rIns="0" bIns="0" rtlCol="0">
              <a:noAutofit/>
            </a:bodyPr>
            <a:lstStyle/>
            <a:p>
              <a:pPr algn="ctr"/>
              <a:r>
                <a:rPr lang="es-CL" sz="2400" b="1" dirty="0">
                  <a:solidFill>
                    <a:schemeClr val="bg1"/>
                  </a:solidFill>
                </a:rPr>
                <a:t>1</a:t>
              </a:r>
              <a:endParaRPr lang="es-CL" sz="1400" b="1" dirty="0">
                <a:solidFill>
                  <a:schemeClr val="bg1"/>
                </a:solidFill>
              </a:endParaRPr>
            </a:p>
          </p:txBody>
        </p:sp>
      </p:grpSp>
    </p:spTree>
    <p:extLst>
      <p:ext uri="{BB962C8B-B14F-4D97-AF65-F5344CB8AC3E}">
        <p14:creationId xmlns:p14="http://schemas.microsoft.com/office/powerpoint/2010/main" val="4286047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1153753" y="1148262"/>
            <a:ext cx="9085824" cy="360000"/>
          </a:xfrm>
        </p:spPr>
        <p:txBody>
          <a:bodyPr/>
          <a:lstStyle/>
          <a:p>
            <a:r>
              <a:rPr lang="es-MX" b="1" dirty="0">
                <a:solidFill>
                  <a:srgbClr val="004C14"/>
                </a:solidFill>
              </a:rPr>
              <a:t>Formación del equipo de trabajo</a:t>
            </a:r>
            <a:endParaRPr lang="es-CL" b="1" dirty="0">
              <a:solidFill>
                <a:srgbClr val="004C14"/>
              </a:solidFill>
            </a:endParaRPr>
          </a:p>
        </p:txBody>
      </p:sp>
      <p:sp>
        <p:nvSpPr>
          <p:cNvPr id="3" name="Título 2"/>
          <p:cNvSpPr>
            <a:spLocks noGrp="1"/>
          </p:cNvSpPr>
          <p:nvPr>
            <p:ph type="title"/>
          </p:nvPr>
        </p:nvSpPr>
        <p:spPr/>
        <p:txBody>
          <a:bodyPr/>
          <a:lstStyle/>
          <a:p>
            <a:r>
              <a:rPr lang="es-CL" dirty="0"/>
              <a:t>Etapas del proceso</a:t>
            </a:r>
          </a:p>
        </p:txBody>
      </p:sp>
      <p:sp>
        <p:nvSpPr>
          <p:cNvPr id="6" name="Marcador de número de diapositiva 5"/>
          <p:cNvSpPr>
            <a:spLocks noGrp="1"/>
          </p:cNvSpPr>
          <p:nvPr>
            <p:ph type="sldNum" sz="quarter" idx="14"/>
          </p:nvPr>
        </p:nvSpPr>
        <p:spPr/>
        <p:txBody>
          <a:bodyPr/>
          <a:lstStyle/>
          <a:p>
            <a:fld id="{4B90B3AC-360D-4C0F-BB2D-EFC963FB8AB1}" type="slidenum">
              <a:rPr lang="es-CL" smtClean="0"/>
              <a:pPr/>
              <a:t>13</a:t>
            </a:fld>
            <a:endParaRPr lang="es-CL" dirty="0"/>
          </a:p>
        </p:txBody>
      </p:sp>
      <p:sp>
        <p:nvSpPr>
          <p:cNvPr id="7" name="Marcador de texto 6"/>
          <p:cNvSpPr>
            <a:spLocks noGrp="1"/>
          </p:cNvSpPr>
          <p:nvPr>
            <p:ph type="body" sz="quarter" idx="12"/>
          </p:nvPr>
        </p:nvSpPr>
        <p:spPr>
          <a:xfrm>
            <a:off x="445771" y="1557338"/>
            <a:ext cx="7825940" cy="4609782"/>
          </a:xfrm>
        </p:spPr>
        <p:txBody>
          <a:bodyPr vert="horz" lIns="91440" tIns="45720" rIns="91440" bIns="45720" rtlCol="0" anchor="t">
            <a:noAutofit/>
          </a:bodyPr>
          <a:lstStyle/>
          <a:p>
            <a:pPr algn="just" fontAlgn="base">
              <a:lnSpc>
                <a:spcPct val="150000"/>
              </a:lnSpc>
              <a:spcBef>
                <a:spcPct val="0"/>
              </a:spcBef>
              <a:spcAft>
                <a:spcPct val="0"/>
              </a:spcAft>
              <a:buClr>
                <a:srgbClr val="13C045"/>
              </a:buClr>
              <a:buFont typeface="Wingdings" panose="05000000000000000000" pitchFamily="2" charset="2"/>
              <a:buChar char="ü"/>
            </a:pPr>
            <a:r>
              <a:rPr lang="es-MX" sz="1600" dirty="0">
                <a:solidFill>
                  <a:schemeClr val="tx1"/>
                </a:solidFill>
                <a:latin typeface="Arial"/>
                <a:cs typeface="Arial"/>
              </a:rPr>
              <a:t>El equipo de trabajo debe ser integrado por un especialista del área de </a:t>
            </a:r>
            <a:r>
              <a:rPr lang="es-MX" sz="1600">
                <a:solidFill>
                  <a:schemeClr val="tx1"/>
                </a:solidFill>
                <a:latin typeface="Arial"/>
                <a:cs typeface="Arial"/>
              </a:rPr>
              <a:t>prevención, representante del comité paritario de higiene y seguridad o el delegado de SST, además de contar con representación de las áreas </a:t>
            </a:r>
            <a:r>
              <a:rPr lang="es-MX" sz="1600" dirty="0">
                <a:solidFill>
                  <a:schemeClr val="tx1"/>
                </a:solidFill>
                <a:latin typeface="Arial"/>
                <a:cs typeface="Arial"/>
              </a:rPr>
              <a:t>operacionales y de las personas trabajadoras.</a:t>
            </a:r>
          </a:p>
          <a:p>
            <a:pPr algn="just" fontAlgn="base">
              <a:lnSpc>
                <a:spcPct val="150000"/>
              </a:lnSpc>
              <a:spcBef>
                <a:spcPct val="0"/>
              </a:spcBef>
              <a:spcAft>
                <a:spcPct val="0"/>
              </a:spcAft>
              <a:buClr>
                <a:srgbClr val="13C045"/>
              </a:buClr>
              <a:buFont typeface="Wingdings" panose="05000000000000000000" pitchFamily="2" charset="2"/>
              <a:buChar char="ü"/>
            </a:pPr>
            <a:endParaRPr lang="es-MX" sz="1600" dirty="0">
              <a:solidFill>
                <a:schemeClr val="tx1"/>
              </a:solidFill>
            </a:endParaRPr>
          </a:p>
          <a:p>
            <a:pPr algn="just" fontAlgn="base">
              <a:lnSpc>
                <a:spcPct val="150000"/>
              </a:lnSpc>
              <a:spcBef>
                <a:spcPct val="0"/>
              </a:spcBef>
              <a:spcAft>
                <a:spcPct val="0"/>
              </a:spcAft>
              <a:buClr>
                <a:srgbClr val="13C045"/>
              </a:buClr>
              <a:buFont typeface="Wingdings" panose="05000000000000000000" pitchFamily="2" charset="2"/>
              <a:buChar char="ü"/>
            </a:pPr>
            <a:r>
              <a:rPr lang="es-MX" sz="1600" dirty="0">
                <a:solidFill>
                  <a:schemeClr val="tx1"/>
                </a:solidFill>
              </a:rPr>
              <a:t>El tamaño del equipo dependerá de las características de la entidad empleadora y del lugar de trabajo (cantidad de mapas de riesgos a desarrollar).</a:t>
            </a:r>
          </a:p>
          <a:p>
            <a:pPr algn="just" fontAlgn="base">
              <a:lnSpc>
                <a:spcPct val="150000"/>
              </a:lnSpc>
              <a:spcBef>
                <a:spcPct val="0"/>
              </a:spcBef>
              <a:spcAft>
                <a:spcPct val="0"/>
              </a:spcAft>
              <a:buClr>
                <a:srgbClr val="71AB1B"/>
              </a:buClr>
              <a:buFont typeface="Wingdings" panose="05000000000000000000" pitchFamily="2" charset="2"/>
              <a:buChar char="ü"/>
            </a:pPr>
            <a:endParaRPr lang="es-MX" sz="1600" dirty="0"/>
          </a:p>
          <a:p>
            <a:pPr algn="just" fontAlgn="base">
              <a:lnSpc>
                <a:spcPct val="150000"/>
              </a:lnSpc>
              <a:spcBef>
                <a:spcPct val="0"/>
              </a:spcBef>
              <a:spcAft>
                <a:spcPct val="0"/>
              </a:spcAft>
              <a:buClr>
                <a:srgbClr val="71AB1B"/>
              </a:buClr>
              <a:buFont typeface="Wingdings" panose="05000000000000000000" pitchFamily="2" charset="2"/>
              <a:buChar char="ü"/>
            </a:pPr>
            <a:endParaRPr lang="es-MX" sz="1600" dirty="0"/>
          </a:p>
        </p:txBody>
      </p:sp>
      <p:grpSp>
        <p:nvGrpSpPr>
          <p:cNvPr id="13" name="Grupo 12"/>
          <p:cNvGrpSpPr/>
          <p:nvPr/>
        </p:nvGrpSpPr>
        <p:grpSpPr>
          <a:xfrm>
            <a:off x="463063" y="905738"/>
            <a:ext cx="545858" cy="540000"/>
            <a:chOff x="463063" y="905738"/>
            <a:chExt cx="545858" cy="540000"/>
          </a:xfrm>
        </p:grpSpPr>
        <p:sp>
          <p:nvSpPr>
            <p:cNvPr id="9" name="Proceso alternativo 8"/>
            <p:cNvSpPr/>
            <p:nvPr/>
          </p:nvSpPr>
          <p:spPr>
            <a:xfrm>
              <a:off x="468921" y="905738"/>
              <a:ext cx="540000" cy="540000"/>
            </a:xfrm>
            <a:prstGeom prst="flowChartAlternateProcess">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err="1"/>
            </a:p>
          </p:txBody>
        </p:sp>
        <p:sp>
          <p:nvSpPr>
            <p:cNvPr id="11" name="CuadroTexto 10"/>
            <p:cNvSpPr txBox="1"/>
            <p:nvPr/>
          </p:nvSpPr>
          <p:spPr>
            <a:xfrm>
              <a:off x="463063" y="989321"/>
              <a:ext cx="545124" cy="456417"/>
            </a:xfrm>
            <a:prstGeom prst="rect">
              <a:avLst/>
            </a:prstGeom>
            <a:noFill/>
          </p:spPr>
          <p:txBody>
            <a:bodyPr wrap="square" lIns="0" tIns="0" rIns="0" bIns="0" rtlCol="0">
              <a:noAutofit/>
            </a:bodyPr>
            <a:lstStyle/>
            <a:p>
              <a:pPr algn="ctr"/>
              <a:r>
                <a:rPr lang="es-CL" sz="2400" b="1" dirty="0">
                  <a:solidFill>
                    <a:schemeClr val="bg1"/>
                  </a:solidFill>
                </a:rPr>
                <a:t>2</a:t>
              </a:r>
              <a:endParaRPr lang="es-CL" sz="1400" b="1" dirty="0">
                <a:solidFill>
                  <a:schemeClr val="bg1"/>
                </a:solidFill>
              </a:endParaRPr>
            </a:p>
          </p:txBody>
        </p:sp>
      </p:gr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7410" y="1793631"/>
            <a:ext cx="3354589" cy="3789022"/>
          </a:xfrm>
          <a:prstGeom prst="teardrop">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9789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t="2193" r="13879"/>
          <a:stretch/>
        </p:blipFill>
        <p:spPr>
          <a:xfrm>
            <a:off x="8837409" y="1793631"/>
            <a:ext cx="3354589" cy="3789022"/>
          </a:xfrm>
          <a:prstGeom prst="teardrop">
            <a:avLst/>
          </a:prstGeom>
          <a:ln>
            <a:noFill/>
          </a:ln>
          <a:effectLst>
            <a:outerShdw blurRad="292100" dist="139700" dir="2700000" algn="tl" rotWithShape="0">
              <a:srgbClr val="333333">
                <a:alpha val="65000"/>
              </a:srgbClr>
            </a:outerShdw>
          </a:effectLst>
        </p:spPr>
      </p:pic>
      <p:sp>
        <p:nvSpPr>
          <p:cNvPr id="2" name="Subtítulo 1"/>
          <p:cNvSpPr>
            <a:spLocks noGrp="1"/>
          </p:cNvSpPr>
          <p:nvPr>
            <p:ph type="subTitle" idx="1"/>
          </p:nvPr>
        </p:nvSpPr>
        <p:spPr>
          <a:xfrm>
            <a:off x="1153753" y="1148262"/>
            <a:ext cx="9085824" cy="360000"/>
          </a:xfrm>
        </p:spPr>
        <p:txBody>
          <a:bodyPr/>
          <a:lstStyle/>
          <a:p>
            <a:r>
              <a:rPr lang="es-MX" b="1" dirty="0">
                <a:solidFill>
                  <a:srgbClr val="004C14"/>
                </a:solidFill>
              </a:rPr>
              <a:t>Formación del equipo de trabajo</a:t>
            </a:r>
            <a:endParaRPr lang="es-CL" b="1" dirty="0">
              <a:solidFill>
                <a:srgbClr val="004C14"/>
              </a:solidFill>
            </a:endParaRPr>
          </a:p>
        </p:txBody>
      </p:sp>
      <p:sp>
        <p:nvSpPr>
          <p:cNvPr id="3" name="Título 2"/>
          <p:cNvSpPr>
            <a:spLocks noGrp="1"/>
          </p:cNvSpPr>
          <p:nvPr>
            <p:ph type="title"/>
          </p:nvPr>
        </p:nvSpPr>
        <p:spPr/>
        <p:txBody>
          <a:bodyPr/>
          <a:lstStyle/>
          <a:p>
            <a:r>
              <a:rPr lang="es-CL" dirty="0"/>
              <a:t>Etapas del proceso</a:t>
            </a:r>
          </a:p>
        </p:txBody>
      </p:sp>
      <p:sp>
        <p:nvSpPr>
          <p:cNvPr id="6" name="Marcador de número de diapositiva 5"/>
          <p:cNvSpPr>
            <a:spLocks noGrp="1"/>
          </p:cNvSpPr>
          <p:nvPr>
            <p:ph type="sldNum" sz="quarter" idx="14"/>
          </p:nvPr>
        </p:nvSpPr>
        <p:spPr/>
        <p:txBody>
          <a:bodyPr/>
          <a:lstStyle/>
          <a:p>
            <a:fld id="{4B90B3AC-360D-4C0F-BB2D-EFC963FB8AB1}" type="slidenum">
              <a:rPr lang="es-CL" smtClean="0"/>
              <a:pPr/>
              <a:t>14</a:t>
            </a:fld>
            <a:endParaRPr lang="es-CL" dirty="0"/>
          </a:p>
        </p:txBody>
      </p:sp>
      <p:sp>
        <p:nvSpPr>
          <p:cNvPr id="7" name="Marcador de texto 6"/>
          <p:cNvSpPr>
            <a:spLocks noGrp="1"/>
          </p:cNvSpPr>
          <p:nvPr>
            <p:ph type="body" sz="quarter" idx="12"/>
          </p:nvPr>
        </p:nvSpPr>
        <p:spPr>
          <a:xfrm>
            <a:off x="445771" y="1557338"/>
            <a:ext cx="7831956" cy="4609782"/>
          </a:xfrm>
        </p:spPr>
        <p:txBody>
          <a:bodyPr/>
          <a:lstStyle/>
          <a:p>
            <a:pPr algn="just" fontAlgn="base">
              <a:lnSpc>
                <a:spcPct val="150000"/>
              </a:lnSpc>
              <a:spcBef>
                <a:spcPct val="0"/>
              </a:spcBef>
              <a:spcAft>
                <a:spcPct val="0"/>
              </a:spcAft>
              <a:buClr>
                <a:srgbClr val="71AB1B"/>
              </a:buClr>
              <a:buFont typeface="Wingdings" panose="05000000000000000000" pitchFamily="2" charset="2"/>
              <a:buChar char="ü"/>
            </a:pPr>
            <a:r>
              <a:rPr lang="es-MX" sz="1600" dirty="0"/>
              <a:t>El equipo de trabajo debe recolectar información actualizada de la matriz de identificación de peligros y evaluación de riesgos y el </a:t>
            </a:r>
            <a:r>
              <a:rPr lang="es-MX" sz="1600" dirty="0" err="1"/>
              <a:t>layout</a:t>
            </a:r>
            <a:r>
              <a:rPr lang="es-MX" sz="1600" dirty="0"/>
              <a:t> o planos de los lugares de trabajo</a:t>
            </a:r>
            <a:r>
              <a:rPr lang="es-MX" sz="1600" dirty="0" smtClean="0"/>
              <a:t>.</a:t>
            </a:r>
          </a:p>
          <a:p>
            <a:pPr algn="just" fontAlgn="base">
              <a:lnSpc>
                <a:spcPct val="150000"/>
              </a:lnSpc>
              <a:spcBef>
                <a:spcPct val="0"/>
              </a:spcBef>
              <a:spcAft>
                <a:spcPct val="0"/>
              </a:spcAft>
              <a:buClr>
                <a:srgbClr val="71AB1B"/>
              </a:buClr>
              <a:buFont typeface="Wingdings" panose="05000000000000000000" pitchFamily="2" charset="2"/>
              <a:buChar char="ü"/>
            </a:pPr>
            <a:endParaRPr lang="es-MX" sz="1600" dirty="0"/>
          </a:p>
          <a:p>
            <a:pPr algn="just" fontAlgn="base">
              <a:lnSpc>
                <a:spcPct val="150000"/>
              </a:lnSpc>
              <a:spcBef>
                <a:spcPct val="0"/>
              </a:spcBef>
              <a:spcAft>
                <a:spcPct val="0"/>
              </a:spcAft>
              <a:buClr>
                <a:srgbClr val="71AB1B"/>
              </a:buClr>
              <a:buFont typeface="Wingdings" panose="05000000000000000000" pitchFamily="2" charset="2"/>
              <a:buChar char="ü"/>
            </a:pPr>
            <a:r>
              <a:rPr lang="es-MX" sz="1600" dirty="0"/>
              <a:t>Tanto la matriz IPER como los planos deben encontrarse actualizados para el correcto desarrollo de los mapas.</a:t>
            </a:r>
          </a:p>
          <a:p>
            <a:pPr algn="just" fontAlgn="base">
              <a:lnSpc>
                <a:spcPct val="150000"/>
              </a:lnSpc>
              <a:spcBef>
                <a:spcPct val="0"/>
              </a:spcBef>
              <a:spcAft>
                <a:spcPct val="0"/>
              </a:spcAft>
              <a:buClr>
                <a:srgbClr val="71AB1B"/>
              </a:buClr>
              <a:buFont typeface="Wingdings" panose="05000000000000000000" pitchFamily="2" charset="2"/>
              <a:buChar char="ü"/>
            </a:pPr>
            <a:endParaRPr lang="es-MX" sz="1600" dirty="0"/>
          </a:p>
          <a:p>
            <a:pPr algn="just" fontAlgn="base">
              <a:lnSpc>
                <a:spcPct val="150000"/>
              </a:lnSpc>
              <a:spcBef>
                <a:spcPct val="0"/>
              </a:spcBef>
              <a:spcAft>
                <a:spcPct val="0"/>
              </a:spcAft>
              <a:buClr>
                <a:srgbClr val="71AB1B"/>
              </a:buClr>
              <a:buFont typeface="Wingdings" panose="05000000000000000000" pitchFamily="2" charset="2"/>
              <a:buChar char="ü"/>
            </a:pPr>
            <a:r>
              <a:rPr lang="es-MX" sz="1600" dirty="0"/>
              <a:t>Considerando que en un lugar de trabajo podría existir la necesidad de implementar uno o varios mapas de riesgos distintos, se deben seleccionar en primer lugar las áreas con mayor criticidad respecto a la información que provea la matriz de identificación de peligros y evaluación de riesgos del lugar de trabajo.</a:t>
            </a:r>
          </a:p>
        </p:txBody>
      </p:sp>
      <p:grpSp>
        <p:nvGrpSpPr>
          <p:cNvPr id="13" name="Grupo 12"/>
          <p:cNvGrpSpPr/>
          <p:nvPr/>
        </p:nvGrpSpPr>
        <p:grpSpPr>
          <a:xfrm>
            <a:off x="463063" y="905738"/>
            <a:ext cx="545858" cy="540000"/>
            <a:chOff x="463063" y="905738"/>
            <a:chExt cx="545858" cy="540000"/>
          </a:xfrm>
        </p:grpSpPr>
        <p:sp>
          <p:nvSpPr>
            <p:cNvPr id="9" name="Proceso alternativo 8"/>
            <p:cNvSpPr/>
            <p:nvPr/>
          </p:nvSpPr>
          <p:spPr>
            <a:xfrm>
              <a:off x="468921" y="905738"/>
              <a:ext cx="540000" cy="540000"/>
            </a:xfrm>
            <a:prstGeom prst="flowChartAlternateProcess">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err="1"/>
            </a:p>
          </p:txBody>
        </p:sp>
        <p:sp>
          <p:nvSpPr>
            <p:cNvPr id="11" name="CuadroTexto 10"/>
            <p:cNvSpPr txBox="1"/>
            <p:nvPr/>
          </p:nvSpPr>
          <p:spPr>
            <a:xfrm>
              <a:off x="463063" y="989321"/>
              <a:ext cx="545124" cy="456417"/>
            </a:xfrm>
            <a:prstGeom prst="rect">
              <a:avLst/>
            </a:prstGeom>
            <a:noFill/>
          </p:spPr>
          <p:txBody>
            <a:bodyPr wrap="square" lIns="0" tIns="0" rIns="0" bIns="0" rtlCol="0">
              <a:noAutofit/>
            </a:bodyPr>
            <a:lstStyle/>
            <a:p>
              <a:pPr algn="ctr"/>
              <a:r>
                <a:rPr lang="es-CL" sz="2400" b="1" dirty="0">
                  <a:solidFill>
                    <a:schemeClr val="bg1"/>
                  </a:solidFill>
                </a:rPr>
                <a:t>2</a:t>
              </a:r>
              <a:endParaRPr lang="es-CL" sz="1400" b="1" dirty="0">
                <a:solidFill>
                  <a:schemeClr val="bg1"/>
                </a:solidFill>
              </a:endParaRPr>
            </a:p>
          </p:txBody>
        </p:sp>
      </p:grpSp>
    </p:spTree>
    <p:extLst>
      <p:ext uri="{BB962C8B-B14F-4D97-AF65-F5344CB8AC3E}">
        <p14:creationId xmlns:p14="http://schemas.microsoft.com/office/powerpoint/2010/main" val="1946486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t="2193" r="13879"/>
          <a:stretch/>
        </p:blipFill>
        <p:spPr>
          <a:xfrm>
            <a:off x="8837409" y="1793631"/>
            <a:ext cx="3354589" cy="3789022"/>
          </a:xfrm>
          <a:prstGeom prst="teardrop">
            <a:avLst/>
          </a:prstGeom>
          <a:ln>
            <a:noFill/>
          </a:ln>
          <a:effectLst>
            <a:outerShdw blurRad="292100" dist="139700" dir="2700000" algn="tl" rotWithShape="0">
              <a:srgbClr val="333333">
                <a:alpha val="65000"/>
              </a:srgbClr>
            </a:outerShdw>
          </a:effectLst>
        </p:spPr>
      </p:pic>
      <p:sp>
        <p:nvSpPr>
          <p:cNvPr id="2" name="Subtítulo 1"/>
          <p:cNvSpPr>
            <a:spLocks noGrp="1"/>
          </p:cNvSpPr>
          <p:nvPr>
            <p:ph type="subTitle" idx="1"/>
          </p:nvPr>
        </p:nvSpPr>
        <p:spPr>
          <a:xfrm>
            <a:off x="1153753" y="1148262"/>
            <a:ext cx="9085824" cy="360000"/>
          </a:xfrm>
        </p:spPr>
        <p:txBody>
          <a:bodyPr/>
          <a:lstStyle/>
          <a:p>
            <a:r>
              <a:rPr lang="es-MX" b="1" dirty="0">
                <a:solidFill>
                  <a:srgbClr val="004C14"/>
                </a:solidFill>
              </a:rPr>
              <a:t>Formación del equipo de trabajo</a:t>
            </a:r>
            <a:endParaRPr lang="es-CL" b="1" dirty="0">
              <a:solidFill>
                <a:srgbClr val="004C14"/>
              </a:solidFill>
            </a:endParaRPr>
          </a:p>
        </p:txBody>
      </p:sp>
      <p:sp>
        <p:nvSpPr>
          <p:cNvPr id="3" name="Título 2"/>
          <p:cNvSpPr>
            <a:spLocks noGrp="1"/>
          </p:cNvSpPr>
          <p:nvPr>
            <p:ph type="title"/>
          </p:nvPr>
        </p:nvSpPr>
        <p:spPr/>
        <p:txBody>
          <a:bodyPr/>
          <a:lstStyle/>
          <a:p>
            <a:r>
              <a:rPr lang="es-CL" dirty="0"/>
              <a:t>Etapas del proceso</a:t>
            </a:r>
          </a:p>
        </p:txBody>
      </p:sp>
      <p:sp>
        <p:nvSpPr>
          <p:cNvPr id="6" name="Marcador de número de diapositiva 5"/>
          <p:cNvSpPr>
            <a:spLocks noGrp="1"/>
          </p:cNvSpPr>
          <p:nvPr>
            <p:ph type="sldNum" sz="quarter" idx="14"/>
          </p:nvPr>
        </p:nvSpPr>
        <p:spPr/>
        <p:txBody>
          <a:bodyPr/>
          <a:lstStyle/>
          <a:p>
            <a:fld id="{4B90B3AC-360D-4C0F-BB2D-EFC963FB8AB1}" type="slidenum">
              <a:rPr lang="es-CL" smtClean="0"/>
              <a:pPr/>
              <a:t>15</a:t>
            </a:fld>
            <a:endParaRPr lang="es-CL" dirty="0"/>
          </a:p>
        </p:txBody>
      </p:sp>
      <p:sp>
        <p:nvSpPr>
          <p:cNvPr id="7" name="Marcador de texto 6"/>
          <p:cNvSpPr>
            <a:spLocks noGrp="1"/>
          </p:cNvSpPr>
          <p:nvPr>
            <p:ph type="body" sz="quarter" idx="12"/>
          </p:nvPr>
        </p:nvSpPr>
        <p:spPr>
          <a:xfrm>
            <a:off x="445771" y="1557338"/>
            <a:ext cx="7831956" cy="2695825"/>
          </a:xfrm>
        </p:spPr>
        <p:txBody>
          <a:bodyPr/>
          <a:lstStyle/>
          <a:p>
            <a:pPr algn="just" fontAlgn="base">
              <a:lnSpc>
                <a:spcPct val="150000"/>
              </a:lnSpc>
              <a:spcBef>
                <a:spcPct val="0"/>
              </a:spcBef>
              <a:spcAft>
                <a:spcPct val="0"/>
              </a:spcAft>
              <a:buClr>
                <a:srgbClr val="71AB1B"/>
              </a:buClr>
              <a:buFont typeface="Wingdings" panose="05000000000000000000" pitchFamily="2" charset="2"/>
              <a:buChar char="ü"/>
            </a:pPr>
            <a:r>
              <a:rPr lang="es-MX" sz="1600" dirty="0" smtClean="0"/>
              <a:t>Según </a:t>
            </a:r>
            <a:r>
              <a:rPr lang="es-MX" sz="1600" dirty="0"/>
              <a:t>lo señalado en el Decreto N°44 de 2024, el procedimiento para la evaluación de los riesgos laborales en la entidad empleadora se regirá por la "Guía para la Identificación y Evaluación de Riesgos en los Lugares de Trabajo" del Instituto de Salud Pública de Chile (ISP), obteniéndose la matriz de identificación de peligros y evaluación de riesgos de la entidad empleadora, con los respectivos niveles de riesgos Intolerable (color rojo), Importante (color anaranjado), Moderado (color amarillo) y Tolerable (color verde</a:t>
            </a:r>
            <a:r>
              <a:rPr lang="es-MX" sz="1600" dirty="0" smtClean="0"/>
              <a:t>).</a:t>
            </a:r>
            <a:endParaRPr lang="es-MX" sz="1600" dirty="0"/>
          </a:p>
        </p:txBody>
      </p:sp>
      <p:grpSp>
        <p:nvGrpSpPr>
          <p:cNvPr id="13" name="Grupo 12"/>
          <p:cNvGrpSpPr/>
          <p:nvPr/>
        </p:nvGrpSpPr>
        <p:grpSpPr>
          <a:xfrm>
            <a:off x="463063" y="905738"/>
            <a:ext cx="545858" cy="540000"/>
            <a:chOff x="463063" y="905738"/>
            <a:chExt cx="545858" cy="540000"/>
          </a:xfrm>
        </p:grpSpPr>
        <p:sp>
          <p:nvSpPr>
            <p:cNvPr id="9" name="Proceso alternativo 8"/>
            <p:cNvSpPr/>
            <p:nvPr/>
          </p:nvSpPr>
          <p:spPr>
            <a:xfrm>
              <a:off x="468921" y="905738"/>
              <a:ext cx="540000" cy="540000"/>
            </a:xfrm>
            <a:prstGeom prst="flowChartAlternateProcess">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err="1"/>
            </a:p>
          </p:txBody>
        </p:sp>
        <p:sp>
          <p:nvSpPr>
            <p:cNvPr id="11" name="CuadroTexto 10"/>
            <p:cNvSpPr txBox="1"/>
            <p:nvPr/>
          </p:nvSpPr>
          <p:spPr>
            <a:xfrm>
              <a:off x="463063" y="989321"/>
              <a:ext cx="545124" cy="456417"/>
            </a:xfrm>
            <a:prstGeom prst="rect">
              <a:avLst/>
            </a:prstGeom>
            <a:noFill/>
          </p:spPr>
          <p:txBody>
            <a:bodyPr wrap="square" lIns="0" tIns="0" rIns="0" bIns="0" rtlCol="0">
              <a:noAutofit/>
            </a:bodyPr>
            <a:lstStyle/>
            <a:p>
              <a:pPr algn="ctr"/>
              <a:r>
                <a:rPr lang="es-CL" sz="2400" b="1" dirty="0">
                  <a:solidFill>
                    <a:schemeClr val="bg1"/>
                  </a:solidFill>
                </a:rPr>
                <a:t>2</a:t>
              </a:r>
              <a:endParaRPr lang="es-CL" sz="1400" b="1" dirty="0">
                <a:solidFill>
                  <a:schemeClr val="bg1"/>
                </a:solidFill>
              </a:endParaRPr>
            </a:p>
          </p:txBody>
        </p:sp>
      </p:grpSp>
    </p:spTree>
    <p:extLst>
      <p:ext uri="{BB962C8B-B14F-4D97-AF65-F5344CB8AC3E}">
        <p14:creationId xmlns:p14="http://schemas.microsoft.com/office/powerpoint/2010/main" val="1835404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p:cNvSpPr/>
          <p:nvPr/>
        </p:nvSpPr>
        <p:spPr>
          <a:xfrm>
            <a:off x="0" y="2829368"/>
            <a:ext cx="12192000" cy="4028632"/>
          </a:xfrm>
          <a:prstGeom prst="rect">
            <a:avLst/>
          </a:prstGeom>
          <a:solidFill>
            <a:srgbClr val="EAEAD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err="1"/>
          </a:p>
        </p:txBody>
      </p:sp>
      <p:pic>
        <p:nvPicPr>
          <p:cNvPr id="5" name="Imagen 4"/>
          <p:cNvPicPr>
            <a:picLocks noChangeAspect="1"/>
          </p:cNvPicPr>
          <p:nvPr/>
        </p:nvPicPr>
        <p:blipFill>
          <a:blip r:embed="rId2"/>
          <a:stretch>
            <a:fillRect/>
          </a:stretch>
        </p:blipFill>
        <p:spPr>
          <a:xfrm rot="180166">
            <a:off x="826524" y="3902508"/>
            <a:ext cx="2510665" cy="14818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Subtítulo 1"/>
          <p:cNvSpPr>
            <a:spLocks noGrp="1"/>
          </p:cNvSpPr>
          <p:nvPr>
            <p:ph type="subTitle" idx="1"/>
          </p:nvPr>
        </p:nvSpPr>
        <p:spPr>
          <a:xfrm>
            <a:off x="1153753" y="1148262"/>
            <a:ext cx="9085824" cy="360000"/>
          </a:xfrm>
        </p:spPr>
        <p:txBody>
          <a:bodyPr/>
          <a:lstStyle/>
          <a:p>
            <a:r>
              <a:rPr lang="es-MX" b="1" dirty="0">
                <a:solidFill>
                  <a:srgbClr val="004C14"/>
                </a:solidFill>
              </a:rPr>
              <a:t>Confección mapas de riesgos – </a:t>
            </a:r>
            <a:r>
              <a:rPr lang="es-MX" b="1" dirty="0">
                <a:solidFill>
                  <a:srgbClr val="13C045"/>
                </a:solidFill>
              </a:rPr>
              <a:t>Ubicar factores de riesgos en las áreas de trabajo</a:t>
            </a:r>
            <a:endParaRPr lang="es-CL" b="1" dirty="0">
              <a:solidFill>
                <a:srgbClr val="13C045"/>
              </a:solidFill>
            </a:endParaRPr>
          </a:p>
        </p:txBody>
      </p:sp>
      <p:sp>
        <p:nvSpPr>
          <p:cNvPr id="3" name="Título 2"/>
          <p:cNvSpPr>
            <a:spLocks noGrp="1"/>
          </p:cNvSpPr>
          <p:nvPr>
            <p:ph type="title"/>
          </p:nvPr>
        </p:nvSpPr>
        <p:spPr/>
        <p:txBody>
          <a:bodyPr/>
          <a:lstStyle/>
          <a:p>
            <a:r>
              <a:rPr lang="es-CL" dirty="0"/>
              <a:t>Etapas del proceso</a:t>
            </a:r>
          </a:p>
        </p:txBody>
      </p:sp>
      <p:sp>
        <p:nvSpPr>
          <p:cNvPr id="6" name="Marcador de número de diapositiva 5"/>
          <p:cNvSpPr>
            <a:spLocks noGrp="1"/>
          </p:cNvSpPr>
          <p:nvPr>
            <p:ph type="sldNum" sz="quarter" idx="14"/>
          </p:nvPr>
        </p:nvSpPr>
        <p:spPr/>
        <p:txBody>
          <a:bodyPr/>
          <a:lstStyle/>
          <a:p>
            <a:fld id="{4B90B3AC-360D-4C0F-BB2D-EFC963FB8AB1}" type="slidenum">
              <a:rPr lang="es-CL" smtClean="0"/>
              <a:pPr/>
              <a:t>16</a:t>
            </a:fld>
            <a:endParaRPr lang="es-CL" dirty="0"/>
          </a:p>
        </p:txBody>
      </p:sp>
      <p:sp>
        <p:nvSpPr>
          <p:cNvPr id="7" name="Marcador de texto 6"/>
          <p:cNvSpPr>
            <a:spLocks noGrp="1"/>
          </p:cNvSpPr>
          <p:nvPr>
            <p:ph type="body" sz="quarter" idx="12"/>
          </p:nvPr>
        </p:nvSpPr>
        <p:spPr>
          <a:xfrm>
            <a:off x="445770" y="1557338"/>
            <a:ext cx="11345177" cy="1673141"/>
          </a:xfrm>
        </p:spPr>
        <p:txBody>
          <a:bodyPr vert="horz" lIns="91440" tIns="45720" rIns="91440" bIns="45720" rtlCol="0" anchor="t">
            <a:noAutofit/>
          </a:bodyPr>
          <a:lstStyle/>
          <a:p>
            <a:pPr algn="just" fontAlgn="base">
              <a:lnSpc>
                <a:spcPct val="150000"/>
              </a:lnSpc>
              <a:spcBef>
                <a:spcPct val="0"/>
              </a:spcBef>
              <a:spcAft>
                <a:spcPct val="0"/>
              </a:spcAft>
              <a:buClr>
                <a:srgbClr val="71AB1B"/>
              </a:buClr>
              <a:buFont typeface="Wingdings" panose="05000000000000000000" pitchFamily="2" charset="2"/>
              <a:buChar char="ü"/>
            </a:pPr>
            <a:r>
              <a:rPr lang="es-MX" sz="1600" dirty="0">
                <a:latin typeface="Arial"/>
                <a:cs typeface="Arial"/>
              </a:rPr>
              <a:t>Utilizando como base la matriz IPER del lugar de trabajo, ubique en el plano los principales factores de riesgo </a:t>
            </a:r>
            <a:r>
              <a:rPr lang="es-MX" sz="1600">
                <a:latin typeface="Arial"/>
                <a:cs typeface="Arial"/>
              </a:rPr>
              <a:t>relacionados con las instalaciones, máquinas, equipos y herramientas de trabajo, sustancias, materias primas u otros, </a:t>
            </a:r>
            <a:r>
              <a:rPr lang="es-MX" sz="1600" dirty="0">
                <a:latin typeface="Arial"/>
                <a:cs typeface="Arial"/>
              </a:rPr>
              <a:t>conforme a la matriz utilizada.</a:t>
            </a:r>
          </a:p>
        </p:txBody>
      </p:sp>
      <p:grpSp>
        <p:nvGrpSpPr>
          <p:cNvPr id="13" name="Grupo 12"/>
          <p:cNvGrpSpPr/>
          <p:nvPr/>
        </p:nvGrpSpPr>
        <p:grpSpPr>
          <a:xfrm>
            <a:off x="463063" y="905738"/>
            <a:ext cx="545858" cy="540000"/>
            <a:chOff x="463063" y="905738"/>
            <a:chExt cx="545858" cy="540000"/>
          </a:xfrm>
        </p:grpSpPr>
        <p:sp>
          <p:nvSpPr>
            <p:cNvPr id="9" name="Proceso alternativo 8"/>
            <p:cNvSpPr/>
            <p:nvPr/>
          </p:nvSpPr>
          <p:spPr>
            <a:xfrm>
              <a:off x="468921" y="905738"/>
              <a:ext cx="540000" cy="540000"/>
            </a:xfrm>
            <a:prstGeom prst="flowChartAlternateProcess">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err="1"/>
            </a:p>
          </p:txBody>
        </p:sp>
        <p:sp>
          <p:nvSpPr>
            <p:cNvPr id="11" name="CuadroTexto 10"/>
            <p:cNvSpPr txBox="1"/>
            <p:nvPr/>
          </p:nvSpPr>
          <p:spPr>
            <a:xfrm>
              <a:off x="463063" y="989321"/>
              <a:ext cx="545124" cy="456417"/>
            </a:xfrm>
            <a:prstGeom prst="rect">
              <a:avLst/>
            </a:prstGeom>
            <a:noFill/>
          </p:spPr>
          <p:txBody>
            <a:bodyPr wrap="square" lIns="0" tIns="0" rIns="0" bIns="0" rtlCol="0">
              <a:noAutofit/>
            </a:bodyPr>
            <a:lstStyle/>
            <a:p>
              <a:pPr algn="ctr"/>
              <a:r>
                <a:rPr lang="es-CL" sz="2400" b="1" dirty="0">
                  <a:solidFill>
                    <a:schemeClr val="bg1"/>
                  </a:solidFill>
                </a:rPr>
                <a:t>3</a:t>
              </a:r>
              <a:endParaRPr lang="es-CL" sz="1400" b="1" dirty="0">
                <a:solidFill>
                  <a:schemeClr val="bg1"/>
                </a:solidFill>
              </a:endParaRPr>
            </a:p>
          </p:txBody>
        </p:sp>
      </p:grpSp>
      <p:pic>
        <p:nvPicPr>
          <p:cNvPr id="20" name="Imagen 19">
            <a:extLst>
              <a:ext uri="{FF2B5EF4-FFF2-40B4-BE49-F238E27FC236}">
                <a16:creationId xmlns:a16="http://schemas.microsoft.com/office/drawing/2014/main" xmlns="" id="{14EF419C-501B-44FA-9435-404E5CFF11C6}"/>
              </a:ext>
            </a:extLst>
          </p:cNvPr>
          <p:cNvPicPr>
            <a:picLocks noChangeAspect="1"/>
          </p:cNvPicPr>
          <p:nvPr/>
        </p:nvPicPr>
        <p:blipFill rotWithShape="1">
          <a:blip r:embed="rId3"/>
          <a:srcRect t="11472" r="3533" b="45724"/>
          <a:stretch/>
        </p:blipFill>
        <p:spPr>
          <a:xfrm rot="20123535">
            <a:off x="1793918" y="4298660"/>
            <a:ext cx="2963756" cy="17556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1" name="Subtítulo 1"/>
          <p:cNvSpPr txBox="1">
            <a:spLocks/>
          </p:cNvSpPr>
          <p:nvPr/>
        </p:nvSpPr>
        <p:spPr>
          <a:xfrm>
            <a:off x="1595154" y="3066084"/>
            <a:ext cx="2062446" cy="29204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s-ES" sz="16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lang="es-ES"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Wingdings" panose="05000000000000000000" pitchFamily="2" charset="2"/>
              <a:buNone/>
              <a:defRPr lang="es-ES"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Courier New" panose="02070309020205020404" pitchFamily="49" charset="0"/>
              <a:buNone/>
              <a:defRPr lang="es-ES"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Wingdings" panose="05000000000000000000" pitchFamily="2" charset="2"/>
              <a:buNone/>
              <a:defRPr lang="es-CL"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MX" sz="1800" b="1" dirty="0">
                <a:solidFill>
                  <a:srgbClr val="004C14"/>
                </a:solidFill>
              </a:rPr>
              <a:t>MIPER + Plano actualizados</a:t>
            </a:r>
            <a:endParaRPr lang="es-CL" sz="1200" b="1" dirty="0">
              <a:solidFill>
                <a:srgbClr val="004C14"/>
              </a:solidFill>
            </a:endParaRPr>
          </a:p>
        </p:txBody>
      </p:sp>
      <p:sp>
        <p:nvSpPr>
          <p:cNvPr id="24" name="Cerrar llave 23"/>
          <p:cNvSpPr/>
          <p:nvPr/>
        </p:nvSpPr>
        <p:spPr>
          <a:xfrm>
            <a:off x="5208744" y="3615489"/>
            <a:ext cx="824163" cy="2976164"/>
          </a:xfrm>
          <a:prstGeom prst="rightBrace">
            <a:avLst>
              <a:gd name="adj1" fmla="val 90278"/>
              <a:gd name="adj2" fmla="val 50000"/>
            </a:avLst>
          </a:prstGeom>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s-CL"/>
          </a:p>
        </p:txBody>
      </p:sp>
      <p:pic>
        <p:nvPicPr>
          <p:cNvPr id="4" name="Imagen 3"/>
          <p:cNvPicPr>
            <a:picLocks noChangeAspect="1"/>
          </p:cNvPicPr>
          <p:nvPr/>
        </p:nvPicPr>
        <p:blipFill>
          <a:blip r:embed="rId4"/>
          <a:stretch>
            <a:fillRect/>
          </a:stretch>
        </p:blipFill>
        <p:spPr>
          <a:xfrm>
            <a:off x="6542592" y="3230479"/>
            <a:ext cx="4882515" cy="301535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27635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0" y="3194538"/>
            <a:ext cx="12192000" cy="3663462"/>
          </a:xfrm>
          <a:prstGeom prst="rect">
            <a:avLst/>
          </a:prstGeom>
          <a:solidFill>
            <a:srgbClr val="EAEAD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err="1"/>
          </a:p>
        </p:txBody>
      </p:sp>
      <p:sp>
        <p:nvSpPr>
          <p:cNvPr id="2" name="Subtítulo 1"/>
          <p:cNvSpPr>
            <a:spLocks noGrp="1"/>
          </p:cNvSpPr>
          <p:nvPr>
            <p:ph type="subTitle" idx="1"/>
          </p:nvPr>
        </p:nvSpPr>
        <p:spPr>
          <a:xfrm>
            <a:off x="1153753" y="1148262"/>
            <a:ext cx="9085824" cy="360000"/>
          </a:xfrm>
        </p:spPr>
        <p:txBody>
          <a:bodyPr/>
          <a:lstStyle/>
          <a:p>
            <a:r>
              <a:rPr lang="es-MX" b="1" dirty="0">
                <a:solidFill>
                  <a:srgbClr val="004C14"/>
                </a:solidFill>
              </a:rPr>
              <a:t>Confección mapas de riesgos – </a:t>
            </a:r>
            <a:r>
              <a:rPr lang="es-MX" b="1" dirty="0">
                <a:solidFill>
                  <a:srgbClr val="13C045"/>
                </a:solidFill>
              </a:rPr>
              <a:t>Señalizar los peligros en las áreas de trabajo</a:t>
            </a:r>
            <a:endParaRPr lang="es-CL" sz="1050" b="1" dirty="0">
              <a:solidFill>
                <a:srgbClr val="13C045"/>
              </a:solidFill>
            </a:endParaRPr>
          </a:p>
          <a:p>
            <a:endParaRPr lang="es-CL" b="1" dirty="0">
              <a:solidFill>
                <a:srgbClr val="004C14"/>
              </a:solidFill>
            </a:endParaRPr>
          </a:p>
        </p:txBody>
      </p:sp>
      <p:sp>
        <p:nvSpPr>
          <p:cNvPr id="3" name="Título 2"/>
          <p:cNvSpPr>
            <a:spLocks noGrp="1"/>
          </p:cNvSpPr>
          <p:nvPr>
            <p:ph type="title"/>
          </p:nvPr>
        </p:nvSpPr>
        <p:spPr/>
        <p:txBody>
          <a:bodyPr/>
          <a:lstStyle/>
          <a:p>
            <a:r>
              <a:rPr lang="es-CL" dirty="0"/>
              <a:t>Etapas del proceso</a:t>
            </a:r>
          </a:p>
        </p:txBody>
      </p:sp>
      <p:sp>
        <p:nvSpPr>
          <p:cNvPr id="6" name="Marcador de número de diapositiva 5"/>
          <p:cNvSpPr>
            <a:spLocks noGrp="1"/>
          </p:cNvSpPr>
          <p:nvPr>
            <p:ph type="sldNum" sz="quarter" idx="14"/>
          </p:nvPr>
        </p:nvSpPr>
        <p:spPr/>
        <p:txBody>
          <a:bodyPr/>
          <a:lstStyle/>
          <a:p>
            <a:fld id="{4B90B3AC-360D-4C0F-BB2D-EFC963FB8AB1}" type="slidenum">
              <a:rPr lang="es-CL" smtClean="0"/>
              <a:pPr/>
              <a:t>17</a:t>
            </a:fld>
            <a:endParaRPr lang="es-CL" dirty="0"/>
          </a:p>
        </p:txBody>
      </p:sp>
      <p:sp>
        <p:nvSpPr>
          <p:cNvPr id="7" name="Marcador de texto 6"/>
          <p:cNvSpPr>
            <a:spLocks noGrp="1"/>
          </p:cNvSpPr>
          <p:nvPr>
            <p:ph type="body" sz="quarter" idx="12"/>
          </p:nvPr>
        </p:nvSpPr>
        <p:spPr>
          <a:xfrm>
            <a:off x="445770" y="1557338"/>
            <a:ext cx="11303067" cy="611414"/>
          </a:xfrm>
        </p:spPr>
        <p:txBody>
          <a:bodyPr/>
          <a:lstStyle/>
          <a:p>
            <a:pPr algn="just" fontAlgn="base">
              <a:lnSpc>
                <a:spcPct val="150000"/>
              </a:lnSpc>
              <a:spcBef>
                <a:spcPct val="0"/>
              </a:spcBef>
              <a:spcAft>
                <a:spcPct val="0"/>
              </a:spcAft>
              <a:buClr>
                <a:srgbClr val="71AB1B"/>
              </a:buClr>
              <a:buFont typeface="Wingdings" panose="05000000000000000000" pitchFamily="2" charset="2"/>
              <a:buChar char="ü"/>
            </a:pPr>
            <a:r>
              <a:rPr lang="es-MX" sz="1600" dirty="0"/>
              <a:t>Señalice dentro del plano los peligros identificados en las áreas de trabajo </a:t>
            </a:r>
            <a:r>
              <a:rPr lang="es-MX" sz="1600" dirty="0" smtClean="0"/>
              <a:t>respectivas. De acuerdo a lo establecido en la </a:t>
            </a:r>
            <a:r>
              <a:rPr lang="es-MX" sz="1600" dirty="0">
                <a:cs typeface="Arial"/>
              </a:rPr>
              <a:t>“Guía para la elaboración de Mapas de Riesgos Laborales al interior de las entidades empleadoras” del Ministerio del Trabajo y Previsión </a:t>
            </a:r>
            <a:r>
              <a:rPr lang="es-MX" sz="1600" dirty="0" smtClean="0">
                <a:cs typeface="Arial"/>
              </a:rPr>
              <a:t>Social, la simbología debe realizarse de la siguiente manera:</a:t>
            </a:r>
            <a:endParaRPr lang="es-MX" sz="1600" dirty="0"/>
          </a:p>
        </p:txBody>
      </p:sp>
      <p:grpSp>
        <p:nvGrpSpPr>
          <p:cNvPr id="13" name="Grupo 12"/>
          <p:cNvGrpSpPr/>
          <p:nvPr/>
        </p:nvGrpSpPr>
        <p:grpSpPr>
          <a:xfrm>
            <a:off x="463063" y="905738"/>
            <a:ext cx="545858" cy="540000"/>
            <a:chOff x="463063" y="905738"/>
            <a:chExt cx="545858" cy="540000"/>
          </a:xfrm>
        </p:grpSpPr>
        <p:sp>
          <p:nvSpPr>
            <p:cNvPr id="9" name="Proceso alternativo 8"/>
            <p:cNvSpPr/>
            <p:nvPr/>
          </p:nvSpPr>
          <p:spPr>
            <a:xfrm>
              <a:off x="468921" y="905738"/>
              <a:ext cx="540000" cy="540000"/>
            </a:xfrm>
            <a:prstGeom prst="flowChartAlternateProcess">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err="1"/>
            </a:p>
          </p:txBody>
        </p:sp>
        <p:sp>
          <p:nvSpPr>
            <p:cNvPr id="11" name="CuadroTexto 10"/>
            <p:cNvSpPr txBox="1"/>
            <p:nvPr/>
          </p:nvSpPr>
          <p:spPr>
            <a:xfrm>
              <a:off x="463063" y="989321"/>
              <a:ext cx="545124" cy="456417"/>
            </a:xfrm>
            <a:prstGeom prst="rect">
              <a:avLst/>
            </a:prstGeom>
            <a:noFill/>
          </p:spPr>
          <p:txBody>
            <a:bodyPr wrap="square" lIns="0" tIns="0" rIns="0" bIns="0" rtlCol="0">
              <a:noAutofit/>
            </a:bodyPr>
            <a:lstStyle/>
            <a:p>
              <a:pPr algn="ctr"/>
              <a:r>
                <a:rPr lang="es-CL" sz="2400" b="1" dirty="0">
                  <a:solidFill>
                    <a:schemeClr val="bg1"/>
                  </a:solidFill>
                </a:rPr>
                <a:t>3</a:t>
              </a:r>
              <a:endParaRPr lang="es-CL" sz="1400" b="1" dirty="0">
                <a:solidFill>
                  <a:schemeClr val="bg1"/>
                </a:solidFill>
              </a:endParaRPr>
            </a:p>
          </p:txBody>
        </p:sp>
      </p:grpSp>
      <p:pic>
        <p:nvPicPr>
          <p:cNvPr id="4" name="Imagen 3"/>
          <p:cNvPicPr>
            <a:picLocks noChangeAspect="1"/>
          </p:cNvPicPr>
          <p:nvPr/>
        </p:nvPicPr>
        <p:blipFill>
          <a:blip r:embed="rId2"/>
          <a:stretch>
            <a:fillRect/>
          </a:stretch>
        </p:blipFill>
        <p:spPr>
          <a:xfrm>
            <a:off x="1455676" y="3921760"/>
            <a:ext cx="7779170" cy="1804572"/>
          </a:xfrm>
          <a:prstGeom prst="rect">
            <a:avLst/>
          </a:prstGeom>
        </p:spPr>
      </p:pic>
    </p:spTree>
    <p:extLst>
      <p:ext uri="{BB962C8B-B14F-4D97-AF65-F5344CB8AC3E}">
        <p14:creationId xmlns:p14="http://schemas.microsoft.com/office/powerpoint/2010/main" val="1459971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0" y="3194538"/>
            <a:ext cx="12192000" cy="3663462"/>
          </a:xfrm>
          <a:prstGeom prst="rect">
            <a:avLst/>
          </a:prstGeom>
          <a:solidFill>
            <a:srgbClr val="EAEAD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err="1"/>
          </a:p>
        </p:txBody>
      </p:sp>
      <p:sp>
        <p:nvSpPr>
          <p:cNvPr id="2" name="Subtítulo 1"/>
          <p:cNvSpPr>
            <a:spLocks noGrp="1"/>
          </p:cNvSpPr>
          <p:nvPr>
            <p:ph type="subTitle" idx="1"/>
          </p:nvPr>
        </p:nvSpPr>
        <p:spPr>
          <a:xfrm>
            <a:off x="1153753" y="1148262"/>
            <a:ext cx="9085824" cy="360000"/>
          </a:xfrm>
        </p:spPr>
        <p:txBody>
          <a:bodyPr/>
          <a:lstStyle/>
          <a:p>
            <a:r>
              <a:rPr lang="es-MX" b="1" dirty="0">
                <a:solidFill>
                  <a:srgbClr val="004C14"/>
                </a:solidFill>
              </a:rPr>
              <a:t>Confección mapas de riesgos – </a:t>
            </a:r>
            <a:r>
              <a:rPr lang="es-MX" b="1" dirty="0">
                <a:solidFill>
                  <a:srgbClr val="13C045"/>
                </a:solidFill>
              </a:rPr>
              <a:t>Señalizar los peligros en las áreas de trabajo</a:t>
            </a:r>
            <a:endParaRPr lang="es-CL" sz="1050" b="1" dirty="0">
              <a:solidFill>
                <a:srgbClr val="13C045"/>
              </a:solidFill>
            </a:endParaRPr>
          </a:p>
          <a:p>
            <a:endParaRPr lang="es-CL" b="1" dirty="0">
              <a:solidFill>
                <a:srgbClr val="004C14"/>
              </a:solidFill>
            </a:endParaRPr>
          </a:p>
        </p:txBody>
      </p:sp>
      <p:sp>
        <p:nvSpPr>
          <p:cNvPr id="3" name="Título 2"/>
          <p:cNvSpPr>
            <a:spLocks noGrp="1"/>
          </p:cNvSpPr>
          <p:nvPr>
            <p:ph type="title"/>
          </p:nvPr>
        </p:nvSpPr>
        <p:spPr/>
        <p:txBody>
          <a:bodyPr/>
          <a:lstStyle/>
          <a:p>
            <a:r>
              <a:rPr lang="es-CL" dirty="0"/>
              <a:t>Etapas del proceso</a:t>
            </a:r>
          </a:p>
        </p:txBody>
      </p:sp>
      <p:sp>
        <p:nvSpPr>
          <p:cNvPr id="6" name="Marcador de número de diapositiva 5"/>
          <p:cNvSpPr>
            <a:spLocks noGrp="1"/>
          </p:cNvSpPr>
          <p:nvPr>
            <p:ph type="sldNum" sz="quarter" idx="14"/>
          </p:nvPr>
        </p:nvSpPr>
        <p:spPr/>
        <p:txBody>
          <a:bodyPr/>
          <a:lstStyle/>
          <a:p>
            <a:fld id="{4B90B3AC-360D-4C0F-BB2D-EFC963FB8AB1}" type="slidenum">
              <a:rPr lang="es-CL" smtClean="0"/>
              <a:pPr/>
              <a:t>18</a:t>
            </a:fld>
            <a:endParaRPr lang="es-CL" dirty="0"/>
          </a:p>
        </p:txBody>
      </p:sp>
      <p:sp>
        <p:nvSpPr>
          <p:cNvPr id="7" name="Marcador de texto 6"/>
          <p:cNvSpPr>
            <a:spLocks noGrp="1"/>
          </p:cNvSpPr>
          <p:nvPr>
            <p:ph type="body" sz="quarter" idx="12"/>
          </p:nvPr>
        </p:nvSpPr>
        <p:spPr>
          <a:xfrm>
            <a:off x="445770" y="1557338"/>
            <a:ext cx="11303067" cy="611414"/>
          </a:xfrm>
        </p:spPr>
        <p:txBody>
          <a:bodyPr/>
          <a:lstStyle/>
          <a:p>
            <a:pPr algn="just" fontAlgn="base">
              <a:lnSpc>
                <a:spcPct val="150000"/>
              </a:lnSpc>
              <a:spcBef>
                <a:spcPct val="0"/>
              </a:spcBef>
              <a:spcAft>
                <a:spcPct val="0"/>
              </a:spcAft>
              <a:buClr>
                <a:srgbClr val="71AB1B"/>
              </a:buClr>
              <a:buFont typeface="Wingdings" panose="05000000000000000000" pitchFamily="2" charset="2"/>
              <a:buChar char="ü"/>
            </a:pPr>
            <a:r>
              <a:rPr lang="es-MX" sz="1600" dirty="0" smtClean="0"/>
              <a:t>Por ejemplo para el peligro de seguridad de atrapamiento en los distintos niveles de riesgos:</a:t>
            </a:r>
            <a:endParaRPr lang="es-MX" sz="1600" dirty="0"/>
          </a:p>
        </p:txBody>
      </p:sp>
      <p:grpSp>
        <p:nvGrpSpPr>
          <p:cNvPr id="13" name="Grupo 12"/>
          <p:cNvGrpSpPr/>
          <p:nvPr/>
        </p:nvGrpSpPr>
        <p:grpSpPr>
          <a:xfrm>
            <a:off x="463063" y="905738"/>
            <a:ext cx="545858" cy="540000"/>
            <a:chOff x="463063" y="905738"/>
            <a:chExt cx="545858" cy="540000"/>
          </a:xfrm>
        </p:grpSpPr>
        <p:sp>
          <p:nvSpPr>
            <p:cNvPr id="9" name="Proceso alternativo 8"/>
            <p:cNvSpPr/>
            <p:nvPr/>
          </p:nvSpPr>
          <p:spPr>
            <a:xfrm>
              <a:off x="468921" y="905738"/>
              <a:ext cx="540000" cy="540000"/>
            </a:xfrm>
            <a:prstGeom prst="flowChartAlternateProcess">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err="1"/>
            </a:p>
          </p:txBody>
        </p:sp>
        <p:sp>
          <p:nvSpPr>
            <p:cNvPr id="11" name="CuadroTexto 10"/>
            <p:cNvSpPr txBox="1"/>
            <p:nvPr/>
          </p:nvSpPr>
          <p:spPr>
            <a:xfrm>
              <a:off x="463063" y="989321"/>
              <a:ext cx="545124" cy="456417"/>
            </a:xfrm>
            <a:prstGeom prst="rect">
              <a:avLst/>
            </a:prstGeom>
            <a:noFill/>
          </p:spPr>
          <p:txBody>
            <a:bodyPr wrap="square" lIns="0" tIns="0" rIns="0" bIns="0" rtlCol="0">
              <a:noAutofit/>
            </a:bodyPr>
            <a:lstStyle/>
            <a:p>
              <a:pPr algn="ctr"/>
              <a:r>
                <a:rPr lang="es-CL" sz="2400" b="1" dirty="0">
                  <a:solidFill>
                    <a:schemeClr val="bg1"/>
                  </a:solidFill>
                </a:rPr>
                <a:t>3</a:t>
              </a:r>
              <a:endParaRPr lang="es-CL" sz="1400" b="1" dirty="0">
                <a:solidFill>
                  <a:schemeClr val="bg1"/>
                </a:solidFill>
              </a:endParaRPr>
            </a:p>
          </p:txBody>
        </p:sp>
      </p:grpSp>
      <p:pic>
        <p:nvPicPr>
          <p:cNvPr id="5" name="Imagen 4"/>
          <p:cNvPicPr>
            <a:picLocks noChangeAspect="1"/>
          </p:cNvPicPr>
          <p:nvPr/>
        </p:nvPicPr>
        <p:blipFill>
          <a:blip r:embed="rId2"/>
          <a:stretch>
            <a:fillRect/>
          </a:stretch>
        </p:blipFill>
        <p:spPr>
          <a:xfrm>
            <a:off x="1651650" y="3868875"/>
            <a:ext cx="8431499" cy="2115495"/>
          </a:xfrm>
          <a:prstGeom prst="rect">
            <a:avLst/>
          </a:prstGeom>
        </p:spPr>
      </p:pic>
    </p:spTree>
    <p:extLst>
      <p:ext uri="{BB962C8B-B14F-4D97-AF65-F5344CB8AC3E}">
        <p14:creationId xmlns:p14="http://schemas.microsoft.com/office/powerpoint/2010/main" val="2578817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1153753" y="1148262"/>
            <a:ext cx="9085824" cy="360000"/>
          </a:xfrm>
        </p:spPr>
        <p:txBody>
          <a:bodyPr/>
          <a:lstStyle/>
          <a:p>
            <a:r>
              <a:rPr lang="es-MX" b="1" dirty="0">
                <a:solidFill>
                  <a:srgbClr val="004C14"/>
                </a:solidFill>
              </a:rPr>
              <a:t>Confección mapas de riesgos – </a:t>
            </a:r>
            <a:r>
              <a:rPr lang="es-MX" b="1" dirty="0">
                <a:solidFill>
                  <a:srgbClr val="13C045"/>
                </a:solidFill>
              </a:rPr>
              <a:t>Señalizar los peligros en las áreas de trabajo</a:t>
            </a:r>
            <a:endParaRPr lang="es-CL" sz="1050" b="1" dirty="0">
              <a:solidFill>
                <a:srgbClr val="13C045"/>
              </a:solidFill>
            </a:endParaRPr>
          </a:p>
          <a:p>
            <a:endParaRPr lang="es-CL" b="1" dirty="0">
              <a:solidFill>
                <a:srgbClr val="004C14"/>
              </a:solidFill>
            </a:endParaRPr>
          </a:p>
        </p:txBody>
      </p:sp>
      <p:sp>
        <p:nvSpPr>
          <p:cNvPr id="3" name="Título 2"/>
          <p:cNvSpPr>
            <a:spLocks noGrp="1"/>
          </p:cNvSpPr>
          <p:nvPr>
            <p:ph type="title"/>
          </p:nvPr>
        </p:nvSpPr>
        <p:spPr/>
        <p:txBody>
          <a:bodyPr/>
          <a:lstStyle/>
          <a:p>
            <a:r>
              <a:rPr lang="es-CL" dirty="0"/>
              <a:t>Etapas del proceso</a:t>
            </a:r>
          </a:p>
        </p:txBody>
      </p:sp>
      <p:sp>
        <p:nvSpPr>
          <p:cNvPr id="6" name="Marcador de número de diapositiva 5"/>
          <p:cNvSpPr>
            <a:spLocks noGrp="1"/>
          </p:cNvSpPr>
          <p:nvPr>
            <p:ph type="sldNum" sz="quarter" idx="14"/>
          </p:nvPr>
        </p:nvSpPr>
        <p:spPr/>
        <p:txBody>
          <a:bodyPr/>
          <a:lstStyle/>
          <a:p>
            <a:fld id="{4B90B3AC-360D-4C0F-BB2D-EFC963FB8AB1}" type="slidenum">
              <a:rPr lang="es-CL" smtClean="0"/>
              <a:pPr/>
              <a:t>19</a:t>
            </a:fld>
            <a:endParaRPr lang="es-CL" dirty="0"/>
          </a:p>
        </p:txBody>
      </p:sp>
      <p:sp>
        <p:nvSpPr>
          <p:cNvPr id="7" name="Marcador de texto 6"/>
          <p:cNvSpPr>
            <a:spLocks noGrp="1"/>
          </p:cNvSpPr>
          <p:nvPr>
            <p:ph type="body" sz="quarter" idx="12"/>
          </p:nvPr>
        </p:nvSpPr>
        <p:spPr>
          <a:xfrm>
            <a:off x="445770" y="1557337"/>
            <a:ext cx="11303067" cy="998293"/>
          </a:xfrm>
        </p:spPr>
        <p:txBody>
          <a:bodyPr/>
          <a:lstStyle/>
          <a:p>
            <a:pPr algn="just" fontAlgn="base">
              <a:lnSpc>
                <a:spcPct val="150000"/>
              </a:lnSpc>
              <a:spcBef>
                <a:spcPct val="0"/>
              </a:spcBef>
              <a:spcAft>
                <a:spcPct val="0"/>
              </a:spcAft>
              <a:buClr>
                <a:srgbClr val="71AB1B"/>
              </a:buClr>
              <a:buFont typeface="Wingdings" panose="05000000000000000000" pitchFamily="2" charset="2"/>
              <a:buChar char="ü"/>
            </a:pPr>
            <a:r>
              <a:rPr lang="es-MX" sz="1600" dirty="0" smtClean="0"/>
              <a:t>Adicionalmente la </a:t>
            </a:r>
            <a:r>
              <a:rPr lang="es-MX" sz="1600" dirty="0">
                <a:cs typeface="Arial"/>
              </a:rPr>
              <a:t>“Guía para la elaboración de Mapas de Riesgos Laborales al interior de las entidades empleadoras” del Ministerio del Trabajo y Previsión Social, </a:t>
            </a:r>
            <a:r>
              <a:rPr lang="es-MX" sz="1600" dirty="0" smtClean="0">
                <a:cs typeface="Arial"/>
              </a:rPr>
              <a:t>consolida los parámetros </a:t>
            </a:r>
            <a:r>
              <a:rPr lang="es-MX" sz="1600" dirty="0">
                <a:cs typeface="Arial"/>
              </a:rPr>
              <a:t>de </a:t>
            </a:r>
            <a:r>
              <a:rPr lang="es-MX" sz="1600" dirty="0" smtClean="0">
                <a:cs typeface="Arial"/>
              </a:rPr>
              <a:t>interés por con los consecuente </a:t>
            </a:r>
            <a:r>
              <a:rPr lang="es-MX" sz="1600" dirty="0">
                <a:cs typeface="Arial"/>
              </a:rPr>
              <a:t>nivel de </a:t>
            </a:r>
            <a:r>
              <a:rPr lang="es-MX" sz="1600" dirty="0" smtClean="0">
                <a:cs typeface="Arial"/>
              </a:rPr>
              <a:t>riesgo de acuerdo al los distintos factores de riesgos, </a:t>
            </a:r>
            <a:r>
              <a:rPr lang="es-MX" sz="1600" dirty="0">
                <a:cs typeface="Arial"/>
              </a:rPr>
              <a:t>los cuales se resumen a continuación</a:t>
            </a:r>
            <a:r>
              <a:rPr lang="es-MX" sz="1600" dirty="0" smtClean="0">
                <a:cs typeface="Arial"/>
              </a:rPr>
              <a:t>:</a:t>
            </a:r>
          </a:p>
          <a:p>
            <a:pPr algn="just" fontAlgn="base">
              <a:lnSpc>
                <a:spcPct val="150000"/>
              </a:lnSpc>
              <a:spcBef>
                <a:spcPct val="0"/>
              </a:spcBef>
              <a:spcAft>
                <a:spcPct val="0"/>
              </a:spcAft>
              <a:buClr>
                <a:srgbClr val="71AB1B"/>
              </a:buClr>
              <a:buFont typeface="Wingdings" panose="05000000000000000000" pitchFamily="2" charset="2"/>
              <a:buChar char="ü"/>
            </a:pPr>
            <a:endParaRPr lang="es-MX" sz="1600" dirty="0">
              <a:cs typeface="Arial"/>
            </a:endParaRPr>
          </a:p>
          <a:p>
            <a:pPr marL="342900" indent="-342900" algn="just" fontAlgn="base">
              <a:lnSpc>
                <a:spcPct val="150000"/>
              </a:lnSpc>
              <a:spcBef>
                <a:spcPct val="0"/>
              </a:spcBef>
              <a:spcAft>
                <a:spcPct val="0"/>
              </a:spcAft>
              <a:buClr>
                <a:srgbClr val="71AB1B"/>
              </a:buClr>
              <a:buFont typeface="+mj-lt"/>
              <a:buAutoNum type="alphaLcParenR"/>
            </a:pPr>
            <a:r>
              <a:rPr lang="es-MX" sz="1600" dirty="0" smtClean="0">
                <a:cs typeface="Arial"/>
              </a:rPr>
              <a:t>Para </a:t>
            </a:r>
            <a:r>
              <a:rPr lang="es-MX" sz="1600" dirty="0">
                <a:cs typeface="Arial"/>
              </a:rPr>
              <a:t>los riesgos higiénicos de origen químico y físico, los niveles de riesgo se clasifican en 4 etapas, cuyo orden de criticidad (mayor a menor) es el siguiente: Nivel 4 (color rojo), Nivel 3 (color anaranjado), Nivel 2 (color amarillo) y Nivel 1 (color verde) respectivamente</a:t>
            </a:r>
            <a:r>
              <a:rPr lang="es-MX" sz="1600" dirty="0" smtClean="0">
                <a:cs typeface="Arial"/>
              </a:rPr>
              <a:t>.</a:t>
            </a:r>
          </a:p>
          <a:p>
            <a:pPr marL="342900" indent="-342900" algn="just" fontAlgn="base">
              <a:lnSpc>
                <a:spcPct val="150000"/>
              </a:lnSpc>
              <a:spcBef>
                <a:spcPct val="0"/>
              </a:spcBef>
              <a:spcAft>
                <a:spcPct val="0"/>
              </a:spcAft>
              <a:buClr>
                <a:srgbClr val="71AB1B"/>
              </a:buClr>
              <a:buFont typeface="+mj-lt"/>
              <a:buAutoNum type="alphaLcParenR"/>
            </a:pPr>
            <a:endParaRPr lang="es-MX" sz="1600" dirty="0">
              <a:cs typeface="Arial"/>
            </a:endParaRPr>
          </a:p>
          <a:p>
            <a:pPr marL="342900" indent="-342900" algn="just" fontAlgn="base">
              <a:lnSpc>
                <a:spcPct val="150000"/>
              </a:lnSpc>
              <a:spcBef>
                <a:spcPct val="0"/>
              </a:spcBef>
              <a:spcAft>
                <a:spcPct val="0"/>
              </a:spcAft>
              <a:buClr>
                <a:srgbClr val="71AB1B"/>
              </a:buClr>
              <a:buFont typeface="+mj-lt"/>
              <a:buAutoNum type="alphaLcParenR"/>
            </a:pPr>
            <a:r>
              <a:rPr lang="es-MX" sz="1600" dirty="0" smtClean="0">
                <a:cs typeface="Arial"/>
              </a:rPr>
              <a:t>Para </a:t>
            </a:r>
            <a:r>
              <a:rPr lang="es-MX" sz="1600" dirty="0">
                <a:cs typeface="Arial"/>
              </a:rPr>
              <a:t>los riesgos de seguridad, de emergencia y desastres y aquellos peligros/factores de riesgo biológicos (higiénicos), los niveles de riesgo también se clasifican en 4 etapas, cuyo orden de criticidad (mayor a menor) es el siguiente: Intolerable (color rojo), Importante (color anaranjado), Moderado (color amarillo) y Tolerable (color verde) respectivamente</a:t>
            </a:r>
            <a:r>
              <a:rPr lang="es-MX" sz="1600" dirty="0" smtClean="0">
                <a:cs typeface="Arial"/>
              </a:rPr>
              <a:t>.</a:t>
            </a:r>
            <a:endParaRPr lang="es-MX" sz="1600" dirty="0"/>
          </a:p>
        </p:txBody>
      </p:sp>
      <p:grpSp>
        <p:nvGrpSpPr>
          <p:cNvPr id="13" name="Grupo 12"/>
          <p:cNvGrpSpPr/>
          <p:nvPr/>
        </p:nvGrpSpPr>
        <p:grpSpPr>
          <a:xfrm>
            <a:off x="463063" y="905738"/>
            <a:ext cx="545858" cy="540000"/>
            <a:chOff x="463063" y="905738"/>
            <a:chExt cx="545858" cy="540000"/>
          </a:xfrm>
        </p:grpSpPr>
        <p:sp>
          <p:nvSpPr>
            <p:cNvPr id="9" name="Proceso alternativo 8"/>
            <p:cNvSpPr/>
            <p:nvPr/>
          </p:nvSpPr>
          <p:spPr>
            <a:xfrm>
              <a:off x="468921" y="905738"/>
              <a:ext cx="540000" cy="540000"/>
            </a:xfrm>
            <a:prstGeom prst="flowChartAlternateProcess">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err="1"/>
            </a:p>
          </p:txBody>
        </p:sp>
        <p:sp>
          <p:nvSpPr>
            <p:cNvPr id="11" name="CuadroTexto 10"/>
            <p:cNvSpPr txBox="1"/>
            <p:nvPr/>
          </p:nvSpPr>
          <p:spPr>
            <a:xfrm>
              <a:off x="463063" y="989321"/>
              <a:ext cx="545124" cy="456417"/>
            </a:xfrm>
            <a:prstGeom prst="rect">
              <a:avLst/>
            </a:prstGeom>
            <a:noFill/>
          </p:spPr>
          <p:txBody>
            <a:bodyPr wrap="square" lIns="0" tIns="0" rIns="0" bIns="0" rtlCol="0">
              <a:noAutofit/>
            </a:bodyPr>
            <a:lstStyle/>
            <a:p>
              <a:pPr algn="ctr"/>
              <a:r>
                <a:rPr lang="es-CL" sz="2400" b="1" dirty="0">
                  <a:solidFill>
                    <a:schemeClr val="bg1"/>
                  </a:solidFill>
                </a:rPr>
                <a:t>3</a:t>
              </a:r>
              <a:endParaRPr lang="es-CL" sz="1400" b="1" dirty="0">
                <a:solidFill>
                  <a:schemeClr val="bg1"/>
                </a:solidFill>
              </a:endParaRPr>
            </a:p>
          </p:txBody>
        </p:sp>
      </p:grpSp>
    </p:spTree>
    <p:extLst>
      <p:ext uri="{BB962C8B-B14F-4D97-AF65-F5344CB8AC3E}">
        <p14:creationId xmlns:p14="http://schemas.microsoft.com/office/powerpoint/2010/main" val="3349476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to 2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93"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Título 12"/>
          <p:cNvSpPr>
            <a:spLocks noGrp="1"/>
          </p:cNvSpPr>
          <p:nvPr>
            <p:ph type="title"/>
          </p:nvPr>
        </p:nvSpPr>
        <p:spPr/>
        <p:txBody>
          <a:bodyPr/>
          <a:lstStyle/>
          <a:p>
            <a:r>
              <a:rPr lang="es-CL" sz="4400" dirty="0"/>
              <a:t>Contenidos</a:t>
            </a:r>
          </a:p>
        </p:txBody>
      </p:sp>
      <p:sp>
        <p:nvSpPr>
          <p:cNvPr id="17" name="Marcador de texto 16"/>
          <p:cNvSpPr>
            <a:spLocks noGrp="1"/>
          </p:cNvSpPr>
          <p:nvPr>
            <p:ph type="body" sz="quarter" idx="20"/>
          </p:nvPr>
        </p:nvSpPr>
        <p:spPr/>
        <p:txBody>
          <a:bodyPr/>
          <a:lstStyle/>
          <a:p>
            <a:r>
              <a:rPr lang="es-CL" dirty="0"/>
              <a:t>1</a:t>
            </a:r>
          </a:p>
        </p:txBody>
      </p:sp>
      <p:sp>
        <p:nvSpPr>
          <p:cNvPr id="20" name="Marcador de texto 19"/>
          <p:cNvSpPr>
            <a:spLocks noGrp="1"/>
          </p:cNvSpPr>
          <p:nvPr>
            <p:ph type="body" sz="quarter" idx="55"/>
          </p:nvPr>
        </p:nvSpPr>
        <p:spPr/>
        <p:txBody>
          <a:bodyPr/>
          <a:lstStyle/>
          <a:p>
            <a:r>
              <a:rPr lang="es-CL" dirty="0"/>
              <a:t>2</a:t>
            </a:r>
          </a:p>
        </p:txBody>
      </p:sp>
      <p:sp>
        <p:nvSpPr>
          <p:cNvPr id="18" name="Marcador de texto 17"/>
          <p:cNvSpPr>
            <a:spLocks noGrp="1"/>
          </p:cNvSpPr>
          <p:nvPr>
            <p:ph type="body" sz="quarter" idx="53"/>
          </p:nvPr>
        </p:nvSpPr>
        <p:spPr/>
        <p:txBody>
          <a:bodyPr/>
          <a:lstStyle/>
          <a:p>
            <a:r>
              <a:rPr lang="es-CL" dirty="0"/>
              <a:t>Etapas del proceso</a:t>
            </a:r>
          </a:p>
        </p:txBody>
      </p:sp>
      <p:sp>
        <p:nvSpPr>
          <p:cNvPr id="19" name="Marcador de texto 18"/>
          <p:cNvSpPr>
            <a:spLocks noGrp="1"/>
          </p:cNvSpPr>
          <p:nvPr>
            <p:ph type="body" sz="quarter" idx="54"/>
          </p:nvPr>
        </p:nvSpPr>
        <p:spPr/>
        <p:txBody>
          <a:bodyPr/>
          <a:lstStyle/>
          <a:p>
            <a:r>
              <a:rPr lang="es-CL" b="1" dirty="0">
                <a:solidFill>
                  <a:srgbClr val="13C045"/>
                </a:solidFill>
              </a:rPr>
              <a:t>Contexto</a:t>
            </a:r>
          </a:p>
        </p:txBody>
      </p:sp>
    </p:spTree>
    <p:extLst>
      <p:ext uri="{BB962C8B-B14F-4D97-AF65-F5344CB8AC3E}">
        <p14:creationId xmlns:p14="http://schemas.microsoft.com/office/powerpoint/2010/main" val="854798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1153753" y="1148262"/>
            <a:ext cx="9085824" cy="360000"/>
          </a:xfrm>
        </p:spPr>
        <p:txBody>
          <a:bodyPr/>
          <a:lstStyle/>
          <a:p>
            <a:r>
              <a:rPr lang="es-MX" b="1" dirty="0">
                <a:solidFill>
                  <a:srgbClr val="004C14"/>
                </a:solidFill>
              </a:rPr>
              <a:t>Confección mapas de riesgos – </a:t>
            </a:r>
            <a:r>
              <a:rPr lang="es-MX" b="1" dirty="0">
                <a:solidFill>
                  <a:srgbClr val="13C045"/>
                </a:solidFill>
              </a:rPr>
              <a:t>Señalizar los peligros en las áreas de trabajo</a:t>
            </a:r>
            <a:endParaRPr lang="es-CL" sz="1050" b="1" dirty="0">
              <a:solidFill>
                <a:srgbClr val="13C045"/>
              </a:solidFill>
            </a:endParaRPr>
          </a:p>
          <a:p>
            <a:endParaRPr lang="es-CL" b="1" dirty="0">
              <a:solidFill>
                <a:srgbClr val="004C14"/>
              </a:solidFill>
            </a:endParaRPr>
          </a:p>
        </p:txBody>
      </p:sp>
      <p:sp>
        <p:nvSpPr>
          <p:cNvPr id="3" name="Título 2"/>
          <p:cNvSpPr>
            <a:spLocks noGrp="1"/>
          </p:cNvSpPr>
          <p:nvPr>
            <p:ph type="title"/>
          </p:nvPr>
        </p:nvSpPr>
        <p:spPr/>
        <p:txBody>
          <a:bodyPr/>
          <a:lstStyle/>
          <a:p>
            <a:r>
              <a:rPr lang="es-CL" dirty="0"/>
              <a:t>Etapas del proceso</a:t>
            </a:r>
          </a:p>
        </p:txBody>
      </p:sp>
      <p:sp>
        <p:nvSpPr>
          <p:cNvPr id="6" name="Marcador de número de diapositiva 5"/>
          <p:cNvSpPr>
            <a:spLocks noGrp="1"/>
          </p:cNvSpPr>
          <p:nvPr>
            <p:ph type="sldNum" sz="quarter" idx="14"/>
          </p:nvPr>
        </p:nvSpPr>
        <p:spPr/>
        <p:txBody>
          <a:bodyPr/>
          <a:lstStyle/>
          <a:p>
            <a:fld id="{4B90B3AC-360D-4C0F-BB2D-EFC963FB8AB1}" type="slidenum">
              <a:rPr lang="es-CL" smtClean="0"/>
              <a:pPr/>
              <a:t>20</a:t>
            </a:fld>
            <a:endParaRPr lang="es-CL" dirty="0"/>
          </a:p>
        </p:txBody>
      </p:sp>
      <p:sp>
        <p:nvSpPr>
          <p:cNvPr id="7" name="Marcador de texto 6"/>
          <p:cNvSpPr>
            <a:spLocks noGrp="1"/>
          </p:cNvSpPr>
          <p:nvPr>
            <p:ph type="body" sz="quarter" idx="12"/>
          </p:nvPr>
        </p:nvSpPr>
        <p:spPr>
          <a:xfrm>
            <a:off x="445770" y="1557337"/>
            <a:ext cx="11303067" cy="998293"/>
          </a:xfrm>
        </p:spPr>
        <p:txBody>
          <a:bodyPr/>
          <a:lstStyle/>
          <a:p>
            <a:pPr marL="342900" indent="-342900" algn="just" fontAlgn="base">
              <a:lnSpc>
                <a:spcPct val="150000"/>
              </a:lnSpc>
              <a:spcBef>
                <a:spcPct val="0"/>
              </a:spcBef>
              <a:spcAft>
                <a:spcPct val="0"/>
              </a:spcAft>
              <a:buClr>
                <a:srgbClr val="71AB1B"/>
              </a:buClr>
              <a:buFont typeface="+mj-lt"/>
              <a:buAutoNum type="alphaLcParenR" startAt="3"/>
            </a:pPr>
            <a:r>
              <a:rPr lang="es-MX" sz="1600" dirty="0" smtClean="0">
                <a:cs typeface="Arial"/>
              </a:rPr>
              <a:t>Para </a:t>
            </a:r>
            <a:r>
              <a:rPr lang="es-MX" sz="1600" dirty="0">
                <a:cs typeface="Arial"/>
              </a:rPr>
              <a:t>los riesgos del tipo músculo-esqueléticos los niveles de riesgo se clasifican en 3 etapas, cuyo orden de criticidad (mayor a menor) es el siguiente: Riesgo alto o crítico (color rojo), Riesgo medio o razonable (color amarillo) y Riesgo bajo (color verde) respectivamente.</a:t>
            </a:r>
          </a:p>
          <a:p>
            <a:pPr marL="342900" indent="-342900" algn="just" fontAlgn="base">
              <a:lnSpc>
                <a:spcPct val="150000"/>
              </a:lnSpc>
              <a:spcBef>
                <a:spcPct val="0"/>
              </a:spcBef>
              <a:spcAft>
                <a:spcPct val="0"/>
              </a:spcAft>
              <a:buClr>
                <a:srgbClr val="71AB1B"/>
              </a:buClr>
              <a:buFont typeface="+mj-lt"/>
              <a:buAutoNum type="alphaLcParenR" startAt="3"/>
            </a:pPr>
            <a:endParaRPr lang="es-MX" sz="1600" dirty="0">
              <a:cs typeface="Arial"/>
            </a:endParaRPr>
          </a:p>
          <a:p>
            <a:pPr marL="342900" indent="-342900" algn="just" fontAlgn="base">
              <a:lnSpc>
                <a:spcPct val="150000"/>
              </a:lnSpc>
              <a:spcBef>
                <a:spcPct val="0"/>
              </a:spcBef>
              <a:spcAft>
                <a:spcPct val="0"/>
              </a:spcAft>
              <a:buClr>
                <a:srgbClr val="71AB1B"/>
              </a:buClr>
              <a:buFont typeface="+mj-lt"/>
              <a:buAutoNum type="alphaLcParenR" startAt="3"/>
            </a:pPr>
            <a:r>
              <a:rPr lang="es-MX" sz="1600" dirty="0" smtClean="0">
                <a:cs typeface="Arial"/>
              </a:rPr>
              <a:t>Para </a:t>
            </a:r>
            <a:r>
              <a:rPr lang="es-MX" sz="1600" dirty="0">
                <a:cs typeface="Arial"/>
              </a:rPr>
              <a:t>los riesgos del tipo psicosocial, los niveles de riesgo se clasifican en 3 etapas, cuyo orden de criticidad (mayor a menor) es el siguiente: Riesgo alto o crítico (color rojo), Riesgo medio o razonable (color anaranjado) y Riesgo bajo (color verde) respectivamente.</a:t>
            </a:r>
          </a:p>
        </p:txBody>
      </p:sp>
      <p:grpSp>
        <p:nvGrpSpPr>
          <p:cNvPr id="13" name="Grupo 12"/>
          <p:cNvGrpSpPr/>
          <p:nvPr/>
        </p:nvGrpSpPr>
        <p:grpSpPr>
          <a:xfrm>
            <a:off x="463063" y="905738"/>
            <a:ext cx="545858" cy="540000"/>
            <a:chOff x="463063" y="905738"/>
            <a:chExt cx="545858" cy="540000"/>
          </a:xfrm>
        </p:grpSpPr>
        <p:sp>
          <p:nvSpPr>
            <p:cNvPr id="9" name="Proceso alternativo 8"/>
            <p:cNvSpPr/>
            <p:nvPr/>
          </p:nvSpPr>
          <p:spPr>
            <a:xfrm>
              <a:off x="468921" y="905738"/>
              <a:ext cx="540000" cy="540000"/>
            </a:xfrm>
            <a:prstGeom prst="flowChartAlternateProcess">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err="1"/>
            </a:p>
          </p:txBody>
        </p:sp>
        <p:sp>
          <p:nvSpPr>
            <p:cNvPr id="11" name="CuadroTexto 10"/>
            <p:cNvSpPr txBox="1"/>
            <p:nvPr/>
          </p:nvSpPr>
          <p:spPr>
            <a:xfrm>
              <a:off x="463063" y="989321"/>
              <a:ext cx="545124" cy="456417"/>
            </a:xfrm>
            <a:prstGeom prst="rect">
              <a:avLst/>
            </a:prstGeom>
            <a:noFill/>
          </p:spPr>
          <p:txBody>
            <a:bodyPr wrap="square" lIns="0" tIns="0" rIns="0" bIns="0" rtlCol="0">
              <a:noAutofit/>
            </a:bodyPr>
            <a:lstStyle/>
            <a:p>
              <a:pPr algn="ctr"/>
              <a:r>
                <a:rPr lang="es-CL" sz="2400" b="1" dirty="0">
                  <a:solidFill>
                    <a:schemeClr val="bg1"/>
                  </a:solidFill>
                </a:rPr>
                <a:t>3</a:t>
              </a:r>
              <a:endParaRPr lang="es-CL" sz="1400" b="1" dirty="0">
                <a:solidFill>
                  <a:schemeClr val="bg1"/>
                </a:solidFill>
              </a:endParaRPr>
            </a:p>
          </p:txBody>
        </p:sp>
      </p:grpSp>
    </p:spTree>
    <p:extLst>
      <p:ext uri="{BB962C8B-B14F-4D97-AF65-F5344CB8AC3E}">
        <p14:creationId xmlns:p14="http://schemas.microsoft.com/office/powerpoint/2010/main" val="4227619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1303" y="2527311"/>
            <a:ext cx="12192000" cy="4348480"/>
          </a:xfrm>
          <a:prstGeom prst="rect">
            <a:avLst/>
          </a:prstGeom>
          <a:solidFill>
            <a:srgbClr val="EAEAD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err="1"/>
          </a:p>
        </p:txBody>
      </p:sp>
      <p:sp>
        <p:nvSpPr>
          <p:cNvPr id="2" name="Subtítulo 1"/>
          <p:cNvSpPr>
            <a:spLocks noGrp="1"/>
          </p:cNvSpPr>
          <p:nvPr>
            <p:ph type="subTitle" idx="1"/>
          </p:nvPr>
        </p:nvSpPr>
        <p:spPr>
          <a:xfrm>
            <a:off x="1153753" y="1148262"/>
            <a:ext cx="9085824" cy="360000"/>
          </a:xfrm>
        </p:spPr>
        <p:txBody>
          <a:bodyPr/>
          <a:lstStyle/>
          <a:p>
            <a:r>
              <a:rPr lang="es-MX" b="1" dirty="0">
                <a:solidFill>
                  <a:srgbClr val="004C14"/>
                </a:solidFill>
              </a:rPr>
              <a:t>Confección mapas de riesgos – </a:t>
            </a:r>
            <a:r>
              <a:rPr lang="es-MX" b="1" dirty="0">
                <a:solidFill>
                  <a:srgbClr val="13C045"/>
                </a:solidFill>
              </a:rPr>
              <a:t>Señalizar los peligros en las áreas de trabajo</a:t>
            </a:r>
            <a:endParaRPr lang="es-CL" sz="1050" b="1" dirty="0">
              <a:solidFill>
                <a:srgbClr val="13C045"/>
              </a:solidFill>
            </a:endParaRPr>
          </a:p>
          <a:p>
            <a:endParaRPr lang="es-CL" b="1" dirty="0">
              <a:solidFill>
                <a:srgbClr val="004C14"/>
              </a:solidFill>
            </a:endParaRPr>
          </a:p>
        </p:txBody>
      </p:sp>
      <p:sp>
        <p:nvSpPr>
          <p:cNvPr id="3" name="Título 2"/>
          <p:cNvSpPr>
            <a:spLocks noGrp="1"/>
          </p:cNvSpPr>
          <p:nvPr>
            <p:ph type="title"/>
          </p:nvPr>
        </p:nvSpPr>
        <p:spPr/>
        <p:txBody>
          <a:bodyPr/>
          <a:lstStyle/>
          <a:p>
            <a:r>
              <a:rPr lang="es-CL" dirty="0"/>
              <a:t>Etapas del proceso</a:t>
            </a:r>
          </a:p>
        </p:txBody>
      </p:sp>
      <p:sp>
        <p:nvSpPr>
          <p:cNvPr id="6" name="Marcador de número de diapositiva 5"/>
          <p:cNvSpPr>
            <a:spLocks noGrp="1"/>
          </p:cNvSpPr>
          <p:nvPr>
            <p:ph type="sldNum" sz="quarter" idx="14"/>
          </p:nvPr>
        </p:nvSpPr>
        <p:spPr/>
        <p:txBody>
          <a:bodyPr/>
          <a:lstStyle/>
          <a:p>
            <a:fld id="{4B90B3AC-360D-4C0F-BB2D-EFC963FB8AB1}" type="slidenum">
              <a:rPr lang="es-CL" smtClean="0"/>
              <a:pPr/>
              <a:t>21</a:t>
            </a:fld>
            <a:endParaRPr lang="es-CL" dirty="0"/>
          </a:p>
        </p:txBody>
      </p:sp>
      <p:sp>
        <p:nvSpPr>
          <p:cNvPr id="7" name="Marcador de texto 6"/>
          <p:cNvSpPr>
            <a:spLocks noGrp="1"/>
          </p:cNvSpPr>
          <p:nvPr>
            <p:ph type="body" sz="quarter" idx="12"/>
          </p:nvPr>
        </p:nvSpPr>
        <p:spPr>
          <a:xfrm>
            <a:off x="445770" y="1557338"/>
            <a:ext cx="11303067" cy="1221238"/>
          </a:xfrm>
        </p:spPr>
        <p:txBody>
          <a:bodyPr/>
          <a:lstStyle/>
          <a:p>
            <a:pPr algn="just" fontAlgn="base">
              <a:lnSpc>
                <a:spcPct val="150000"/>
              </a:lnSpc>
              <a:spcBef>
                <a:spcPct val="0"/>
              </a:spcBef>
              <a:spcAft>
                <a:spcPct val="0"/>
              </a:spcAft>
              <a:buClr>
                <a:srgbClr val="71AB1B"/>
              </a:buClr>
              <a:buFont typeface="Wingdings" panose="05000000000000000000" pitchFamily="2" charset="2"/>
              <a:buChar char="ü"/>
            </a:pPr>
            <a:r>
              <a:rPr lang="es-MX" sz="1600" dirty="0"/>
              <a:t>Señalice dentro del plano los peligros identificados en las áreas de trabajo y adicionalmente las medidas de protección respectivas.</a:t>
            </a:r>
          </a:p>
        </p:txBody>
      </p:sp>
      <p:grpSp>
        <p:nvGrpSpPr>
          <p:cNvPr id="13" name="Grupo 12"/>
          <p:cNvGrpSpPr/>
          <p:nvPr/>
        </p:nvGrpSpPr>
        <p:grpSpPr>
          <a:xfrm>
            <a:off x="463063" y="905738"/>
            <a:ext cx="545858" cy="540000"/>
            <a:chOff x="463063" y="905738"/>
            <a:chExt cx="545858" cy="540000"/>
          </a:xfrm>
        </p:grpSpPr>
        <p:sp>
          <p:nvSpPr>
            <p:cNvPr id="9" name="Proceso alternativo 8"/>
            <p:cNvSpPr/>
            <p:nvPr/>
          </p:nvSpPr>
          <p:spPr>
            <a:xfrm>
              <a:off x="468921" y="905738"/>
              <a:ext cx="540000" cy="540000"/>
            </a:xfrm>
            <a:prstGeom prst="flowChartAlternateProcess">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err="1"/>
            </a:p>
          </p:txBody>
        </p:sp>
        <p:sp>
          <p:nvSpPr>
            <p:cNvPr id="11" name="CuadroTexto 10"/>
            <p:cNvSpPr txBox="1"/>
            <p:nvPr/>
          </p:nvSpPr>
          <p:spPr>
            <a:xfrm>
              <a:off x="463063" y="989321"/>
              <a:ext cx="545124" cy="456417"/>
            </a:xfrm>
            <a:prstGeom prst="rect">
              <a:avLst/>
            </a:prstGeom>
            <a:noFill/>
          </p:spPr>
          <p:txBody>
            <a:bodyPr wrap="square" lIns="0" tIns="0" rIns="0" bIns="0" rtlCol="0">
              <a:noAutofit/>
            </a:bodyPr>
            <a:lstStyle/>
            <a:p>
              <a:pPr algn="ctr"/>
              <a:r>
                <a:rPr lang="es-CL" sz="2400" b="1" dirty="0">
                  <a:solidFill>
                    <a:schemeClr val="bg1"/>
                  </a:solidFill>
                </a:rPr>
                <a:t>3</a:t>
              </a:r>
              <a:endParaRPr lang="es-CL" sz="1400" b="1" dirty="0">
                <a:solidFill>
                  <a:schemeClr val="bg1"/>
                </a:solidFill>
              </a:endParaRPr>
            </a:p>
          </p:txBody>
        </p:sp>
      </p:grpSp>
      <p:sp>
        <p:nvSpPr>
          <p:cNvPr id="10" name="Rectángulo 9"/>
          <p:cNvSpPr/>
          <p:nvPr/>
        </p:nvSpPr>
        <p:spPr>
          <a:xfrm>
            <a:off x="7602415" y="2944717"/>
            <a:ext cx="4146422" cy="2677656"/>
          </a:xfrm>
          <a:prstGeom prst="rect">
            <a:avLst/>
          </a:prstGeom>
        </p:spPr>
        <p:txBody>
          <a:bodyPr wrap="square">
            <a:spAutoFit/>
          </a:bodyPr>
          <a:lstStyle/>
          <a:p>
            <a:pPr algn="just" fontAlgn="base">
              <a:lnSpc>
                <a:spcPct val="150000"/>
              </a:lnSpc>
              <a:spcBef>
                <a:spcPct val="0"/>
              </a:spcBef>
              <a:spcAft>
                <a:spcPct val="0"/>
              </a:spcAft>
              <a:buClr>
                <a:srgbClr val="71AB1B"/>
              </a:buClr>
              <a:buFont typeface="Wingdings" panose="05000000000000000000" pitchFamily="2" charset="2"/>
              <a:buChar char="ü"/>
            </a:pPr>
            <a:r>
              <a:rPr lang="es-MX" sz="1600" dirty="0">
                <a:solidFill>
                  <a:srgbClr val="13C045"/>
                </a:solidFill>
              </a:rPr>
              <a:t> En el ejemplo se muestran señalizados </a:t>
            </a:r>
            <a:r>
              <a:rPr lang="es-MX" sz="1600" dirty="0" smtClean="0">
                <a:solidFill>
                  <a:srgbClr val="13C045"/>
                </a:solidFill>
              </a:rPr>
              <a:t>el peligro transversal de caída (verde) y los peligros específicos </a:t>
            </a:r>
            <a:r>
              <a:rPr lang="es-MX" sz="1600" dirty="0">
                <a:solidFill>
                  <a:srgbClr val="13C045"/>
                </a:solidFill>
              </a:rPr>
              <a:t>de </a:t>
            </a:r>
            <a:r>
              <a:rPr lang="es-MX" sz="1600" dirty="0" smtClean="0">
                <a:solidFill>
                  <a:srgbClr val="13C045"/>
                </a:solidFill>
              </a:rPr>
              <a:t>incendio (rojo) y transito de montacarga (amarillo) </a:t>
            </a:r>
            <a:r>
              <a:rPr lang="es-MX" sz="1600" dirty="0">
                <a:solidFill>
                  <a:srgbClr val="13C045"/>
                </a:solidFill>
              </a:rPr>
              <a:t>en el área de bodega, el peligro de proyección de </a:t>
            </a:r>
            <a:r>
              <a:rPr lang="es-MX" sz="1600" dirty="0" smtClean="0">
                <a:solidFill>
                  <a:srgbClr val="13C045"/>
                </a:solidFill>
              </a:rPr>
              <a:t>atrapamiento (amarillo y rojo) </a:t>
            </a:r>
            <a:r>
              <a:rPr lang="es-MX" sz="1600" dirty="0">
                <a:solidFill>
                  <a:srgbClr val="13C045"/>
                </a:solidFill>
              </a:rPr>
              <a:t>y </a:t>
            </a:r>
            <a:r>
              <a:rPr lang="es-MX" sz="1600" dirty="0" smtClean="0">
                <a:solidFill>
                  <a:srgbClr val="13C045"/>
                </a:solidFill>
              </a:rPr>
              <a:t>superficie caliente (rojo) </a:t>
            </a:r>
            <a:r>
              <a:rPr lang="es-MX" sz="1600" dirty="0">
                <a:solidFill>
                  <a:srgbClr val="13C045"/>
                </a:solidFill>
              </a:rPr>
              <a:t>en el área de taller.</a:t>
            </a:r>
          </a:p>
        </p:txBody>
      </p:sp>
      <p:pic>
        <p:nvPicPr>
          <p:cNvPr id="4" name="Imagen 3"/>
          <p:cNvPicPr>
            <a:picLocks noChangeAspect="1"/>
          </p:cNvPicPr>
          <p:nvPr/>
        </p:nvPicPr>
        <p:blipFill>
          <a:blip r:embed="rId2"/>
          <a:stretch>
            <a:fillRect/>
          </a:stretch>
        </p:blipFill>
        <p:spPr>
          <a:xfrm>
            <a:off x="1426053" y="2890176"/>
            <a:ext cx="5918456" cy="3493296"/>
          </a:xfrm>
          <a:prstGeom prst="rect">
            <a:avLst/>
          </a:prstGeom>
        </p:spPr>
      </p:pic>
    </p:spTree>
    <p:extLst>
      <p:ext uri="{BB962C8B-B14F-4D97-AF65-F5344CB8AC3E}">
        <p14:creationId xmlns:p14="http://schemas.microsoft.com/office/powerpoint/2010/main" val="1860665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1303" y="2527311"/>
            <a:ext cx="12192000" cy="4348480"/>
          </a:xfrm>
          <a:prstGeom prst="rect">
            <a:avLst/>
          </a:prstGeom>
          <a:solidFill>
            <a:srgbClr val="EAEAD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err="1"/>
          </a:p>
        </p:txBody>
      </p:sp>
      <p:sp>
        <p:nvSpPr>
          <p:cNvPr id="2" name="Subtítulo 1"/>
          <p:cNvSpPr>
            <a:spLocks noGrp="1"/>
          </p:cNvSpPr>
          <p:nvPr>
            <p:ph type="subTitle" idx="1"/>
          </p:nvPr>
        </p:nvSpPr>
        <p:spPr>
          <a:xfrm>
            <a:off x="1153753" y="1148262"/>
            <a:ext cx="9085824" cy="360000"/>
          </a:xfrm>
        </p:spPr>
        <p:txBody>
          <a:bodyPr/>
          <a:lstStyle/>
          <a:p>
            <a:r>
              <a:rPr lang="es-MX" b="1" dirty="0">
                <a:solidFill>
                  <a:srgbClr val="004C14"/>
                </a:solidFill>
              </a:rPr>
              <a:t>Confección mapas de riesgos – </a:t>
            </a:r>
            <a:r>
              <a:rPr lang="es-MX" b="1" dirty="0">
                <a:solidFill>
                  <a:srgbClr val="13C045"/>
                </a:solidFill>
              </a:rPr>
              <a:t>Señalizar los peligros en las áreas de trabajo</a:t>
            </a:r>
            <a:endParaRPr lang="es-CL" sz="1050" b="1" dirty="0">
              <a:solidFill>
                <a:srgbClr val="13C045"/>
              </a:solidFill>
            </a:endParaRPr>
          </a:p>
          <a:p>
            <a:endParaRPr lang="es-CL" b="1" dirty="0">
              <a:solidFill>
                <a:srgbClr val="004C14"/>
              </a:solidFill>
            </a:endParaRPr>
          </a:p>
        </p:txBody>
      </p:sp>
      <p:sp>
        <p:nvSpPr>
          <p:cNvPr id="3" name="Título 2"/>
          <p:cNvSpPr>
            <a:spLocks noGrp="1"/>
          </p:cNvSpPr>
          <p:nvPr>
            <p:ph type="title"/>
          </p:nvPr>
        </p:nvSpPr>
        <p:spPr/>
        <p:txBody>
          <a:bodyPr/>
          <a:lstStyle/>
          <a:p>
            <a:r>
              <a:rPr lang="es-CL" dirty="0"/>
              <a:t>Etapas del proceso</a:t>
            </a:r>
          </a:p>
        </p:txBody>
      </p:sp>
      <p:sp>
        <p:nvSpPr>
          <p:cNvPr id="6" name="Marcador de número de diapositiva 5"/>
          <p:cNvSpPr>
            <a:spLocks noGrp="1"/>
          </p:cNvSpPr>
          <p:nvPr>
            <p:ph type="sldNum" sz="quarter" idx="14"/>
          </p:nvPr>
        </p:nvSpPr>
        <p:spPr/>
        <p:txBody>
          <a:bodyPr/>
          <a:lstStyle/>
          <a:p>
            <a:fld id="{4B90B3AC-360D-4C0F-BB2D-EFC963FB8AB1}" type="slidenum">
              <a:rPr lang="es-CL" smtClean="0"/>
              <a:pPr/>
              <a:t>22</a:t>
            </a:fld>
            <a:endParaRPr lang="es-CL" dirty="0"/>
          </a:p>
        </p:txBody>
      </p:sp>
      <p:grpSp>
        <p:nvGrpSpPr>
          <p:cNvPr id="13" name="Grupo 12"/>
          <p:cNvGrpSpPr/>
          <p:nvPr/>
        </p:nvGrpSpPr>
        <p:grpSpPr>
          <a:xfrm>
            <a:off x="463063" y="905738"/>
            <a:ext cx="545858" cy="540000"/>
            <a:chOff x="463063" y="905738"/>
            <a:chExt cx="545858" cy="540000"/>
          </a:xfrm>
        </p:grpSpPr>
        <p:sp>
          <p:nvSpPr>
            <p:cNvPr id="9" name="Proceso alternativo 8"/>
            <p:cNvSpPr/>
            <p:nvPr/>
          </p:nvSpPr>
          <p:spPr>
            <a:xfrm>
              <a:off x="468921" y="905738"/>
              <a:ext cx="540000" cy="540000"/>
            </a:xfrm>
            <a:prstGeom prst="flowChartAlternateProcess">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err="1"/>
            </a:p>
          </p:txBody>
        </p:sp>
        <p:sp>
          <p:nvSpPr>
            <p:cNvPr id="11" name="CuadroTexto 10"/>
            <p:cNvSpPr txBox="1"/>
            <p:nvPr/>
          </p:nvSpPr>
          <p:spPr>
            <a:xfrm>
              <a:off x="463063" y="989321"/>
              <a:ext cx="545124" cy="456417"/>
            </a:xfrm>
            <a:prstGeom prst="rect">
              <a:avLst/>
            </a:prstGeom>
            <a:noFill/>
          </p:spPr>
          <p:txBody>
            <a:bodyPr wrap="square" lIns="0" tIns="0" rIns="0" bIns="0" rtlCol="0">
              <a:noAutofit/>
            </a:bodyPr>
            <a:lstStyle/>
            <a:p>
              <a:pPr algn="ctr"/>
              <a:r>
                <a:rPr lang="es-CL" sz="2400" b="1" dirty="0">
                  <a:solidFill>
                    <a:schemeClr val="bg1"/>
                  </a:solidFill>
                </a:rPr>
                <a:t>3</a:t>
              </a:r>
              <a:endParaRPr lang="es-CL" sz="1400" b="1" dirty="0">
                <a:solidFill>
                  <a:schemeClr val="bg1"/>
                </a:solidFill>
              </a:endParaRPr>
            </a:p>
          </p:txBody>
        </p:sp>
      </p:grpSp>
      <p:sp>
        <p:nvSpPr>
          <p:cNvPr id="10" name="Rectángulo 9"/>
          <p:cNvSpPr/>
          <p:nvPr/>
        </p:nvSpPr>
        <p:spPr>
          <a:xfrm>
            <a:off x="1412630" y="3138148"/>
            <a:ext cx="10002099" cy="2677656"/>
          </a:xfrm>
          <a:prstGeom prst="rect">
            <a:avLst/>
          </a:prstGeom>
        </p:spPr>
        <p:txBody>
          <a:bodyPr wrap="square">
            <a:spAutoFit/>
          </a:bodyPr>
          <a:lstStyle/>
          <a:p>
            <a:pPr algn="just" fontAlgn="base">
              <a:lnSpc>
                <a:spcPct val="150000"/>
              </a:lnSpc>
              <a:spcBef>
                <a:spcPct val="0"/>
              </a:spcBef>
              <a:spcAft>
                <a:spcPct val="0"/>
              </a:spcAft>
              <a:buClr>
                <a:srgbClr val="71AB1B"/>
              </a:buClr>
            </a:pPr>
            <a:r>
              <a:rPr lang="es-MX" sz="1600" dirty="0">
                <a:solidFill>
                  <a:srgbClr val="13C045"/>
                </a:solidFill>
              </a:rPr>
              <a:t>En aquellos casos en que la entidad empleadora cuente con una cantidad importante de riesgos presentes en un mismo lugar en particular, para fines del mapa de </a:t>
            </a:r>
            <a:r>
              <a:rPr lang="es-MX" sz="1600" dirty="0" smtClean="0">
                <a:solidFill>
                  <a:srgbClr val="13C045"/>
                </a:solidFill>
              </a:rPr>
              <a:t>riesgos, </a:t>
            </a:r>
            <a:r>
              <a:rPr lang="es-MX" sz="1600" dirty="0">
                <a:solidFill>
                  <a:srgbClr val="13C045"/>
                </a:solidFill>
              </a:rPr>
              <a:t>se podrá priorizar la identificación de aquellos con </a:t>
            </a:r>
            <a:r>
              <a:rPr lang="es-MX" sz="1600" b="1" dirty="0">
                <a:solidFill>
                  <a:srgbClr val="13C045"/>
                </a:solidFill>
              </a:rPr>
              <a:t>nivel rojo y anaranjado</a:t>
            </a:r>
            <a:r>
              <a:rPr lang="es-MX" sz="1600" dirty="0">
                <a:solidFill>
                  <a:srgbClr val="13C045"/>
                </a:solidFill>
              </a:rPr>
              <a:t>, por sobre los de color amarillo o verde, salvo para el caso de riesgo psicosocial, el cual siempre deberá incluirse, independiente de su nivel de riesgo</a:t>
            </a:r>
            <a:r>
              <a:rPr lang="es-MX" sz="1600" dirty="0" smtClean="0">
                <a:solidFill>
                  <a:srgbClr val="13C045"/>
                </a:solidFill>
              </a:rPr>
              <a:t>.</a:t>
            </a:r>
          </a:p>
          <a:p>
            <a:pPr algn="just" fontAlgn="base">
              <a:lnSpc>
                <a:spcPct val="150000"/>
              </a:lnSpc>
              <a:spcBef>
                <a:spcPct val="0"/>
              </a:spcBef>
              <a:spcAft>
                <a:spcPct val="0"/>
              </a:spcAft>
              <a:buClr>
                <a:srgbClr val="71AB1B"/>
              </a:buClr>
            </a:pPr>
            <a:endParaRPr lang="es-MX" sz="1600" dirty="0">
              <a:solidFill>
                <a:srgbClr val="13C045"/>
              </a:solidFill>
            </a:endParaRPr>
          </a:p>
          <a:p>
            <a:pPr algn="just" fontAlgn="base">
              <a:lnSpc>
                <a:spcPct val="150000"/>
              </a:lnSpc>
              <a:spcBef>
                <a:spcPct val="0"/>
              </a:spcBef>
              <a:spcAft>
                <a:spcPct val="0"/>
              </a:spcAft>
              <a:buClr>
                <a:srgbClr val="71AB1B"/>
              </a:buClr>
            </a:pPr>
            <a:r>
              <a:rPr lang="es-MX" sz="1600" dirty="0">
                <a:solidFill>
                  <a:srgbClr val="13C045"/>
                </a:solidFill>
              </a:rPr>
              <a:t>En el caso de que un riesgo identificado sea transversal al lugar (con un mismo nivel de riesgo asociado), la simbología asociada a éste se deberá ubicar en la parte superior izquierda del croquis respectivo.</a:t>
            </a:r>
          </a:p>
        </p:txBody>
      </p:sp>
    </p:spTree>
    <p:extLst>
      <p:ext uri="{BB962C8B-B14F-4D97-AF65-F5344CB8AC3E}">
        <p14:creationId xmlns:p14="http://schemas.microsoft.com/office/powerpoint/2010/main" val="679349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p:cNvSpPr/>
          <p:nvPr/>
        </p:nvSpPr>
        <p:spPr>
          <a:xfrm>
            <a:off x="0" y="2509520"/>
            <a:ext cx="12192000" cy="4348480"/>
          </a:xfrm>
          <a:prstGeom prst="rect">
            <a:avLst/>
          </a:prstGeom>
          <a:solidFill>
            <a:srgbClr val="EAEAD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err="1"/>
          </a:p>
        </p:txBody>
      </p:sp>
      <p:sp>
        <p:nvSpPr>
          <p:cNvPr id="2" name="Subtítulo 1"/>
          <p:cNvSpPr>
            <a:spLocks noGrp="1"/>
          </p:cNvSpPr>
          <p:nvPr>
            <p:ph type="subTitle" idx="1"/>
          </p:nvPr>
        </p:nvSpPr>
        <p:spPr>
          <a:xfrm>
            <a:off x="1153753" y="1148262"/>
            <a:ext cx="9085824" cy="360000"/>
          </a:xfrm>
        </p:spPr>
        <p:txBody>
          <a:bodyPr/>
          <a:lstStyle/>
          <a:p>
            <a:r>
              <a:rPr lang="es-MX" b="1" dirty="0">
                <a:solidFill>
                  <a:srgbClr val="004C14"/>
                </a:solidFill>
              </a:rPr>
              <a:t>Confección mapas de riesgos</a:t>
            </a:r>
            <a:endParaRPr lang="es-CL" b="1" dirty="0">
              <a:solidFill>
                <a:srgbClr val="004C14"/>
              </a:solidFill>
            </a:endParaRPr>
          </a:p>
        </p:txBody>
      </p:sp>
      <p:sp>
        <p:nvSpPr>
          <p:cNvPr id="3" name="Título 2"/>
          <p:cNvSpPr>
            <a:spLocks noGrp="1"/>
          </p:cNvSpPr>
          <p:nvPr>
            <p:ph type="title"/>
          </p:nvPr>
        </p:nvSpPr>
        <p:spPr/>
        <p:txBody>
          <a:bodyPr/>
          <a:lstStyle/>
          <a:p>
            <a:r>
              <a:rPr lang="es-CL" dirty="0"/>
              <a:t>Etapas del proceso</a:t>
            </a:r>
          </a:p>
        </p:txBody>
      </p:sp>
      <p:sp>
        <p:nvSpPr>
          <p:cNvPr id="6" name="Marcador de número de diapositiva 5"/>
          <p:cNvSpPr>
            <a:spLocks noGrp="1"/>
          </p:cNvSpPr>
          <p:nvPr>
            <p:ph type="sldNum" sz="quarter" idx="14"/>
          </p:nvPr>
        </p:nvSpPr>
        <p:spPr/>
        <p:txBody>
          <a:bodyPr/>
          <a:lstStyle/>
          <a:p>
            <a:fld id="{4B90B3AC-360D-4C0F-BB2D-EFC963FB8AB1}" type="slidenum">
              <a:rPr lang="es-CL" smtClean="0"/>
              <a:pPr/>
              <a:t>23</a:t>
            </a:fld>
            <a:endParaRPr lang="es-CL" dirty="0"/>
          </a:p>
        </p:txBody>
      </p:sp>
      <p:sp>
        <p:nvSpPr>
          <p:cNvPr id="7" name="Marcador de texto 6"/>
          <p:cNvSpPr>
            <a:spLocks noGrp="1"/>
          </p:cNvSpPr>
          <p:nvPr>
            <p:ph type="body" sz="quarter" idx="12"/>
          </p:nvPr>
        </p:nvSpPr>
        <p:spPr>
          <a:xfrm>
            <a:off x="445770" y="1557338"/>
            <a:ext cx="11303067" cy="952182"/>
          </a:xfrm>
        </p:spPr>
        <p:txBody>
          <a:bodyPr/>
          <a:lstStyle/>
          <a:p>
            <a:pPr algn="just" fontAlgn="base">
              <a:lnSpc>
                <a:spcPct val="150000"/>
              </a:lnSpc>
              <a:spcBef>
                <a:spcPct val="0"/>
              </a:spcBef>
              <a:spcAft>
                <a:spcPct val="0"/>
              </a:spcAft>
              <a:buClr>
                <a:srgbClr val="71AB1B"/>
              </a:buClr>
              <a:buFont typeface="Wingdings" panose="05000000000000000000" pitchFamily="2" charset="2"/>
              <a:buChar char="ü"/>
            </a:pPr>
            <a:r>
              <a:rPr lang="es-MX" sz="1600" dirty="0"/>
              <a:t>Los mapas de riesgos y la señalización utilizada debe garantizar que la información sea clara, visible y comprensible para todos, considerando los siguientes criterios:</a:t>
            </a:r>
          </a:p>
        </p:txBody>
      </p:sp>
      <p:grpSp>
        <p:nvGrpSpPr>
          <p:cNvPr id="13" name="Grupo 12"/>
          <p:cNvGrpSpPr/>
          <p:nvPr/>
        </p:nvGrpSpPr>
        <p:grpSpPr>
          <a:xfrm>
            <a:off x="463063" y="905738"/>
            <a:ext cx="545858" cy="540000"/>
            <a:chOff x="463063" y="905738"/>
            <a:chExt cx="545858" cy="540000"/>
          </a:xfrm>
        </p:grpSpPr>
        <p:sp>
          <p:nvSpPr>
            <p:cNvPr id="9" name="Proceso alternativo 8"/>
            <p:cNvSpPr/>
            <p:nvPr/>
          </p:nvSpPr>
          <p:spPr>
            <a:xfrm>
              <a:off x="468921" y="905738"/>
              <a:ext cx="540000" cy="540000"/>
            </a:xfrm>
            <a:prstGeom prst="flowChartAlternateProcess">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err="1"/>
            </a:p>
          </p:txBody>
        </p:sp>
        <p:sp>
          <p:nvSpPr>
            <p:cNvPr id="11" name="CuadroTexto 10"/>
            <p:cNvSpPr txBox="1"/>
            <p:nvPr/>
          </p:nvSpPr>
          <p:spPr>
            <a:xfrm>
              <a:off x="463063" y="989321"/>
              <a:ext cx="545124" cy="456417"/>
            </a:xfrm>
            <a:prstGeom prst="rect">
              <a:avLst/>
            </a:prstGeom>
            <a:noFill/>
          </p:spPr>
          <p:txBody>
            <a:bodyPr wrap="square" lIns="0" tIns="0" rIns="0" bIns="0" rtlCol="0">
              <a:noAutofit/>
            </a:bodyPr>
            <a:lstStyle/>
            <a:p>
              <a:pPr algn="ctr"/>
              <a:r>
                <a:rPr lang="es-CL" sz="2400" b="1" dirty="0">
                  <a:solidFill>
                    <a:schemeClr val="bg1"/>
                  </a:solidFill>
                </a:rPr>
                <a:t>3</a:t>
              </a:r>
              <a:endParaRPr lang="es-CL" sz="1400" b="1" dirty="0">
                <a:solidFill>
                  <a:schemeClr val="bg1"/>
                </a:solidFill>
              </a:endParaRPr>
            </a:p>
          </p:txBody>
        </p:sp>
      </p:grpSp>
      <p:sp>
        <p:nvSpPr>
          <p:cNvPr id="15" name="Marcador de texto 6"/>
          <p:cNvSpPr txBox="1">
            <a:spLocks/>
          </p:cNvSpPr>
          <p:nvPr/>
        </p:nvSpPr>
        <p:spPr>
          <a:xfrm>
            <a:off x="445770" y="3074259"/>
            <a:ext cx="11746229" cy="34308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s-ES" sz="1400" kern="1200">
                <a:solidFill>
                  <a:srgbClr val="000000"/>
                </a:solidFill>
                <a:latin typeface="Arial" panose="020B0604020202020204" pitchFamily="34" charset="0"/>
                <a:ea typeface="+mn-ea"/>
                <a:cs typeface="Arial" panose="020B0604020202020204" pitchFamily="34" charset="0"/>
              </a:defRPr>
            </a:lvl1pPr>
            <a:lvl2pPr marL="466725" indent="-285750" algn="l" defTabSz="914400" rtl="0" eaLnBrk="1" latinLnBrk="0" hangingPunct="1">
              <a:lnSpc>
                <a:spcPct val="90000"/>
              </a:lnSpc>
              <a:spcBef>
                <a:spcPts val="500"/>
              </a:spcBef>
              <a:buFont typeface="Arial" panose="020B0604020202020204" pitchFamily="34" charset="0"/>
              <a:buChar char="‒"/>
              <a:defRPr lang="es-ES" sz="1400" kern="1200">
                <a:solidFill>
                  <a:srgbClr val="000000"/>
                </a:solidFill>
                <a:latin typeface="Arial" panose="020B0604020202020204" pitchFamily="34" charset="0"/>
                <a:ea typeface="+mn-ea"/>
                <a:cs typeface="Arial" panose="020B0604020202020204" pitchFamily="34" charset="0"/>
              </a:defRPr>
            </a:lvl2pPr>
            <a:lvl3pPr marL="642938" indent="-285750" algn="l" defTabSz="914400" rtl="0" eaLnBrk="1" latinLnBrk="0" hangingPunct="1">
              <a:lnSpc>
                <a:spcPct val="90000"/>
              </a:lnSpc>
              <a:spcBef>
                <a:spcPts val="500"/>
              </a:spcBef>
              <a:buFont typeface="Wingdings" panose="05000000000000000000" pitchFamily="2" charset="2"/>
              <a:buChar char="§"/>
              <a:defRPr lang="es-ES" sz="1400" kern="1200">
                <a:solidFill>
                  <a:srgbClr val="000000"/>
                </a:solidFill>
                <a:latin typeface="Arial" panose="020B0604020202020204" pitchFamily="34" charset="0"/>
                <a:ea typeface="+mn-ea"/>
                <a:cs typeface="Arial" panose="020B0604020202020204" pitchFamily="34" charset="0"/>
              </a:defRPr>
            </a:lvl3pPr>
            <a:lvl4pPr marL="823913" indent="-285750" algn="l" defTabSz="914400" rtl="0" eaLnBrk="1" latinLnBrk="0" hangingPunct="1">
              <a:lnSpc>
                <a:spcPct val="90000"/>
              </a:lnSpc>
              <a:spcBef>
                <a:spcPts val="500"/>
              </a:spcBef>
              <a:buFont typeface="Courier New" panose="02070309020205020404" pitchFamily="49" charset="0"/>
              <a:buChar char="o"/>
              <a:defRPr lang="es-ES" sz="1400" kern="1200">
                <a:solidFill>
                  <a:srgbClr val="000000"/>
                </a:solidFill>
                <a:latin typeface="Arial" panose="020B0604020202020204" pitchFamily="34" charset="0"/>
                <a:ea typeface="+mn-ea"/>
                <a:cs typeface="Arial" panose="020B0604020202020204" pitchFamily="34" charset="0"/>
              </a:defRPr>
            </a:lvl4pPr>
            <a:lvl5pPr marL="1004888" indent="-285750" algn="l" defTabSz="914400" rtl="0" eaLnBrk="1" latinLnBrk="0" hangingPunct="1">
              <a:lnSpc>
                <a:spcPct val="90000"/>
              </a:lnSpc>
              <a:spcBef>
                <a:spcPts val="500"/>
              </a:spcBef>
              <a:buFont typeface="Wingdings" panose="05000000000000000000" pitchFamily="2" charset="2"/>
              <a:buChar char="q"/>
              <a:defRPr lang="es-CL" sz="14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L" sz="1600" b="1" dirty="0">
                <a:solidFill>
                  <a:srgbClr val="13C045"/>
                </a:solidFill>
              </a:rPr>
              <a:t>Universalidad y estandarización</a:t>
            </a:r>
            <a:endParaRPr lang="es-CL" sz="1600" dirty="0">
              <a:solidFill>
                <a:srgbClr val="13C045"/>
              </a:solidFill>
            </a:endParaRPr>
          </a:p>
          <a:p>
            <a:pPr lvl="0">
              <a:buClr>
                <a:srgbClr val="13C045"/>
              </a:buClr>
              <a:buFont typeface="Wingdings" panose="05000000000000000000" pitchFamily="2" charset="2"/>
              <a:buChar char="ü"/>
            </a:pPr>
            <a:r>
              <a:rPr lang="es-CL" sz="1600" dirty="0"/>
              <a:t>Los símbolos y colores utilizados deben ser universales, reconocidos y alineados </a:t>
            </a:r>
            <a:r>
              <a:rPr lang="es-CL" sz="1600" dirty="0" smtClean="0"/>
              <a:t>con la guía técnica.</a:t>
            </a:r>
            <a:endParaRPr lang="es-CL" sz="1600" dirty="0"/>
          </a:p>
          <a:p>
            <a:pPr lvl="0">
              <a:buClr>
                <a:srgbClr val="13C045"/>
              </a:buClr>
              <a:buFont typeface="Wingdings" panose="05000000000000000000" pitchFamily="2" charset="2"/>
              <a:buChar char="ü"/>
            </a:pPr>
            <a:r>
              <a:rPr lang="es-CL" sz="1600" dirty="0"/>
              <a:t>Facilitan la comprensión inmediata considerando el idioma y nivel de alfabetización de las personas trabajadoras.</a:t>
            </a:r>
          </a:p>
          <a:p>
            <a:pPr lvl="0">
              <a:buClr>
                <a:srgbClr val="13C045"/>
              </a:buClr>
              <a:buFont typeface="Wingdings" panose="05000000000000000000" pitchFamily="2" charset="2"/>
              <a:buChar char="ü"/>
            </a:pPr>
            <a:endParaRPr lang="es-MX" sz="1600" dirty="0"/>
          </a:p>
          <a:p>
            <a:pPr marL="0" indent="0">
              <a:buNone/>
            </a:pPr>
            <a:r>
              <a:rPr lang="es-CL" sz="1600" b="1" dirty="0">
                <a:solidFill>
                  <a:srgbClr val="13C045"/>
                </a:solidFill>
              </a:rPr>
              <a:t>Simplicidad en el diseño</a:t>
            </a:r>
          </a:p>
          <a:p>
            <a:pPr>
              <a:buClr>
                <a:srgbClr val="13C045"/>
              </a:buClr>
              <a:buFont typeface="Wingdings" panose="05000000000000000000" pitchFamily="2" charset="2"/>
              <a:buChar char="ü"/>
            </a:pPr>
            <a:r>
              <a:rPr lang="es-CL" sz="1600" dirty="0"/>
              <a:t>Deben ser simples y minimalistas, evitando confusión o sobrecarga de información.</a:t>
            </a:r>
          </a:p>
          <a:p>
            <a:pPr>
              <a:buClr>
                <a:srgbClr val="13C045"/>
              </a:buClr>
              <a:buFont typeface="Wingdings" panose="05000000000000000000" pitchFamily="2" charset="2"/>
              <a:buChar char="ü"/>
            </a:pPr>
            <a:r>
              <a:rPr lang="es-CL" sz="1600" dirty="0"/>
              <a:t>Las imágenes y textos deben ser directos y fáciles de entender.</a:t>
            </a:r>
          </a:p>
          <a:p>
            <a:pPr>
              <a:buClr>
                <a:srgbClr val="13C045"/>
              </a:buClr>
              <a:buFont typeface="Wingdings" panose="05000000000000000000" pitchFamily="2" charset="2"/>
              <a:buChar char="ü"/>
            </a:pPr>
            <a:endParaRPr lang="es-MX" sz="1600" dirty="0"/>
          </a:p>
          <a:p>
            <a:pPr>
              <a:buClr>
                <a:srgbClr val="13C045"/>
              </a:buClr>
              <a:buFont typeface="Wingdings" panose="05000000000000000000" pitchFamily="2" charset="2"/>
              <a:buChar char="ü"/>
            </a:pPr>
            <a:endParaRPr lang="es-CL" sz="1600" dirty="0"/>
          </a:p>
          <a:p>
            <a:pPr marL="0" lvl="0" indent="0">
              <a:buClr>
                <a:srgbClr val="13C045"/>
              </a:buClr>
              <a:buNone/>
            </a:pPr>
            <a:endParaRPr lang="es-CL" sz="1600" dirty="0"/>
          </a:p>
          <a:p>
            <a:pPr marL="0" indent="0" algn="just" fontAlgn="base">
              <a:lnSpc>
                <a:spcPct val="150000"/>
              </a:lnSpc>
              <a:spcBef>
                <a:spcPct val="0"/>
              </a:spcBef>
              <a:spcAft>
                <a:spcPct val="0"/>
              </a:spcAft>
              <a:buClr>
                <a:srgbClr val="71AB1B"/>
              </a:buClr>
              <a:buNone/>
            </a:pPr>
            <a:endParaRPr lang="es-MX" sz="1600" dirty="0">
              <a:solidFill>
                <a:srgbClr val="13C045"/>
              </a:solidFill>
            </a:endParaRPr>
          </a:p>
        </p:txBody>
      </p:sp>
    </p:spTree>
    <p:extLst>
      <p:ext uri="{BB962C8B-B14F-4D97-AF65-F5344CB8AC3E}">
        <p14:creationId xmlns:p14="http://schemas.microsoft.com/office/powerpoint/2010/main" val="1458212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p:cNvSpPr/>
          <p:nvPr/>
        </p:nvSpPr>
        <p:spPr>
          <a:xfrm>
            <a:off x="0" y="2509520"/>
            <a:ext cx="12192000" cy="4348480"/>
          </a:xfrm>
          <a:prstGeom prst="rect">
            <a:avLst/>
          </a:prstGeom>
          <a:solidFill>
            <a:srgbClr val="EAEAD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err="1"/>
          </a:p>
        </p:txBody>
      </p:sp>
      <p:sp>
        <p:nvSpPr>
          <p:cNvPr id="2" name="Subtítulo 1"/>
          <p:cNvSpPr>
            <a:spLocks noGrp="1"/>
          </p:cNvSpPr>
          <p:nvPr>
            <p:ph type="subTitle" idx="1"/>
          </p:nvPr>
        </p:nvSpPr>
        <p:spPr>
          <a:xfrm>
            <a:off x="1153753" y="1148262"/>
            <a:ext cx="9085824" cy="360000"/>
          </a:xfrm>
        </p:spPr>
        <p:txBody>
          <a:bodyPr/>
          <a:lstStyle/>
          <a:p>
            <a:r>
              <a:rPr lang="es-MX" b="1" dirty="0">
                <a:solidFill>
                  <a:srgbClr val="004C14"/>
                </a:solidFill>
              </a:rPr>
              <a:t>Confección mapas de riesgos</a:t>
            </a:r>
            <a:endParaRPr lang="es-CL" b="1" dirty="0">
              <a:solidFill>
                <a:srgbClr val="004C14"/>
              </a:solidFill>
            </a:endParaRPr>
          </a:p>
        </p:txBody>
      </p:sp>
      <p:sp>
        <p:nvSpPr>
          <p:cNvPr id="3" name="Título 2"/>
          <p:cNvSpPr>
            <a:spLocks noGrp="1"/>
          </p:cNvSpPr>
          <p:nvPr>
            <p:ph type="title"/>
          </p:nvPr>
        </p:nvSpPr>
        <p:spPr/>
        <p:txBody>
          <a:bodyPr/>
          <a:lstStyle/>
          <a:p>
            <a:r>
              <a:rPr lang="es-CL" dirty="0"/>
              <a:t>Etapas del proceso</a:t>
            </a:r>
          </a:p>
        </p:txBody>
      </p:sp>
      <p:sp>
        <p:nvSpPr>
          <p:cNvPr id="6" name="Marcador de número de diapositiva 5"/>
          <p:cNvSpPr>
            <a:spLocks noGrp="1"/>
          </p:cNvSpPr>
          <p:nvPr>
            <p:ph type="sldNum" sz="quarter" idx="14"/>
          </p:nvPr>
        </p:nvSpPr>
        <p:spPr/>
        <p:txBody>
          <a:bodyPr/>
          <a:lstStyle/>
          <a:p>
            <a:fld id="{4B90B3AC-360D-4C0F-BB2D-EFC963FB8AB1}" type="slidenum">
              <a:rPr lang="es-CL" smtClean="0"/>
              <a:pPr/>
              <a:t>24</a:t>
            </a:fld>
            <a:endParaRPr lang="es-CL" dirty="0"/>
          </a:p>
        </p:txBody>
      </p:sp>
      <p:grpSp>
        <p:nvGrpSpPr>
          <p:cNvPr id="13" name="Grupo 12"/>
          <p:cNvGrpSpPr/>
          <p:nvPr/>
        </p:nvGrpSpPr>
        <p:grpSpPr>
          <a:xfrm>
            <a:off x="463063" y="905738"/>
            <a:ext cx="545858" cy="540000"/>
            <a:chOff x="463063" y="905738"/>
            <a:chExt cx="545858" cy="540000"/>
          </a:xfrm>
        </p:grpSpPr>
        <p:sp>
          <p:nvSpPr>
            <p:cNvPr id="9" name="Proceso alternativo 8"/>
            <p:cNvSpPr/>
            <p:nvPr/>
          </p:nvSpPr>
          <p:spPr>
            <a:xfrm>
              <a:off x="468921" y="905738"/>
              <a:ext cx="540000" cy="540000"/>
            </a:xfrm>
            <a:prstGeom prst="flowChartAlternateProcess">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err="1"/>
            </a:p>
          </p:txBody>
        </p:sp>
        <p:sp>
          <p:nvSpPr>
            <p:cNvPr id="11" name="CuadroTexto 10"/>
            <p:cNvSpPr txBox="1"/>
            <p:nvPr/>
          </p:nvSpPr>
          <p:spPr>
            <a:xfrm>
              <a:off x="463063" y="989321"/>
              <a:ext cx="545124" cy="456417"/>
            </a:xfrm>
            <a:prstGeom prst="rect">
              <a:avLst/>
            </a:prstGeom>
            <a:noFill/>
          </p:spPr>
          <p:txBody>
            <a:bodyPr wrap="square" lIns="0" tIns="0" rIns="0" bIns="0" rtlCol="0">
              <a:noAutofit/>
            </a:bodyPr>
            <a:lstStyle/>
            <a:p>
              <a:pPr algn="ctr"/>
              <a:r>
                <a:rPr lang="es-CL" sz="2400" b="1" dirty="0">
                  <a:solidFill>
                    <a:schemeClr val="bg1"/>
                  </a:solidFill>
                </a:rPr>
                <a:t>3</a:t>
              </a:r>
              <a:endParaRPr lang="es-CL" sz="1400" b="1" dirty="0">
                <a:solidFill>
                  <a:schemeClr val="bg1"/>
                </a:solidFill>
              </a:endParaRPr>
            </a:p>
          </p:txBody>
        </p:sp>
      </p:grpSp>
      <p:sp>
        <p:nvSpPr>
          <p:cNvPr id="15" name="Marcador de texto 6"/>
          <p:cNvSpPr txBox="1">
            <a:spLocks/>
          </p:cNvSpPr>
          <p:nvPr/>
        </p:nvSpPr>
        <p:spPr>
          <a:xfrm>
            <a:off x="449262" y="3114899"/>
            <a:ext cx="11742738" cy="34308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s-ES" sz="1400" kern="1200">
                <a:solidFill>
                  <a:srgbClr val="000000"/>
                </a:solidFill>
                <a:latin typeface="Arial" panose="020B0604020202020204" pitchFamily="34" charset="0"/>
                <a:ea typeface="+mn-ea"/>
                <a:cs typeface="Arial" panose="020B0604020202020204" pitchFamily="34" charset="0"/>
              </a:defRPr>
            </a:lvl1pPr>
            <a:lvl2pPr marL="466725" indent="-285750" algn="l" defTabSz="914400" rtl="0" eaLnBrk="1" latinLnBrk="0" hangingPunct="1">
              <a:lnSpc>
                <a:spcPct val="90000"/>
              </a:lnSpc>
              <a:spcBef>
                <a:spcPts val="500"/>
              </a:spcBef>
              <a:buFont typeface="Arial" panose="020B0604020202020204" pitchFamily="34" charset="0"/>
              <a:buChar char="‒"/>
              <a:defRPr lang="es-ES" sz="1400" kern="1200">
                <a:solidFill>
                  <a:srgbClr val="000000"/>
                </a:solidFill>
                <a:latin typeface="Arial" panose="020B0604020202020204" pitchFamily="34" charset="0"/>
                <a:ea typeface="+mn-ea"/>
                <a:cs typeface="Arial" panose="020B0604020202020204" pitchFamily="34" charset="0"/>
              </a:defRPr>
            </a:lvl2pPr>
            <a:lvl3pPr marL="642938" indent="-285750" algn="l" defTabSz="914400" rtl="0" eaLnBrk="1" latinLnBrk="0" hangingPunct="1">
              <a:lnSpc>
                <a:spcPct val="90000"/>
              </a:lnSpc>
              <a:spcBef>
                <a:spcPts val="500"/>
              </a:spcBef>
              <a:buFont typeface="Wingdings" panose="05000000000000000000" pitchFamily="2" charset="2"/>
              <a:buChar char="§"/>
              <a:defRPr lang="es-ES" sz="1400" kern="1200">
                <a:solidFill>
                  <a:srgbClr val="000000"/>
                </a:solidFill>
                <a:latin typeface="Arial" panose="020B0604020202020204" pitchFamily="34" charset="0"/>
                <a:ea typeface="+mn-ea"/>
                <a:cs typeface="Arial" panose="020B0604020202020204" pitchFamily="34" charset="0"/>
              </a:defRPr>
            </a:lvl3pPr>
            <a:lvl4pPr marL="823913" indent="-285750" algn="l" defTabSz="914400" rtl="0" eaLnBrk="1" latinLnBrk="0" hangingPunct="1">
              <a:lnSpc>
                <a:spcPct val="90000"/>
              </a:lnSpc>
              <a:spcBef>
                <a:spcPts val="500"/>
              </a:spcBef>
              <a:buFont typeface="Courier New" panose="02070309020205020404" pitchFamily="49" charset="0"/>
              <a:buChar char="o"/>
              <a:defRPr lang="es-ES" sz="1400" kern="1200">
                <a:solidFill>
                  <a:srgbClr val="000000"/>
                </a:solidFill>
                <a:latin typeface="Arial" panose="020B0604020202020204" pitchFamily="34" charset="0"/>
                <a:ea typeface="+mn-ea"/>
                <a:cs typeface="Arial" panose="020B0604020202020204" pitchFamily="34" charset="0"/>
              </a:defRPr>
            </a:lvl4pPr>
            <a:lvl5pPr marL="1004888" indent="-285750" algn="l" defTabSz="914400" rtl="0" eaLnBrk="1" latinLnBrk="0" hangingPunct="1">
              <a:lnSpc>
                <a:spcPct val="90000"/>
              </a:lnSpc>
              <a:spcBef>
                <a:spcPts val="500"/>
              </a:spcBef>
              <a:buFont typeface="Wingdings" panose="05000000000000000000" pitchFamily="2" charset="2"/>
              <a:buChar char="q"/>
              <a:defRPr lang="es-CL" sz="14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L" sz="1600" b="1" dirty="0">
                <a:solidFill>
                  <a:srgbClr val="13C045"/>
                </a:solidFill>
              </a:rPr>
              <a:t>Materiales duraderos</a:t>
            </a:r>
          </a:p>
          <a:p>
            <a:pPr lvl="0">
              <a:buClr>
                <a:srgbClr val="13C045"/>
              </a:buClr>
              <a:buFont typeface="Wingdings" panose="05000000000000000000" pitchFamily="2" charset="2"/>
              <a:buChar char="ü"/>
            </a:pPr>
            <a:r>
              <a:rPr lang="es-CL" sz="1600" dirty="0"/>
              <a:t>Fabricados con materiales resistentes a condiciones adversas como humedad, corrosión, radiación UV y temperaturas extremas.</a:t>
            </a:r>
          </a:p>
          <a:p>
            <a:pPr lvl="0">
              <a:buClr>
                <a:srgbClr val="13C045"/>
              </a:buClr>
              <a:buFont typeface="Wingdings" panose="05000000000000000000" pitchFamily="2" charset="2"/>
              <a:buChar char="ü"/>
            </a:pPr>
            <a:r>
              <a:rPr lang="es-CL" sz="1600" dirty="0"/>
              <a:t>Deben garantizar la legibilidad y visibilidad durante el tiempo requerido.</a:t>
            </a:r>
          </a:p>
          <a:p>
            <a:pPr marL="0" indent="0">
              <a:buNone/>
            </a:pPr>
            <a:endParaRPr lang="es-CL" sz="1600" b="1" dirty="0">
              <a:solidFill>
                <a:srgbClr val="13C045"/>
              </a:solidFill>
            </a:endParaRPr>
          </a:p>
          <a:p>
            <a:pPr marL="0" indent="0">
              <a:buNone/>
            </a:pPr>
            <a:endParaRPr lang="es-CL" sz="1600" b="1" dirty="0">
              <a:solidFill>
                <a:srgbClr val="13C045"/>
              </a:solidFill>
            </a:endParaRPr>
          </a:p>
          <a:p>
            <a:pPr marL="0" indent="0">
              <a:buNone/>
            </a:pPr>
            <a:r>
              <a:rPr lang="es-CL" sz="1600" b="1" dirty="0">
                <a:solidFill>
                  <a:srgbClr val="13C045"/>
                </a:solidFill>
              </a:rPr>
              <a:t>Tamaño adecuado</a:t>
            </a:r>
          </a:p>
          <a:p>
            <a:pPr lvl="0">
              <a:buClr>
                <a:srgbClr val="13C045"/>
              </a:buClr>
              <a:buFont typeface="Wingdings" panose="05000000000000000000" pitchFamily="2" charset="2"/>
              <a:buChar char="ü"/>
            </a:pPr>
            <a:r>
              <a:rPr lang="es-CL" sz="1600" dirty="0"/>
              <a:t>Deben ser suficientemente grandes para ser visibles desde la distancia recomendada, dependiendo del contexto.</a:t>
            </a:r>
          </a:p>
          <a:p>
            <a:pPr lvl="0">
              <a:buClr>
                <a:srgbClr val="13C045"/>
              </a:buClr>
              <a:buFont typeface="Wingdings" panose="05000000000000000000" pitchFamily="2" charset="2"/>
              <a:buChar char="ü"/>
            </a:pPr>
            <a:r>
              <a:rPr lang="es-CL" sz="1600" dirty="0"/>
              <a:t>La altura y ubicación deben facilitar la visualización sin obstrucciones.</a:t>
            </a:r>
          </a:p>
          <a:p>
            <a:pPr lvl="0">
              <a:buClr>
                <a:srgbClr val="13C045"/>
              </a:buClr>
              <a:buFont typeface="Wingdings" panose="05000000000000000000" pitchFamily="2" charset="2"/>
              <a:buChar char="ü"/>
            </a:pPr>
            <a:endParaRPr lang="es-MX" sz="1600" dirty="0"/>
          </a:p>
          <a:p>
            <a:pPr>
              <a:buClr>
                <a:srgbClr val="13C045"/>
              </a:buClr>
              <a:buFont typeface="Wingdings" panose="05000000000000000000" pitchFamily="2" charset="2"/>
              <a:buChar char="ü"/>
            </a:pPr>
            <a:endParaRPr lang="es-CL" sz="1600" dirty="0"/>
          </a:p>
          <a:p>
            <a:pPr marL="0" lvl="0" indent="0">
              <a:buClr>
                <a:srgbClr val="13C045"/>
              </a:buClr>
              <a:buNone/>
            </a:pPr>
            <a:endParaRPr lang="es-CL" sz="1600" dirty="0"/>
          </a:p>
          <a:p>
            <a:pPr marL="0" indent="0" algn="just" fontAlgn="base">
              <a:lnSpc>
                <a:spcPct val="150000"/>
              </a:lnSpc>
              <a:spcBef>
                <a:spcPct val="0"/>
              </a:spcBef>
              <a:spcAft>
                <a:spcPct val="0"/>
              </a:spcAft>
              <a:buClr>
                <a:srgbClr val="71AB1B"/>
              </a:buClr>
              <a:buNone/>
            </a:pPr>
            <a:endParaRPr lang="es-MX" sz="1600" dirty="0">
              <a:solidFill>
                <a:srgbClr val="13C045"/>
              </a:solidFill>
            </a:endParaRPr>
          </a:p>
        </p:txBody>
      </p:sp>
    </p:spTree>
    <p:extLst>
      <p:ext uri="{BB962C8B-B14F-4D97-AF65-F5344CB8AC3E}">
        <p14:creationId xmlns:p14="http://schemas.microsoft.com/office/powerpoint/2010/main" val="3431163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rotWithShape="1">
          <a:blip r:embed="rId2" cstate="print">
            <a:extLst>
              <a:ext uri="{28A0092B-C50C-407E-A947-70E740481C1C}">
                <a14:useLocalDpi xmlns:a14="http://schemas.microsoft.com/office/drawing/2010/main" val="0"/>
              </a:ext>
            </a:extLst>
          </a:blip>
          <a:srcRect t="11565"/>
          <a:stretch/>
        </p:blipFill>
        <p:spPr>
          <a:xfrm>
            <a:off x="8837410" y="1793631"/>
            <a:ext cx="3354589" cy="3789022"/>
          </a:xfrm>
          <a:prstGeom prst="teardrop">
            <a:avLst/>
          </a:prstGeom>
          <a:ln>
            <a:noFill/>
          </a:ln>
          <a:effectLst>
            <a:outerShdw blurRad="292100" dist="139700" dir="2700000" algn="tl" rotWithShape="0">
              <a:srgbClr val="333333">
                <a:alpha val="65000"/>
              </a:srgbClr>
            </a:outerShdw>
          </a:effectLst>
        </p:spPr>
      </p:pic>
      <p:sp>
        <p:nvSpPr>
          <p:cNvPr id="2" name="Subtítulo 1"/>
          <p:cNvSpPr>
            <a:spLocks noGrp="1"/>
          </p:cNvSpPr>
          <p:nvPr>
            <p:ph type="subTitle" idx="1"/>
          </p:nvPr>
        </p:nvSpPr>
        <p:spPr>
          <a:xfrm>
            <a:off x="1153753" y="1148262"/>
            <a:ext cx="9085824" cy="360000"/>
          </a:xfrm>
        </p:spPr>
        <p:txBody>
          <a:bodyPr/>
          <a:lstStyle/>
          <a:p>
            <a:r>
              <a:rPr lang="es-MX" b="1" dirty="0">
                <a:solidFill>
                  <a:srgbClr val="004C14"/>
                </a:solidFill>
              </a:rPr>
              <a:t>Confección mapas de riesgos</a:t>
            </a:r>
            <a:endParaRPr lang="es-CL" b="1" dirty="0">
              <a:solidFill>
                <a:srgbClr val="004C14"/>
              </a:solidFill>
            </a:endParaRPr>
          </a:p>
        </p:txBody>
      </p:sp>
      <p:sp>
        <p:nvSpPr>
          <p:cNvPr id="3" name="Título 2"/>
          <p:cNvSpPr>
            <a:spLocks noGrp="1"/>
          </p:cNvSpPr>
          <p:nvPr>
            <p:ph type="title"/>
          </p:nvPr>
        </p:nvSpPr>
        <p:spPr/>
        <p:txBody>
          <a:bodyPr/>
          <a:lstStyle/>
          <a:p>
            <a:r>
              <a:rPr lang="es-CL" dirty="0"/>
              <a:t>Etapas del proceso</a:t>
            </a:r>
          </a:p>
        </p:txBody>
      </p:sp>
      <p:sp>
        <p:nvSpPr>
          <p:cNvPr id="6" name="Marcador de número de diapositiva 5"/>
          <p:cNvSpPr>
            <a:spLocks noGrp="1"/>
          </p:cNvSpPr>
          <p:nvPr>
            <p:ph type="sldNum" sz="quarter" idx="14"/>
          </p:nvPr>
        </p:nvSpPr>
        <p:spPr/>
        <p:txBody>
          <a:bodyPr/>
          <a:lstStyle/>
          <a:p>
            <a:fld id="{4B90B3AC-360D-4C0F-BB2D-EFC963FB8AB1}" type="slidenum">
              <a:rPr lang="es-CL" smtClean="0"/>
              <a:pPr/>
              <a:t>25</a:t>
            </a:fld>
            <a:endParaRPr lang="es-CL" dirty="0"/>
          </a:p>
        </p:txBody>
      </p:sp>
      <p:sp>
        <p:nvSpPr>
          <p:cNvPr id="7" name="Marcador de texto 6"/>
          <p:cNvSpPr>
            <a:spLocks noGrp="1"/>
          </p:cNvSpPr>
          <p:nvPr>
            <p:ph type="body" sz="quarter" idx="12"/>
          </p:nvPr>
        </p:nvSpPr>
        <p:spPr>
          <a:xfrm>
            <a:off x="445770" y="1557338"/>
            <a:ext cx="7801877" cy="2545430"/>
          </a:xfrm>
        </p:spPr>
        <p:txBody>
          <a:bodyPr/>
          <a:lstStyle/>
          <a:p>
            <a:pPr algn="just" fontAlgn="base">
              <a:lnSpc>
                <a:spcPct val="150000"/>
              </a:lnSpc>
              <a:spcBef>
                <a:spcPct val="0"/>
              </a:spcBef>
              <a:spcAft>
                <a:spcPct val="0"/>
              </a:spcAft>
              <a:buClr>
                <a:srgbClr val="71AB1B"/>
              </a:buClr>
              <a:buFont typeface="Wingdings" panose="05000000000000000000" pitchFamily="2" charset="2"/>
              <a:buChar char="ü"/>
            </a:pPr>
            <a:r>
              <a:rPr lang="es-MX" sz="1600" dirty="0"/>
              <a:t>Considerar la necesidad de incorporar una leyenda </a:t>
            </a:r>
            <a:r>
              <a:rPr lang="es-MX" sz="1600" dirty="0" smtClean="0"/>
              <a:t>o información adicional para </a:t>
            </a:r>
            <a:r>
              <a:rPr lang="es-MX" sz="1600" dirty="0"/>
              <a:t>explicar el significado de los símbolos y colores de los mapas de riesgos.</a:t>
            </a:r>
          </a:p>
          <a:p>
            <a:pPr algn="just" fontAlgn="base">
              <a:lnSpc>
                <a:spcPct val="150000"/>
              </a:lnSpc>
              <a:spcBef>
                <a:spcPct val="0"/>
              </a:spcBef>
              <a:spcAft>
                <a:spcPct val="0"/>
              </a:spcAft>
              <a:buClr>
                <a:srgbClr val="71AB1B"/>
              </a:buClr>
              <a:buFont typeface="Wingdings" panose="05000000000000000000" pitchFamily="2" charset="2"/>
              <a:buChar char="ü"/>
            </a:pPr>
            <a:endParaRPr lang="es-MX" sz="1600" dirty="0"/>
          </a:p>
          <a:p>
            <a:pPr algn="just" fontAlgn="base">
              <a:lnSpc>
                <a:spcPct val="150000"/>
              </a:lnSpc>
              <a:spcBef>
                <a:spcPct val="0"/>
              </a:spcBef>
              <a:spcAft>
                <a:spcPct val="0"/>
              </a:spcAft>
              <a:buClr>
                <a:srgbClr val="71AB1B"/>
              </a:buClr>
              <a:buFont typeface="Wingdings" panose="05000000000000000000" pitchFamily="2" charset="2"/>
              <a:buChar char="ü"/>
            </a:pPr>
            <a:r>
              <a:rPr lang="es-MX" sz="1600" dirty="0"/>
              <a:t>Comparte el mapa con algunos referentes </a:t>
            </a:r>
            <a:r>
              <a:rPr lang="es-MX" sz="1600" dirty="0" smtClean="0"/>
              <a:t>técnicos, CPHS, Delegado de SST </a:t>
            </a:r>
            <a:r>
              <a:rPr lang="es-MX" sz="1600" dirty="0"/>
              <a:t>y las personas trabajadoras para recibir retroalimentación y asegurarte de que todos los peligros principales estén bien ubicados y descritos, y asegurarte que sean entendibles por todas las personas trabajadoras del lugar de trabajo.</a:t>
            </a:r>
          </a:p>
        </p:txBody>
      </p:sp>
      <p:grpSp>
        <p:nvGrpSpPr>
          <p:cNvPr id="13" name="Grupo 12"/>
          <p:cNvGrpSpPr/>
          <p:nvPr/>
        </p:nvGrpSpPr>
        <p:grpSpPr>
          <a:xfrm>
            <a:off x="463063" y="905738"/>
            <a:ext cx="545858" cy="540000"/>
            <a:chOff x="463063" y="905738"/>
            <a:chExt cx="545858" cy="540000"/>
          </a:xfrm>
        </p:grpSpPr>
        <p:sp>
          <p:nvSpPr>
            <p:cNvPr id="9" name="Proceso alternativo 8"/>
            <p:cNvSpPr/>
            <p:nvPr/>
          </p:nvSpPr>
          <p:spPr>
            <a:xfrm>
              <a:off x="468921" y="905738"/>
              <a:ext cx="540000" cy="540000"/>
            </a:xfrm>
            <a:prstGeom prst="flowChartAlternateProcess">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err="1"/>
            </a:p>
          </p:txBody>
        </p:sp>
        <p:sp>
          <p:nvSpPr>
            <p:cNvPr id="11" name="CuadroTexto 10"/>
            <p:cNvSpPr txBox="1"/>
            <p:nvPr/>
          </p:nvSpPr>
          <p:spPr>
            <a:xfrm>
              <a:off x="463063" y="989321"/>
              <a:ext cx="545124" cy="456417"/>
            </a:xfrm>
            <a:prstGeom prst="rect">
              <a:avLst/>
            </a:prstGeom>
            <a:noFill/>
          </p:spPr>
          <p:txBody>
            <a:bodyPr wrap="square" lIns="0" tIns="0" rIns="0" bIns="0" rtlCol="0">
              <a:noAutofit/>
            </a:bodyPr>
            <a:lstStyle/>
            <a:p>
              <a:pPr algn="ctr"/>
              <a:r>
                <a:rPr lang="es-CL" sz="2400" b="1" dirty="0">
                  <a:solidFill>
                    <a:schemeClr val="bg1"/>
                  </a:solidFill>
                </a:rPr>
                <a:t>3</a:t>
              </a:r>
              <a:endParaRPr lang="es-CL" sz="1400" b="1" dirty="0">
                <a:solidFill>
                  <a:schemeClr val="bg1"/>
                </a:solidFill>
              </a:endParaRPr>
            </a:p>
          </p:txBody>
        </p:sp>
      </p:grpSp>
    </p:spTree>
    <p:extLst>
      <p:ext uri="{BB962C8B-B14F-4D97-AF65-F5344CB8AC3E}">
        <p14:creationId xmlns:p14="http://schemas.microsoft.com/office/powerpoint/2010/main" val="1511017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1153753" y="1148262"/>
            <a:ext cx="9085824" cy="360000"/>
          </a:xfrm>
        </p:spPr>
        <p:txBody>
          <a:bodyPr/>
          <a:lstStyle/>
          <a:p>
            <a:r>
              <a:rPr lang="es-MX" b="1" dirty="0">
                <a:solidFill>
                  <a:srgbClr val="004C14"/>
                </a:solidFill>
              </a:rPr>
              <a:t>Confección mapas de riesgos</a:t>
            </a:r>
            <a:endParaRPr lang="es-CL" b="1" dirty="0">
              <a:solidFill>
                <a:srgbClr val="004C14"/>
              </a:solidFill>
            </a:endParaRPr>
          </a:p>
        </p:txBody>
      </p:sp>
      <p:sp>
        <p:nvSpPr>
          <p:cNvPr id="3" name="Título 2"/>
          <p:cNvSpPr>
            <a:spLocks noGrp="1"/>
          </p:cNvSpPr>
          <p:nvPr>
            <p:ph type="title"/>
          </p:nvPr>
        </p:nvSpPr>
        <p:spPr/>
        <p:txBody>
          <a:bodyPr/>
          <a:lstStyle/>
          <a:p>
            <a:r>
              <a:rPr lang="es-CL" dirty="0"/>
              <a:t>Etapas del proceso</a:t>
            </a:r>
          </a:p>
        </p:txBody>
      </p:sp>
      <p:sp>
        <p:nvSpPr>
          <p:cNvPr id="6" name="Marcador de número de diapositiva 5"/>
          <p:cNvSpPr>
            <a:spLocks noGrp="1"/>
          </p:cNvSpPr>
          <p:nvPr>
            <p:ph type="sldNum" sz="quarter" idx="14"/>
          </p:nvPr>
        </p:nvSpPr>
        <p:spPr/>
        <p:txBody>
          <a:bodyPr/>
          <a:lstStyle/>
          <a:p>
            <a:fld id="{4B90B3AC-360D-4C0F-BB2D-EFC963FB8AB1}" type="slidenum">
              <a:rPr lang="es-CL" smtClean="0"/>
              <a:pPr/>
              <a:t>26</a:t>
            </a:fld>
            <a:endParaRPr lang="es-CL" dirty="0"/>
          </a:p>
        </p:txBody>
      </p:sp>
      <p:sp>
        <p:nvSpPr>
          <p:cNvPr id="7" name="Marcador de texto 6"/>
          <p:cNvSpPr>
            <a:spLocks noGrp="1"/>
          </p:cNvSpPr>
          <p:nvPr>
            <p:ph type="body" sz="quarter" idx="12"/>
          </p:nvPr>
        </p:nvSpPr>
        <p:spPr>
          <a:xfrm>
            <a:off x="445770" y="1557338"/>
            <a:ext cx="11423383" cy="2545430"/>
          </a:xfrm>
        </p:spPr>
        <p:txBody>
          <a:bodyPr/>
          <a:lstStyle/>
          <a:p>
            <a:pPr algn="just" fontAlgn="base">
              <a:lnSpc>
                <a:spcPct val="150000"/>
              </a:lnSpc>
              <a:spcBef>
                <a:spcPct val="0"/>
              </a:spcBef>
              <a:spcAft>
                <a:spcPct val="0"/>
              </a:spcAft>
              <a:buClr>
                <a:srgbClr val="71AB1B"/>
              </a:buClr>
              <a:buFont typeface="Wingdings" panose="05000000000000000000" pitchFamily="2" charset="2"/>
              <a:buChar char="ü"/>
            </a:pPr>
            <a:r>
              <a:rPr lang="es-MX" sz="1600" dirty="0" smtClean="0"/>
              <a:t>Esta metodología considera </a:t>
            </a:r>
            <a:r>
              <a:rPr lang="es-MX" sz="1600" dirty="0"/>
              <a:t>los aspectos mínimos para su confección, teniendo como base fundamental la información proporcionada por la </a:t>
            </a:r>
            <a:r>
              <a:rPr lang="es-MX" sz="1600" dirty="0" smtClean="0"/>
              <a:t>matriz IPER, </a:t>
            </a:r>
            <a:r>
              <a:rPr lang="es-MX" sz="1600" dirty="0"/>
              <a:t>en cuanto a los riesgos existentes en un lugar específico. No obstante, en caso de que algún riesgo del tipo higiénico presente un área de influencia importante que involucre varias tareas al interior de un lugar de trabajo se podrá optar por la elaboración de mapas de riesgos específicos por agente</a:t>
            </a:r>
            <a:r>
              <a:rPr lang="es-MX" sz="1600" dirty="0" smtClean="0"/>
              <a:t>.</a:t>
            </a:r>
          </a:p>
          <a:p>
            <a:pPr algn="just" fontAlgn="base">
              <a:lnSpc>
                <a:spcPct val="150000"/>
              </a:lnSpc>
              <a:spcBef>
                <a:spcPct val="0"/>
              </a:spcBef>
              <a:spcAft>
                <a:spcPct val="0"/>
              </a:spcAft>
              <a:buClr>
                <a:srgbClr val="71AB1B"/>
              </a:buClr>
              <a:buFont typeface="Wingdings" panose="05000000000000000000" pitchFamily="2" charset="2"/>
              <a:buChar char="ü"/>
            </a:pPr>
            <a:endParaRPr lang="es-MX" sz="1600" dirty="0"/>
          </a:p>
          <a:p>
            <a:pPr algn="just" fontAlgn="base">
              <a:lnSpc>
                <a:spcPct val="150000"/>
              </a:lnSpc>
              <a:spcBef>
                <a:spcPct val="0"/>
              </a:spcBef>
              <a:spcAft>
                <a:spcPct val="0"/>
              </a:spcAft>
              <a:buClr>
                <a:srgbClr val="71AB1B"/>
              </a:buClr>
              <a:buFont typeface="Wingdings" panose="05000000000000000000" pitchFamily="2" charset="2"/>
              <a:buChar char="ü"/>
            </a:pPr>
            <a:r>
              <a:rPr lang="es-MX" sz="1600" dirty="0" smtClean="0"/>
              <a:t>En caso de contar con </a:t>
            </a:r>
            <a:r>
              <a:rPr lang="es-MX" sz="1600" dirty="0"/>
              <a:t>personas trabajadoras especialmente sensibles, como personas </a:t>
            </a:r>
            <a:r>
              <a:rPr lang="es-MX" sz="1600" dirty="0" err="1"/>
              <a:t>neurodivergentes</a:t>
            </a:r>
            <a:r>
              <a:rPr lang="es-MX" sz="1600" dirty="0"/>
              <a:t> (principalmente personas TEA y con autismo severo), con discapacidad visual, con problemas en la discriminación de colores u otros, para fines de un conocimiento efectivo de los mapas de riesgos existentes por parte de este grupo, se recomienda incorporar los ajustes necesarios que ayuden a las personas en este proceso, como señalización en braille, dispositivos de audio, textos descriptivos de acompañamiento de la simbología que incluyan la interpretación de colores entre </a:t>
            </a:r>
            <a:r>
              <a:rPr lang="es-MX" sz="1600" dirty="0" smtClean="0"/>
              <a:t>otros.</a:t>
            </a:r>
            <a:endParaRPr lang="es-MX" sz="1600" dirty="0"/>
          </a:p>
        </p:txBody>
      </p:sp>
      <p:grpSp>
        <p:nvGrpSpPr>
          <p:cNvPr id="13" name="Grupo 12"/>
          <p:cNvGrpSpPr/>
          <p:nvPr/>
        </p:nvGrpSpPr>
        <p:grpSpPr>
          <a:xfrm>
            <a:off x="463063" y="905738"/>
            <a:ext cx="545858" cy="540000"/>
            <a:chOff x="463063" y="905738"/>
            <a:chExt cx="545858" cy="540000"/>
          </a:xfrm>
        </p:grpSpPr>
        <p:sp>
          <p:nvSpPr>
            <p:cNvPr id="9" name="Proceso alternativo 8"/>
            <p:cNvSpPr/>
            <p:nvPr/>
          </p:nvSpPr>
          <p:spPr>
            <a:xfrm>
              <a:off x="468921" y="905738"/>
              <a:ext cx="540000" cy="540000"/>
            </a:xfrm>
            <a:prstGeom prst="flowChartAlternateProcess">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err="1"/>
            </a:p>
          </p:txBody>
        </p:sp>
        <p:sp>
          <p:nvSpPr>
            <p:cNvPr id="11" name="CuadroTexto 10"/>
            <p:cNvSpPr txBox="1"/>
            <p:nvPr/>
          </p:nvSpPr>
          <p:spPr>
            <a:xfrm>
              <a:off x="463063" y="989321"/>
              <a:ext cx="545124" cy="456417"/>
            </a:xfrm>
            <a:prstGeom prst="rect">
              <a:avLst/>
            </a:prstGeom>
            <a:noFill/>
          </p:spPr>
          <p:txBody>
            <a:bodyPr wrap="square" lIns="0" tIns="0" rIns="0" bIns="0" rtlCol="0">
              <a:noAutofit/>
            </a:bodyPr>
            <a:lstStyle/>
            <a:p>
              <a:pPr algn="ctr"/>
              <a:r>
                <a:rPr lang="es-CL" sz="2400" b="1" dirty="0">
                  <a:solidFill>
                    <a:schemeClr val="bg1"/>
                  </a:solidFill>
                </a:rPr>
                <a:t>3</a:t>
              </a:r>
              <a:endParaRPr lang="es-CL" sz="1400" b="1" dirty="0">
                <a:solidFill>
                  <a:schemeClr val="bg1"/>
                </a:solidFill>
              </a:endParaRPr>
            </a:p>
          </p:txBody>
        </p:sp>
      </p:grpSp>
    </p:spTree>
    <p:extLst>
      <p:ext uri="{BB962C8B-B14F-4D97-AF65-F5344CB8AC3E}">
        <p14:creationId xmlns:p14="http://schemas.microsoft.com/office/powerpoint/2010/main" val="1396987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52169" t="48239" r="28471" b="5709"/>
          <a:stretch/>
        </p:blipFill>
        <p:spPr>
          <a:xfrm>
            <a:off x="8771021" y="1793632"/>
            <a:ext cx="3420978" cy="3789021"/>
          </a:xfrm>
          <a:prstGeom prst="teardrop">
            <a:avLst/>
          </a:prstGeom>
          <a:ln>
            <a:noFill/>
          </a:ln>
          <a:effectLst>
            <a:outerShdw blurRad="292100" dist="139700" dir="2700000" algn="tl" rotWithShape="0">
              <a:srgbClr val="333333">
                <a:alpha val="65000"/>
              </a:srgbClr>
            </a:outerShdw>
          </a:effectLst>
        </p:spPr>
      </p:pic>
      <p:sp>
        <p:nvSpPr>
          <p:cNvPr id="2" name="Subtítulo 1"/>
          <p:cNvSpPr>
            <a:spLocks noGrp="1"/>
          </p:cNvSpPr>
          <p:nvPr>
            <p:ph type="subTitle" idx="1"/>
          </p:nvPr>
        </p:nvSpPr>
        <p:spPr>
          <a:xfrm>
            <a:off x="1153753" y="1148262"/>
            <a:ext cx="9085824" cy="360000"/>
          </a:xfrm>
        </p:spPr>
        <p:txBody>
          <a:bodyPr/>
          <a:lstStyle/>
          <a:p>
            <a:r>
              <a:rPr lang="es-MX" b="1" dirty="0">
                <a:solidFill>
                  <a:srgbClr val="004C14"/>
                </a:solidFill>
              </a:rPr>
              <a:t>Disposición mapas de riesgos</a:t>
            </a:r>
            <a:endParaRPr lang="es-CL" b="1" dirty="0">
              <a:solidFill>
                <a:srgbClr val="004C14"/>
              </a:solidFill>
            </a:endParaRPr>
          </a:p>
        </p:txBody>
      </p:sp>
      <p:sp>
        <p:nvSpPr>
          <p:cNvPr id="3" name="Título 2"/>
          <p:cNvSpPr>
            <a:spLocks noGrp="1"/>
          </p:cNvSpPr>
          <p:nvPr>
            <p:ph type="title"/>
          </p:nvPr>
        </p:nvSpPr>
        <p:spPr/>
        <p:txBody>
          <a:bodyPr/>
          <a:lstStyle/>
          <a:p>
            <a:r>
              <a:rPr lang="es-CL" dirty="0"/>
              <a:t>Etapas del proceso</a:t>
            </a:r>
          </a:p>
        </p:txBody>
      </p:sp>
      <p:sp>
        <p:nvSpPr>
          <p:cNvPr id="6" name="Marcador de número de diapositiva 5"/>
          <p:cNvSpPr>
            <a:spLocks noGrp="1"/>
          </p:cNvSpPr>
          <p:nvPr>
            <p:ph type="sldNum" sz="quarter" idx="14"/>
          </p:nvPr>
        </p:nvSpPr>
        <p:spPr/>
        <p:txBody>
          <a:bodyPr/>
          <a:lstStyle/>
          <a:p>
            <a:fld id="{4B90B3AC-360D-4C0F-BB2D-EFC963FB8AB1}" type="slidenum">
              <a:rPr lang="es-CL" smtClean="0"/>
              <a:pPr/>
              <a:t>27</a:t>
            </a:fld>
            <a:endParaRPr lang="es-CL" dirty="0"/>
          </a:p>
        </p:txBody>
      </p:sp>
      <p:sp>
        <p:nvSpPr>
          <p:cNvPr id="7" name="Marcador de texto 6"/>
          <p:cNvSpPr>
            <a:spLocks noGrp="1"/>
          </p:cNvSpPr>
          <p:nvPr>
            <p:ph type="body" sz="quarter" idx="12"/>
          </p:nvPr>
        </p:nvSpPr>
        <p:spPr>
          <a:xfrm>
            <a:off x="445771" y="1557338"/>
            <a:ext cx="7795862" cy="3045142"/>
          </a:xfrm>
        </p:spPr>
        <p:txBody>
          <a:bodyPr/>
          <a:lstStyle/>
          <a:p>
            <a:pPr marL="0" indent="0" algn="just" fontAlgn="base">
              <a:lnSpc>
                <a:spcPct val="150000"/>
              </a:lnSpc>
              <a:spcBef>
                <a:spcPct val="0"/>
              </a:spcBef>
              <a:spcAft>
                <a:spcPct val="0"/>
              </a:spcAft>
              <a:buClr>
                <a:srgbClr val="71AB1B"/>
              </a:buClr>
              <a:buNone/>
            </a:pPr>
            <a:r>
              <a:rPr lang="es-MX" sz="1600" dirty="0"/>
              <a:t>Los mapas de riesgos deberán estar accesibles para las personas trabajadoras y ser ubicados físicamente en sitios visibles dentro del lugar de </a:t>
            </a:r>
            <a:r>
              <a:rPr lang="es-MX" sz="1600" dirty="0" smtClean="0"/>
              <a:t>trabajo, </a:t>
            </a:r>
            <a:r>
              <a:rPr lang="es-MX" sz="1600" dirty="0"/>
              <a:t>garantizando en todo momento su mantención continua mientras se encuentren vigentes. </a:t>
            </a:r>
            <a:endParaRPr lang="es-MX" sz="1600" dirty="0" smtClean="0"/>
          </a:p>
          <a:p>
            <a:pPr marL="0" indent="0" algn="just" fontAlgn="base">
              <a:lnSpc>
                <a:spcPct val="150000"/>
              </a:lnSpc>
              <a:spcBef>
                <a:spcPct val="0"/>
              </a:spcBef>
              <a:spcAft>
                <a:spcPct val="0"/>
              </a:spcAft>
              <a:buClr>
                <a:srgbClr val="71AB1B"/>
              </a:buClr>
              <a:buNone/>
            </a:pPr>
            <a:endParaRPr lang="es-MX" sz="1600" dirty="0" smtClean="0"/>
          </a:p>
          <a:p>
            <a:pPr algn="just" fontAlgn="base">
              <a:lnSpc>
                <a:spcPct val="150000"/>
              </a:lnSpc>
              <a:spcBef>
                <a:spcPct val="0"/>
              </a:spcBef>
              <a:spcAft>
                <a:spcPct val="0"/>
              </a:spcAft>
              <a:buClr>
                <a:srgbClr val="71AB1B"/>
              </a:buClr>
              <a:buFont typeface="Wingdings" panose="05000000000000000000" pitchFamily="2" charset="2"/>
              <a:buChar char="ü"/>
            </a:pPr>
            <a:r>
              <a:rPr lang="es-MX" sz="1600" dirty="0" smtClean="0"/>
              <a:t>Ubícalos </a:t>
            </a:r>
            <a:r>
              <a:rPr lang="es-MX" sz="1600" dirty="0"/>
              <a:t>estratégicamente</a:t>
            </a:r>
          </a:p>
          <a:p>
            <a:pPr lvl="1" algn="just" fontAlgn="base">
              <a:lnSpc>
                <a:spcPct val="150000"/>
              </a:lnSpc>
              <a:spcBef>
                <a:spcPct val="0"/>
              </a:spcBef>
              <a:spcAft>
                <a:spcPct val="0"/>
              </a:spcAft>
              <a:buClr>
                <a:srgbClr val="71AB1B"/>
              </a:buClr>
              <a:buFont typeface="Courier New" panose="02070309020205020404" pitchFamily="49" charset="0"/>
              <a:buChar char="o"/>
            </a:pPr>
            <a:r>
              <a:rPr lang="es-MX" sz="1600" dirty="0"/>
              <a:t>Colócalos en áreas visibles y en las áreas de trabajo cercanas al peligro.</a:t>
            </a:r>
          </a:p>
          <a:p>
            <a:pPr lvl="1" algn="just" fontAlgn="base">
              <a:lnSpc>
                <a:spcPct val="150000"/>
              </a:lnSpc>
              <a:spcBef>
                <a:spcPct val="0"/>
              </a:spcBef>
              <a:spcAft>
                <a:spcPct val="0"/>
              </a:spcAft>
              <a:buClr>
                <a:srgbClr val="71AB1B"/>
              </a:buClr>
              <a:buFont typeface="Courier New" panose="02070309020205020404" pitchFamily="49" charset="0"/>
              <a:buChar char="o"/>
            </a:pPr>
            <a:r>
              <a:rPr lang="es-MX" sz="1600" dirty="0"/>
              <a:t>En lo posible distribúyelos para que todos tengan acceso.</a:t>
            </a:r>
          </a:p>
          <a:p>
            <a:pPr lvl="1" algn="just" fontAlgn="base">
              <a:lnSpc>
                <a:spcPct val="150000"/>
              </a:lnSpc>
              <a:spcBef>
                <a:spcPct val="0"/>
              </a:spcBef>
              <a:spcAft>
                <a:spcPct val="0"/>
              </a:spcAft>
              <a:buClr>
                <a:srgbClr val="71AB1B"/>
              </a:buClr>
              <a:buFont typeface="Courier New" panose="02070309020205020404" pitchFamily="49" charset="0"/>
              <a:buChar char="o"/>
            </a:pPr>
            <a:r>
              <a:rPr lang="es-MX" sz="1600" dirty="0"/>
              <a:t>No deben estar obstruidas por objetos, maquinaria o equipos.</a:t>
            </a:r>
          </a:p>
          <a:p>
            <a:pPr lvl="1" algn="just" fontAlgn="base">
              <a:lnSpc>
                <a:spcPct val="150000"/>
              </a:lnSpc>
              <a:spcBef>
                <a:spcPct val="0"/>
              </a:spcBef>
              <a:spcAft>
                <a:spcPct val="0"/>
              </a:spcAft>
              <a:buClr>
                <a:srgbClr val="71AB1B"/>
              </a:buClr>
              <a:buFont typeface="Courier New" panose="02070309020205020404" pitchFamily="49" charset="0"/>
              <a:buChar char="o"/>
            </a:pPr>
            <a:endParaRPr lang="es-MX" sz="1600" dirty="0"/>
          </a:p>
          <a:p>
            <a:pPr marL="228600" lvl="1" indent="-228600" algn="just" fontAlgn="base">
              <a:lnSpc>
                <a:spcPct val="150000"/>
              </a:lnSpc>
              <a:spcBef>
                <a:spcPct val="0"/>
              </a:spcBef>
              <a:spcAft>
                <a:spcPct val="0"/>
              </a:spcAft>
              <a:buClr>
                <a:srgbClr val="71AB1B"/>
              </a:buClr>
              <a:buFont typeface="Wingdings" panose="05000000000000000000" pitchFamily="2" charset="2"/>
              <a:buChar char="ü"/>
            </a:pPr>
            <a:r>
              <a:rPr lang="es-CL" sz="1600" dirty="0"/>
              <a:t>Los mapas de riesgos deben acompañarse de información y capacitación a las personas trabajadoras para que comprendan su significado y actúen en consecuencia.</a:t>
            </a:r>
          </a:p>
          <a:p>
            <a:pPr lvl="1" algn="just" fontAlgn="base">
              <a:lnSpc>
                <a:spcPct val="150000"/>
              </a:lnSpc>
              <a:spcBef>
                <a:spcPct val="0"/>
              </a:spcBef>
              <a:spcAft>
                <a:spcPct val="0"/>
              </a:spcAft>
              <a:buClr>
                <a:srgbClr val="71AB1B"/>
              </a:buClr>
              <a:buFont typeface="Courier New" panose="02070309020205020404" pitchFamily="49" charset="0"/>
              <a:buChar char="o"/>
            </a:pPr>
            <a:endParaRPr lang="es-MX" sz="1600" dirty="0"/>
          </a:p>
          <a:p>
            <a:pPr algn="just" fontAlgn="base">
              <a:lnSpc>
                <a:spcPct val="150000"/>
              </a:lnSpc>
              <a:spcBef>
                <a:spcPct val="0"/>
              </a:spcBef>
              <a:spcAft>
                <a:spcPct val="0"/>
              </a:spcAft>
              <a:buClr>
                <a:srgbClr val="71AB1B"/>
              </a:buClr>
              <a:buFont typeface="Wingdings" panose="05000000000000000000" pitchFamily="2" charset="2"/>
              <a:buChar char="ü"/>
            </a:pPr>
            <a:endParaRPr lang="es-MX" sz="1600" dirty="0"/>
          </a:p>
        </p:txBody>
      </p:sp>
      <p:grpSp>
        <p:nvGrpSpPr>
          <p:cNvPr id="13" name="Grupo 12"/>
          <p:cNvGrpSpPr/>
          <p:nvPr/>
        </p:nvGrpSpPr>
        <p:grpSpPr>
          <a:xfrm>
            <a:off x="463063" y="905738"/>
            <a:ext cx="545858" cy="540000"/>
            <a:chOff x="463063" y="905738"/>
            <a:chExt cx="545858" cy="540000"/>
          </a:xfrm>
        </p:grpSpPr>
        <p:sp>
          <p:nvSpPr>
            <p:cNvPr id="9" name="Proceso alternativo 8"/>
            <p:cNvSpPr/>
            <p:nvPr/>
          </p:nvSpPr>
          <p:spPr>
            <a:xfrm>
              <a:off x="468921" y="905738"/>
              <a:ext cx="540000" cy="540000"/>
            </a:xfrm>
            <a:prstGeom prst="flowChartAlternateProcess">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err="1"/>
            </a:p>
          </p:txBody>
        </p:sp>
        <p:sp>
          <p:nvSpPr>
            <p:cNvPr id="11" name="CuadroTexto 10"/>
            <p:cNvSpPr txBox="1"/>
            <p:nvPr/>
          </p:nvSpPr>
          <p:spPr>
            <a:xfrm>
              <a:off x="463063" y="989321"/>
              <a:ext cx="545124" cy="456417"/>
            </a:xfrm>
            <a:prstGeom prst="rect">
              <a:avLst/>
            </a:prstGeom>
            <a:noFill/>
          </p:spPr>
          <p:txBody>
            <a:bodyPr wrap="square" lIns="0" tIns="0" rIns="0" bIns="0" rtlCol="0">
              <a:noAutofit/>
            </a:bodyPr>
            <a:lstStyle/>
            <a:p>
              <a:pPr algn="ctr"/>
              <a:r>
                <a:rPr lang="es-CL" sz="2400" b="1" dirty="0">
                  <a:solidFill>
                    <a:schemeClr val="bg1"/>
                  </a:solidFill>
                </a:rPr>
                <a:t>4</a:t>
              </a:r>
              <a:endParaRPr lang="es-CL" sz="1400" b="1" dirty="0">
                <a:solidFill>
                  <a:schemeClr val="bg1"/>
                </a:solidFill>
              </a:endParaRPr>
            </a:p>
          </p:txBody>
        </p:sp>
      </p:grpSp>
    </p:spTree>
    <p:extLst>
      <p:ext uri="{BB962C8B-B14F-4D97-AF65-F5344CB8AC3E}">
        <p14:creationId xmlns:p14="http://schemas.microsoft.com/office/powerpoint/2010/main" val="735518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52169" t="48239" r="28471" b="5709"/>
          <a:stretch/>
        </p:blipFill>
        <p:spPr>
          <a:xfrm>
            <a:off x="8771021" y="1793632"/>
            <a:ext cx="3420978" cy="3789021"/>
          </a:xfrm>
          <a:prstGeom prst="teardrop">
            <a:avLst/>
          </a:prstGeom>
          <a:ln>
            <a:noFill/>
          </a:ln>
          <a:effectLst>
            <a:outerShdw blurRad="292100" dist="139700" dir="2700000" algn="tl" rotWithShape="0">
              <a:srgbClr val="333333">
                <a:alpha val="65000"/>
              </a:srgbClr>
            </a:outerShdw>
          </a:effectLst>
        </p:spPr>
      </p:pic>
      <p:sp>
        <p:nvSpPr>
          <p:cNvPr id="2" name="Subtítulo 1"/>
          <p:cNvSpPr>
            <a:spLocks noGrp="1"/>
          </p:cNvSpPr>
          <p:nvPr>
            <p:ph type="subTitle" idx="1"/>
          </p:nvPr>
        </p:nvSpPr>
        <p:spPr>
          <a:xfrm>
            <a:off x="1153753" y="1148262"/>
            <a:ext cx="9085824" cy="360000"/>
          </a:xfrm>
        </p:spPr>
        <p:txBody>
          <a:bodyPr/>
          <a:lstStyle/>
          <a:p>
            <a:r>
              <a:rPr lang="es-MX" b="1" dirty="0">
                <a:solidFill>
                  <a:srgbClr val="004C14"/>
                </a:solidFill>
              </a:rPr>
              <a:t>Disposición mapas de riesgos</a:t>
            </a:r>
            <a:endParaRPr lang="es-CL" b="1" dirty="0">
              <a:solidFill>
                <a:srgbClr val="004C14"/>
              </a:solidFill>
            </a:endParaRPr>
          </a:p>
        </p:txBody>
      </p:sp>
      <p:sp>
        <p:nvSpPr>
          <p:cNvPr id="3" name="Título 2"/>
          <p:cNvSpPr>
            <a:spLocks noGrp="1"/>
          </p:cNvSpPr>
          <p:nvPr>
            <p:ph type="title"/>
          </p:nvPr>
        </p:nvSpPr>
        <p:spPr/>
        <p:txBody>
          <a:bodyPr/>
          <a:lstStyle/>
          <a:p>
            <a:r>
              <a:rPr lang="es-CL" dirty="0"/>
              <a:t>Etapas del proceso</a:t>
            </a:r>
          </a:p>
        </p:txBody>
      </p:sp>
      <p:sp>
        <p:nvSpPr>
          <p:cNvPr id="6" name="Marcador de número de diapositiva 5"/>
          <p:cNvSpPr>
            <a:spLocks noGrp="1"/>
          </p:cNvSpPr>
          <p:nvPr>
            <p:ph type="sldNum" sz="quarter" idx="14"/>
          </p:nvPr>
        </p:nvSpPr>
        <p:spPr/>
        <p:txBody>
          <a:bodyPr/>
          <a:lstStyle/>
          <a:p>
            <a:fld id="{4B90B3AC-360D-4C0F-BB2D-EFC963FB8AB1}" type="slidenum">
              <a:rPr lang="es-CL" smtClean="0"/>
              <a:pPr/>
              <a:t>28</a:t>
            </a:fld>
            <a:endParaRPr lang="es-CL" dirty="0"/>
          </a:p>
        </p:txBody>
      </p:sp>
      <p:sp>
        <p:nvSpPr>
          <p:cNvPr id="7" name="Marcador de texto 6"/>
          <p:cNvSpPr>
            <a:spLocks noGrp="1"/>
          </p:cNvSpPr>
          <p:nvPr>
            <p:ph type="body" sz="quarter" idx="12"/>
          </p:nvPr>
        </p:nvSpPr>
        <p:spPr>
          <a:xfrm>
            <a:off x="445771" y="1557338"/>
            <a:ext cx="7795862" cy="2497304"/>
          </a:xfrm>
        </p:spPr>
        <p:txBody>
          <a:bodyPr/>
          <a:lstStyle/>
          <a:p>
            <a:pPr algn="just" fontAlgn="base">
              <a:lnSpc>
                <a:spcPct val="150000"/>
              </a:lnSpc>
              <a:spcBef>
                <a:spcPct val="0"/>
              </a:spcBef>
              <a:spcAft>
                <a:spcPct val="0"/>
              </a:spcAft>
              <a:buClr>
                <a:srgbClr val="71AB1B"/>
              </a:buClr>
              <a:buFont typeface="Wingdings" panose="05000000000000000000" pitchFamily="2" charset="2"/>
              <a:buChar char="ü"/>
            </a:pPr>
            <a:r>
              <a:rPr lang="es-MX" sz="1600" dirty="0"/>
              <a:t>Para mantener el control de los mapas de riesgos publicados, utiliza el registro </a:t>
            </a:r>
            <a:r>
              <a:rPr lang="es-MX" sz="1600" b="1" dirty="0"/>
              <a:t>&lt;Listado de mapas de riesgos&gt;.</a:t>
            </a:r>
          </a:p>
        </p:txBody>
      </p:sp>
      <p:grpSp>
        <p:nvGrpSpPr>
          <p:cNvPr id="13" name="Grupo 12"/>
          <p:cNvGrpSpPr/>
          <p:nvPr/>
        </p:nvGrpSpPr>
        <p:grpSpPr>
          <a:xfrm>
            <a:off x="463063" y="905738"/>
            <a:ext cx="545858" cy="540000"/>
            <a:chOff x="463063" y="905738"/>
            <a:chExt cx="545858" cy="540000"/>
          </a:xfrm>
        </p:grpSpPr>
        <p:sp>
          <p:nvSpPr>
            <p:cNvPr id="9" name="Proceso alternativo 8"/>
            <p:cNvSpPr/>
            <p:nvPr/>
          </p:nvSpPr>
          <p:spPr>
            <a:xfrm>
              <a:off x="468921" y="905738"/>
              <a:ext cx="540000" cy="540000"/>
            </a:xfrm>
            <a:prstGeom prst="flowChartAlternateProcess">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err="1"/>
            </a:p>
          </p:txBody>
        </p:sp>
        <p:sp>
          <p:nvSpPr>
            <p:cNvPr id="11" name="CuadroTexto 10"/>
            <p:cNvSpPr txBox="1"/>
            <p:nvPr/>
          </p:nvSpPr>
          <p:spPr>
            <a:xfrm>
              <a:off x="463063" y="989321"/>
              <a:ext cx="545124" cy="456417"/>
            </a:xfrm>
            <a:prstGeom prst="rect">
              <a:avLst/>
            </a:prstGeom>
            <a:noFill/>
          </p:spPr>
          <p:txBody>
            <a:bodyPr wrap="square" lIns="0" tIns="0" rIns="0" bIns="0" rtlCol="0">
              <a:noAutofit/>
            </a:bodyPr>
            <a:lstStyle/>
            <a:p>
              <a:pPr algn="ctr"/>
              <a:r>
                <a:rPr lang="es-CL" sz="2400" b="1" dirty="0">
                  <a:solidFill>
                    <a:schemeClr val="bg1"/>
                  </a:solidFill>
                </a:rPr>
                <a:t>4</a:t>
              </a:r>
              <a:endParaRPr lang="es-CL" sz="1400" b="1" dirty="0">
                <a:solidFill>
                  <a:schemeClr val="bg1"/>
                </a:solidFill>
              </a:endParaRPr>
            </a:p>
          </p:txBody>
        </p:sp>
      </p:grpSp>
      <p:pic>
        <p:nvPicPr>
          <p:cNvPr id="5" name="Imagen 4"/>
          <p:cNvPicPr>
            <a:picLocks noChangeAspect="1"/>
          </p:cNvPicPr>
          <p:nvPr/>
        </p:nvPicPr>
        <p:blipFill>
          <a:blip r:embed="rId3"/>
          <a:stretch>
            <a:fillRect/>
          </a:stretch>
        </p:blipFill>
        <p:spPr>
          <a:xfrm>
            <a:off x="735625" y="2621922"/>
            <a:ext cx="6467815" cy="35148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30106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7409" y="1781609"/>
            <a:ext cx="3354589" cy="3801044"/>
          </a:xfrm>
          <a:prstGeom prst="teardrop">
            <a:avLst/>
          </a:prstGeom>
          <a:ln>
            <a:noFill/>
          </a:ln>
          <a:effectLst>
            <a:outerShdw blurRad="292100" dist="139700" dir="2700000" algn="tl" rotWithShape="0">
              <a:srgbClr val="333333">
                <a:alpha val="65000"/>
              </a:srgbClr>
            </a:outerShdw>
          </a:effectLst>
        </p:spPr>
      </p:pic>
      <p:sp>
        <p:nvSpPr>
          <p:cNvPr id="2" name="Subtítulo 1"/>
          <p:cNvSpPr>
            <a:spLocks noGrp="1"/>
          </p:cNvSpPr>
          <p:nvPr>
            <p:ph type="subTitle" idx="1"/>
          </p:nvPr>
        </p:nvSpPr>
        <p:spPr>
          <a:xfrm>
            <a:off x="1153753" y="1148262"/>
            <a:ext cx="9085824" cy="360000"/>
          </a:xfrm>
        </p:spPr>
        <p:txBody>
          <a:bodyPr/>
          <a:lstStyle/>
          <a:p>
            <a:r>
              <a:rPr lang="es-MX" b="1" dirty="0">
                <a:solidFill>
                  <a:srgbClr val="004C14"/>
                </a:solidFill>
              </a:rPr>
              <a:t>Actualización mapas de riesgos</a:t>
            </a:r>
            <a:endParaRPr lang="es-CL" b="1" dirty="0">
              <a:solidFill>
                <a:srgbClr val="004C14"/>
              </a:solidFill>
            </a:endParaRPr>
          </a:p>
        </p:txBody>
      </p:sp>
      <p:sp>
        <p:nvSpPr>
          <p:cNvPr id="3" name="Título 2"/>
          <p:cNvSpPr>
            <a:spLocks noGrp="1"/>
          </p:cNvSpPr>
          <p:nvPr>
            <p:ph type="title"/>
          </p:nvPr>
        </p:nvSpPr>
        <p:spPr/>
        <p:txBody>
          <a:bodyPr/>
          <a:lstStyle/>
          <a:p>
            <a:r>
              <a:rPr lang="es-CL" dirty="0"/>
              <a:t>Etapas del proceso</a:t>
            </a:r>
          </a:p>
        </p:txBody>
      </p:sp>
      <p:sp>
        <p:nvSpPr>
          <p:cNvPr id="6" name="Marcador de número de diapositiva 5"/>
          <p:cNvSpPr>
            <a:spLocks noGrp="1"/>
          </p:cNvSpPr>
          <p:nvPr>
            <p:ph type="sldNum" sz="quarter" idx="14"/>
          </p:nvPr>
        </p:nvSpPr>
        <p:spPr/>
        <p:txBody>
          <a:bodyPr/>
          <a:lstStyle/>
          <a:p>
            <a:fld id="{4B90B3AC-360D-4C0F-BB2D-EFC963FB8AB1}" type="slidenum">
              <a:rPr lang="es-CL" smtClean="0"/>
              <a:pPr/>
              <a:t>29</a:t>
            </a:fld>
            <a:endParaRPr lang="es-CL" dirty="0"/>
          </a:p>
        </p:txBody>
      </p:sp>
      <p:sp>
        <p:nvSpPr>
          <p:cNvPr id="7" name="Marcador de texto 6"/>
          <p:cNvSpPr>
            <a:spLocks noGrp="1"/>
          </p:cNvSpPr>
          <p:nvPr>
            <p:ph type="body" sz="quarter" idx="12"/>
          </p:nvPr>
        </p:nvSpPr>
        <p:spPr>
          <a:xfrm>
            <a:off x="445770" y="1557337"/>
            <a:ext cx="8722293" cy="5151315"/>
          </a:xfrm>
        </p:spPr>
        <p:txBody>
          <a:bodyPr/>
          <a:lstStyle/>
          <a:p>
            <a:pPr algn="just" fontAlgn="base">
              <a:lnSpc>
                <a:spcPct val="150000"/>
              </a:lnSpc>
              <a:spcBef>
                <a:spcPct val="0"/>
              </a:spcBef>
              <a:spcAft>
                <a:spcPct val="0"/>
              </a:spcAft>
              <a:buClr>
                <a:srgbClr val="71AB1B"/>
              </a:buClr>
              <a:buFont typeface="Wingdings" panose="05000000000000000000" pitchFamily="2" charset="2"/>
              <a:buChar char="ü"/>
            </a:pPr>
            <a:r>
              <a:rPr lang="es-MX" sz="1600" dirty="0"/>
              <a:t>El mapa de riesgos debe actualizarse periódicamente cada vez que haya cambios en la matriz de identificación de peligros y evaluación de riesgos, al menos una vez al año, considerando los cambios organizacionales, normativos y/o procesos operativos que pueden haber sucedido en el periodo, tales como:</a:t>
            </a:r>
          </a:p>
          <a:p>
            <a:pPr algn="just" fontAlgn="base">
              <a:lnSpc>
                <a:spcPct val="150000"/>
              </a:lnSpc>
              <a:spcBef>
                <a:spcPct val="0"/>
              </a:spcBef>
              <a:spcAft>
                <a:spcPct val="0"/>
              </a:spcAft>
              <a:buClr>
                <a:srgbClr val="71AB1B"/>
              </a:buClr>
              <a:buFont typeface="Wingdings" panose="05000000000000000000" pitchFamily="2" charset="2"/>
              <a:buChar char="ü"/>
            </a:pPr>
            <a:endParaRPr lang="es-MX" sz="1600" dirty="0"/>
          </a:p>
          <a:p>
            <a:pPr lvl="1" algn="just" fontAlgn="base">
              <a:lnSpc>
                <a:spcPct val="150000"/>
              </a:lnSpc>
              <a:spcBef>
                <a:spcPct val="0"/>
              </a:spcBef>
              <a:spcAft>
                <a:spcPct val="0"/>
              </a:spcAft>
              <a:buClr>
                <a:srgbClr val="71AB1B"/>
              </a:buClr>
              <a:buFont typeface="Courier New" panose="02070309020205020404" pitchFamily="49" charset="0"/>
              <a:buChar char="o"/>
            </a:pPr>
            <a:r>
              <a:rPr lang="es-MX" dirty="0"/>
              <a:t>Ocurrencia de incidentes del centro de trabajo</a:t>
            </a:r>
          </a:p>
          <a:p>
            <a:pPr lvl="1" algn="just" fontAlgn="base">
              <a:lnSpc>
                <a:spcPct val="150000"/>
              </a:lnSpc>
              <a:spcBef>
                <a:spcPct val="0"/>
              </a:spcBef>
              <a:spcAft>
                <a:spcPct val="0"/>
              </a:spcAft>
              <a:buClr>
                <a:srgbClr val="71AB1B"/>
              </a:buClr>
              <a:buFont typeface="Courier New" panose="02070309020205020404" pitchFamily="49" charset="0"/>
              <a:buChar char="o"/>
            </a:pPr>
            <a:r>
              <a:rPr lang="es-MX" dirty="0"/>
              <a:t>Remodelar, reubicar o ampliar el centro de trabajo, área o parte de las instalaciones</a:t>
            </a:r>
          </a:p>
          <a:p>
            <a:pPr lvl="1" algn="just" fontAlgn="base">
              <a:lnSpc>
                <a:spcPct val="150000"/>
              </a:lnSpc>
              <a:spcBef>
                <a:spcPct val="0"/>
              </a:spcBef>
              <a:spcAft>
                <a:spcPct val="0"/>
              </a:spcAft>
              <a:buClr>
                <a:srgbClr val="71AB1B"/>
              </a:buClr>
              <a:buFont typeface="Courier New" panose="02070309020205020404" pitchFamily="49" charset="0"/>
              <a:buChar char="o"/>
            </a:pPr>
            <a:r>
              <a:rPr lang="es-MX" dirty="0"/>
              <a:t>Cambio de personal (sumar o disminuir trabajadores)</a:t>
            </a:r>
          </a:p>
          <a:p>
            <a:pPr lvl="1" algn="just" fontAlgn="base">
              <a:lnSpc>
                <a:spcPct val="150000"/>
              </a:lnSpc>
              <a:spcBef>
                <a:spcPct val="0"/>
              </a:spcBef>
              <a:spcAft>
                <a:spcPct val="0"/>
              </a:spcAft>
              <a:buClr>
                <a:srgbClr val="71AB1B"/>
              </a:buClr>
              <a:buFont typeface="Courier New" panose="02070309020205020404" pitchFamily="49" charset="0"/>
              <a:buChar char="o"/>
            </a:pPr>
            <a:r>
              <a:rPr lang="es-MX" dirty="0"/>
              <a:t>Incorporar nuevas herramientas, maquinaria y/o instrumentos de trabajo (tecnología)</a:t>
            </a:r>
          </a:p>
          <a:p>
            <a:pPr lvl="1" algn="just" fontAlgn="base">
              <a:lnSpc>
                <a:spcPct val="150000"/>
              </a:lnSpc>
              <a:spcBef>
                <a:spcPct val="0"/>
              </a:spcBef>
              <a:spcAft>
                <a:spcPct val="0"/>
              </a:spcAft>
              <a:buClr>
                <a:srgbClr val="71AB1B"/>
              </a:buClr>
              <a:buFont typeface="Courier New" panose="02070309020205020404" pitchFamily="49" charset="0"/>
              <a:buChar char="o"/>
            </a:pPr>
            <a:r>
              <a:rPr lang="es-MX" dirty="0"/>
              <a:t>Fusionar procesos, áreas o centros de trabajo</a:t>
            </a:r>
          </a:p>
          <a:p>
            <a:pPr lvl="1" algn="just" fontAlgn="base">
              <a:lnSpc>
                <a:spcPct val="150000"/>
              </a:lnSpc>
              <a:spcBef>
                <a:spcPct val="0"/>
              </a:spcBef>
              <a:spcAft>
                <a:spcPct val="0"/>
              </a:spcAft>
              <a:buClr>
                <a:srgbClr val="71AB1B"/>
              </a:buClr>
              <a:buFont typeface="Courier New" panose="02070309020205020404" pitchFamily="49" charset="0"/>
              <a:buChar char="o"/>
            </a:pPr>
            <a:r>
              <a:rPr lang="es-MX" dirty="0"/>
              <a:t>Cambiar los procesos de operación o servicios</a:t>
            </a:r>
          </a:p>
          <a:p>
            <a:pPr lvl="1" algn="just" fontAlgn="base">
              <a:lnSpc>
                <a:spcPct val="150000"/>
              </a:lnSpc>
              <a:spcBef>
                <a:spcPct val="0"/>
              </a:spcBef>
              <a:spcAft>
                <a:spcPct val="0"/>
              </a:spcAft>
              <a:buClr>
                <a:srgbClr val="71AB1B"/>
              </a:buClr>
              <a:buFont typeface="Courier New" panose="02070309020205020404" pitchFamily="49" charset="0"/>
              <a:buChar char="o"/>
            </a:pPr>
            <a:r>
              <a:rPr lang="es-MX" dirty="0"/>
              <a:t>Rediseñar total o parcialmente, procesos o estructura organizacional</a:t>
            </a:r>
          </a:p>
          <a:p>
            <a:pPr lvl="1" algn="just" fontAlgn="base">
              <a:lnSpc>
                <a:spcPct val="150000"/>
              </a:lnSpc>
              <a:spcBef>
                <a:spcPct val="0"/>
              </a:spcBef>
              <a:spcAft>
                <a:spcPct val="0"/>
              </a:spcAft>
              <a:buClr>
                <a:srgbClr val="71AB1B"/>
              </a:buClr>
              <a:buFont typeface="Courier New" panose="02070309020205020404" pitchFamily="49" charset="0"/>
              <a:buChar char="o"/>
            </a:pPr>
            <a:r>
              <a:rPr lang="es-MX" dirty="0"/>
              <a:t>Cambiar materias primas</a:t>
            </a:r>
          </a:p>
          <a:p>
            <a:pPr lvl="1" algn="just" fontAlgn="base">
              <a:lnSpc>
                <a:spcPct val="150000"/>
              </a:lnSpc>
              <a:spcBef>
                <a:spcPct val="0"/>
              </a:spcBef>
              <a:spcAft>
                <a:spcPct val="0"/>
              </a:spcAft>
              <a:buClr>
                <a:srgbClr val="71AB1B"/>
              </a:buClr>
              <a:buFont typeface="Courier New" panose="02070309020205020404" pitchFamily="49" charset="0"/>
              <a:buChar char="o"/>
            </a:pPr>
            <a:r>
              <a:rPr lang="es-MX" dirty="0"/>
              <a:t>Crear nuevas unidades de negocio</a:t>
            </a:r>
          </a:p>
          <a:p>
            <a:pPr lvl="1" algn="just" fontAlgn="base">
              <a:lnSpc>
                <a:spcPct val="150000"/>
              </a:lnSpc>
              <a:spcBef>
                <a:spcPct val="0"/>
              </a:spcBef>
              <a:spcAft>
                <a:spcPct val="0"/>
              </a:spcAft>
              <a:buClr>
                <a:srgbClr val="71AB1B"/>
              </a:buClr>
              <a:buFont typeface="Courier New" panose="02070309020205020404" pitchFamily="49" charset="0"/>
              <a:buChar char="o"/>
            </a:pPr>
            <a:r>
              <a:rPr lang="es-MX" dirty="0"/>
              <a:t>Otros</a:t>
            </a:r>
          </a:p>
          <a:p>
            <a:pPr algn="just" fontAlgn="base">
              <a:lnSpc>
                <a:spcPct val="150000"/>
              </a:lnSpc>
              <a:spcBef>
                <a:spcPct val="0"/>
              </a:spcBef>
              <a:spcAft>
                <a:spcPct val="0"/>
              </a:spcAft>
              <a:buClr>
                <a:srgbClr val="71AB1B"/>
              </a:buClr>
              <a:buFont typeface="Wingdings" panose="05000000000000000000" pitchFamily="2" charset="2"/>
              <a:buChar char="ü"/>
            </a:pPr>
            <a:endParaRPr lang="es-MX" sz="1600" dirty="0">
              <a:solidFill>
                <a:srgbClr val="7C7C7C"/>
              </a:solidFill>
            </a:endParaRPr>
          </a:p>
        </p:txBody>
      </p:sp>
      <p:grpSp>
        <p:nvGrpSpPr>
          <p:cNvPr id="13" name="Grupo 12"/>
          <p:cNvGrpSpPr/>
          <p:nvPr/>
        </p:nvGrpSpPr>
        <p:grpSpPr>
          <a:xfrm>
            <a:off x="463063" y="905738"/>
            <a:ext cx="545858" cy="540000"/>
            <a:chOff x="463063" y="905738"/>
            <a:chExt cx="545858" cy="540000"/>
          </a:xfrm>
        </p:grpSpPr>
        <p:sp>
          <p:nvSpPr>
            <p:cNvPr id="9" name="Proceso alternativo 8"/>
            <p:cNvSpPr/>
            <p:nvPr/>
          </p:nvSpPr>
          <p:spPr>
            <a:xfrm>
              <a:off x="468921" y="905738"/>
              <a:ext cx="540000" cy="540000"/>
            </a:xfrm>
            <a:prstGeom prst="flowChartAlternateProcess">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err="1"/>
            </a:p>
          </p:txBody>
        </p:sp>
        <p:sp>
          <p:nvSpPr>
            <p:cNvPr id="11" name="CuadroTexto 10"/>
            <p:cNvSpPr txBox="1"/>
            <p:nvPr/>
          </p:nvSpPr>
          <p:spPr>
            <a:xfrm>
              <a:off x="463063" y="989321"/>
              <a:ext cx="545124" cy="456417"/>
            </a:xfrm>
            <a:prstGeom prst="rect">
              <a:avLst/>
            </a:prstGeom>
            <a:noFill/>
          </p:spPr>
          <p:txBody>
            <a:bodyPr wrap="square" lIns="0" tIns="0" rIns="0" bIns="0" rtlCol="0">
              <a:noAutofit/>
            </a:bodyPr>
            <a:lstStyle/>
            <a:p>
              <a:pPr algn="ctr"/>
              <a:r>
                <a:rPr lang="es-CL" sz="2400" b="1" dirty="0">
                  <a:solidFill>
                    <a:schemeClr val="bg1"/>
                  </a:solidFill>
                </a:rPr>
                <a:t>5</a:t>
              </a:r>
              <a:endParaRPr lang="es-CL" sz="1400" b="1" dirty="0">
                <a:solidFill>
                  <a:schemeClr val="bg1"/>
                </a:solidFill>
              </a:endParaRPr>
            </a:p>
          </p:txBody>
        </p:sp>
      </p:grpSp>
    </p:spTree>
    <p:extLst>
      <p:ext uri="{BB962C8B-B14F-4D97-AF65-F5344CB8AC3E}">
        <p14:creationId xmlns:p14="http://schemas.microsoft.com/office/powerpoint/2010/main" val="1580960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ángulo 32"/>
          <p:cNvSpPr/>
          <p:nvPr/>
        </p:nvSpPr>
        <p:spPr>
          <a:xfrm>
            <a:off x="8981574" y="2448426"/>
            <a:ext cx="3122194" cy="2286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err="1"/>
          </a:p>
        </p:txBody>
      </p:sp>
      <p:graphicFrame>
        <p:nvGraphicFramePr>
          <p:cNvPr id="11" name="Objeto 10"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17" name="Diapositiva de think-cell" r:id="rId5" imgW="395" imgH="396" progId="TCLayout.ActiveDocument.1">
                  <p:embed/>
                </p:oleObj>
              </mc:Choice>
              <mc:Fallback>
                <p:oleObj name="Diapositiva de think-cell"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ítulo 6"/>
          <p:cNvSpPr>
            <a:spLocks noGrp="1"/>
          </p:cNvSpPr>
          <p:nvPr>
            <p:ph type="title"/>
          </p:nvPr>
        </p:nvSpPr>
        <p:spPr/>
        <p:txBody>
          <a:bodyPr/>
          <a:lstStyle/>
          <a:p>
            <a:r>
              <a:rPr lang="es-CL" dirty="0"/>
              <a:t>Contexto</a:t>
            </a:r>
          </a:p>
        </p:txBody>
      </p:sp>
      <p:sp>
        <p:nvSpPr>
          <p:cNvPr id="8" name="Subtítulo 7"/>
          <p:cNvSpPr>
            <a:spLocks noGrp="1"/>
          </p:cNvSpPr>
          <p:nvPr>
            <p:ph type="subTitle" idx="1"/>
          </p:nvPr>
        </p:nvSpPr>
        <p:spPr>
          <a:xfrm>
            <a:off x="447577" y="1148262"/>
            <a:ext cx="7776161" cy="360000"/>
          </a:xfrm>
        </p:spPr>
        <p:txBody>
          <a:bodyPr/>
          <a:lstStyle/>
          <a:p>
            <a:r>
              <a:rPr lang="es-MX" sz="1800" b="1" dirty="0">
                <a:solidFill>
                  <a:srgbClr val="004C14"/>
                </a:solidFill>
              </a:rPr>
              <a:t>¿Qué son los mapas de riesgos?</a:t>
            </a:r>
          </a:p>
        </p:txBody>
      </p:sp>
      <p:sp>
        <p:nvSpPr>
          <p:cNvPr id="6" name="Marcador de número de diapositiva 5"/>
          <p:cNvSpPr>
            <a:spLocks noGrp="1"/>
          </p:cNvSpPr>
          <p:nvPr>
            <p:ph type="sldNum" sz="quarter" idx="22"/>
          </p:nvPr>
        </p:nvSpPr>
        <p:spPr/>
        <p:txBody>
          <a:bodyPr/>
          <a:lstStyle/>
          <a:p>
            <a:fld id="{4B90B3AC-360D-4C0F-BB2D-EFC963FB8AB1}" type="slidenum">
              <a:rPr lang="es-CL" smtClean="0"/>
              <a:pPr/>
              <a:t>3</a:t>
            </a:fld>
            <a:endParaRPr lang="es-CL" dirty="0"/>
          </a:p>
        </p:txBody>
      </p:sp>
      <p:sp>
        <p:nvSpPr>
          <p:cNvPr id="28" name="Rectángulo 27"/>
          <p:cNvSpPr/>
          <p:nvPr/>
        </p:nvSpPr>
        <p:spPr>
          <a:xfrm>
            <a:off x="369276" y="1508262"/>
            <a:ext cx="7959969" cy="3785652"/>
          </a:xfrm>
          <a:prstGeom prst="rect">
            <a:avLst/>
          </a:prstGeom>
        </p:spPr>
        <p:txBody>
          <a:bodyPr wrap="square" lIns="91440" tIns="45720" rIns="91440" bIns="45720" anchor="t">
            <a:spAutoFit/>
          </a:bodyPr>
          <a:lstStyle/>
          <a:p>
            <a:pPr marL="228600" indent="-228600" algn="just" fontAlgn="base">
              <a:lnSpc>
                <a:spcPct val="150000"/>
              </a:lnSpc>
              <a:spcBef>
                <a:spcPct val="0"/>
              </a:spcBef>
              <a:spcAft>
                <a:spcPct val="0"/>
              </a:spcAft>
              <a:buClr>
                <a:srgbClr val="71AB1B"/>
              </a:buClr>
              <a:buFont typeface="Wingdings" panose="05000000000000000000" pitchFamily="2" charset="2"/>
              <a:buChar char="ü"/>
            </a:pPr>
            <a:r>
              <a:rPr lang="es-MX" sz="1600" dirty="0">
                <a:latin typeface="Arial" panose="020B0604020202020204" pitchFamily="34" charset="0"/>
                <a:cs typeface="Arial" panose="020B0604020202020204" pitchFamily="34" charset="0"/>
              </a:rPr>
              <a:t>Son una representación gráfica de los peligros existentes en un determinado lugar de trabajo.</a:t>
            </a:r>
          </a:p>
          <a:p>
            <a:pPr marL="228600" indent="-228600" algn="just" fontAlgn="base">
              <a:lnSpc>
                <a:spcPct val="150000"/>
              </a:lnSpc>
              <a:spcBef>
                <a:spcPct val="0"/>
              </a:spcBef>
              <a:spcAft>
                <a:spcPct val="0"/>
              </a:spcAft>
              <a:buClr>
                <a:srgbClr val="71AB1B"/>
              </a:buClr>
              <a:buFont typeface="Wingdings" panose="05000000000000000000" pitchFamily="2" charset="2"/>
              <a:buChar char="ü"/>
            </a:pPr>
            <a:endParaRPr lang="es-MX" sz="1600" dirty="0">
              <a:latin typeface="Arial" panose="020B0604020202020204" pitchFamily="34" charset="0"/>
              <a:cs typeface="Arial" panose="020B0604020202020204" pitchFamily="34" charset="0"/>
            </a:endParaRPr>
          </a:p>
          <a:p>
            <a:pPr marL="228600" indent="-228600" algn="just" fontAlgn="base">
              <a:lnSpc>
                <a:spcPct val="150000"/>
              </a:lnSpc>
              <a:spcBef>
                <a:spcPct val="0"/>
              </a:spcBef>
              <a:spcAft>
                <a:spcPct val="0"/>
              </a:spcAft>
              <a:buClr>
                <a:srgbClr val="71AB1B"/>
              </a:buClr>
              <a:buFont typeface="Wingdings" panose="05000000000000000000" pitchFamily="2" charset="2"/>
              <a:buChar char="ü"/>
            </a:pPr>
            <a:r>
              <a:rPr lang="es-MX" sz="1600" dirty="0">
                <a:latin typeface="Arial"/>
                <a:cs typeface="Arial"/>
              </a:rPr>
              <a:t>Los mapas de riesgos corresponden a una herramienta participativa para llevar a cabo las actividades de: localizar, señalar y comunicar en forma gráfica (un dibujo o esquema del lugar de trabajo), los principales peligros laborales que pueden afectar la vida y salud de las personas trabajadoras que se encuentren presentes en el lugar de trabajo, conforme sean determinados en la matriz de identificación de peligros y evaluación de riesgos, debiendo mantenerlo actualizado respecto a </a:t>
            </a:r>
            <a:r>
              <a:rPr lang="es-MX" sz="1600" dirty="0" smtClean="0">
                <a:latin typeface="Arial"/>
                <a:cs typeface="Arial"/>
              </a:rPr>
              <a:t>esta.</a:t>
            </a:r>
            <a:endParaRPr lang="es-MX" sz="1600" dirty="0">
              <a:latin typeface="Arial"/>
              <a:cs typeface="Arial"/>
            </a:endParaRPr>
          </a:p>
        </p:txBody>
      </p:sp>
      <p:pic>
        <p:nvPicPr>
          <p:cNvPr id="31" name="Imagen 30"/>
          <p:cNvPicPr>
            <a:picLocks noChangeAspect="1"/>
          </p:cNvPicPr>
          <p:nvPr/>
        </p:nvPicPr>
        <p:blipFill>
          <a:blip r:embed="rId7"/>
          <a:stretch>
            <a:fillRect/>
          </a:stretch>
        </p:blipFill>
        <p:spPr>
          <a:xfrm>
            <a:off x="9090861" y="2582747"/>
            <a:ext cx="2876548" cy="2006014"/>
          </a:xfrm>
          <a:prstGeom prst="rect">
            <a:avLst/>
          </a:prstGeom>
        </p:spPr>
      </p:pic>
    </p:spTree>
    <p:extLst>
      <p:ext uri="{BB962C8B-B14F-4D97-AF65-F5344CB8AC3E}">
        <p14:creationId xmlns:p14="http://schemas.microsoft.com/office/powerpoint/2010/main" val="3756454699"/>
      </p:ext>
    </p:extLst>
  </p:cSld>
  <p:clrMapOvr>
    <a:masterClrMapping/>
  </p:clrMapOvr>
  <p:transition spd="med"/>
  <p:extLst mod="1">
    <p:ext uri="{6950BFC3-D8DA-4A85-94F7-54DA5524770B}">
      <p188:commentRel xmlns:p188="http://schemas.microsoft.com/office/powerpoint/2018/8/main" xmlns="" r:id="rId8"/>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4294967295"/>
          </p:nvPr>
        </p:nvSpPr>
        <p:spPr>
          <a:xfrm>
            <a:off x="11687175" y="6475413"/>
            <a:ext cx="504825" cy="233362"/>
          </a:xfrm>
          <a:prstGeom prst="rect">
            <a:avLst/>
          </a:prstGeom>
        </p:spPr>
        <p:txBody>
          <a:bodyPr/>
          <a:lstStyle/>
          <a:p>
            <a:fld id="{4B90B3AC-360D-4C0F-BB2D-EFC963FB8AB1}" type="slidenum">
              <a:rPr lang="es-CL" smtClean="0"/>
              <a:pPr/>
              <a:t>30</a:t>
            </a:fld>
            <a:endParaRPr lang="es-CL" dirty="0"/>
          </a:p>
        </p:txBody>
      </p:sp>
    </p:spTree>
    <p:extLst>
      <p:ext uri="{BB962C8B-B14F-4D97-AF65-F5344CB8AC3E}">
        <p14:creationId xmlns:p14="http://schemas.microsoft.com/office/powerpoint/2010/main" val="136540819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ángulo 32"/>
          <p:cNvSpPr/>
          <p:nvPr/>
        </p:nvSpPr>
        <p:spPr>
          <a:xfrm>
            <a:off x="8981574" y="2448426"/>
            <a:ext cx="3122194" cy="2286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err="1"/>
          </a:p>
        </p:txBody>
      </p:sp>
      <p:graphicFrame>
        <p:nvGraphicFramePr>
          <p:cNvPr id="11" name="Objeto 10"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41" name="Diapositiva de think-cell" r:id="rId5" imgW="395" imgH="396" progId="TCLayout.ActiveDocument.1">
                  <p:embed/>
                </p:oleObj>
              </mc:Choice>
              <mc:Fallback>
                <p:oleObj name="Diapositiva de think-cell"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ítulo 6"/>
          <p:cNvSpPr>
            <a:spLocks noGrp="1"/>
          </p:cNvSpPr>
          <p:nvPr>
            <p:ph type="title"/>
          </p:nvPr>
        </p:nvSpPr>
        <p:spPr/>
        <p:txBody>
          <a:bodyPr/>
          <a:lstStyle/>
          <a:p>
            <a:r>
              <a:rPr lang="es-CL" dirty="0"/>
              <a:t>Contexto</a:t>
            </a:r>
          </a:p>
        </p:txBody>
      </p:sp>
      <p:sp>
        <p:nvSpPr>
          <p:cNvPr id="6" name="Marcador de número de diapositiva 5"/>
          <p:cNvSpPr>
            <a:spLocks noGrp="1"/>
          </p:cNvSpPr>
          <p:nvPr>
            <p:ph type="sldNum" sz="quarter" idx="22"/>
          </p:nvPr>
        </p:nvSpPr>
        <p:spPr/>
        <p:txBody>
          <a:bodyPr/>
          <a:lstStyle/>
          <a:p>
            <a:fld id="{4B90B3AC-360D-4C0F-BB2D-EFC963FB8AB1}" type="slidenum">
              <a:rPr lang="es-CL" smtClean="0"/>
              <a:pPr/>
              <a:t>4</a:t>
            </a:fld>
            <a:endParaRPr lang="es-CL" dirty="0"/>
          </a:p>
        </p:txBody>
      </p:sp>
      <p:sp>
        <p:nvSpPr>
          <p:cNvPr id="28" name="Rectángulo 27"/>
          <p:cNvSpPr/>
          <p:nvPr/>
        </p:nvSpPr>
        <p:spPr>
          <a:xfrm>
            <a:off x="369276" y="1508262"/>
            <a:ext cx="7959969" cy="2308324"/>
          </a:xfrm>
          <a:prstGeom prst="rect">
            <a:avLst/>
          </a:prstGeom>
        </p:spPr>
        <p:txBody>
          <a:bodyPr wrap="square">
            <a:spAutoFit/>
          </a:bodyPr>
          <a:lstStyle/>
          <a:p>
            <a:pPr marL="228600" indent="-228600" algn="just" fontAlgn="base">
              <a:lnSpc>
                <a:spcPct val="150000"/>
              </a:lnSpc>
              <a:spcBef>
                <a:spcPct val="0"/>
              </a:spcBef>
              <a:spcAft>
                <a:spcPct val="0"/>
              </a:spcAft>
              <a:buClr>
                <a:srgbClr val="71AB1B"/>
              </a:buClr>
              <a:buFont typeface="Wingdings" panose="05000000000000000000" pitchFamily="2" charset="2"/>
              <a:buChar char="ü"/>
            </a:pPr>
            <a:r>
              <a:rPr lang="es-MX" sz="1600" dirty="0">
                <a:latin typeface="Arial" panose="020B0604020202020204" pitchFamily="34" charset="0"/>
                <a:cs typeface="Arial" panose="020B0604020202020204" pitchFamily="34" charset="0"/>
              </a:rPr>
              <a:t>Esta herramienta facilita el análisis colectivo de las condiciones de trabajo y sirve como apoyo para garantizar que las personas trabajadoras sean informadas de los riesgos laborales.</a:t>
            </a:r>
          </a:p>
          <a:p>
            <a:pPr marL="228600" indent="-228600" algn="just" fontAlgn="base">
              <a:lnSpc>
                <a:spcPct val="150000"/>
              </a:lnSpc>
              <a:spcBef>
                <a:spcPct val="0"/>
              </a:spcBef>
              <a:spcAft>
                <a:spcPct val="0"/>
              </a:spcAft>
              <a:buClr>
                <a:srgbClr val="71AB1B"/>
              </a:buClr>
              <a:buFont typeface="Wingdings" panose="05000000000000000000" pitchFamily="2" charset="2"/>
              <a:buChar char="ü"/>
            </a:pPr>
            <a:endParaRPr lang="es-MX" sz="1600" dirty="0">
              <a:latin typeface="Arial" panose="020B0604020202020204" pitchFamily="34" charset="0"/>
              <a:cs typeface="Arial" panose="020B0604020202020204" pitchFamily="34" charset="0"/>
            </a:endParaRPr>
          </a:p>
          <a:p>
            <a:pPr marL="228600" indent="-228600" algn="just" fontAlgn="base">
              <a:lnSpc>
                <a:spcPct val="150000"/>
              </a:lnSpc>
              <a:spcBef>
                <a:spcPct val="0"/>
              </a:spcBef>
              <a:spcAft>
                <a:spcPct val="0"/>
              </a:spcAft>
              <a:buClr>
                <a:srgbClr val="71AB1B"/>
              </a:buClr>
              <a:buFont typeface="Wingdings" panose="05000000000000000000" pitchFamily="2" charset="2"/>
              <a:buChar char="ü"/>
            </a:pPr>
            <a:r>
              <a:rPr lang="es-MX" sz="1600" dirty="0">
                <a:latin typeface="Arial" panose="020B0604020202020204" pitchFamily="34" charset="0"/>
                <a:cs typeface="Arial" panose="020B0604020202020204" pitchFamily="34" charset="0"/>
              </a:rPr>
              <a:t>Los mapas de riesgos deberán estar disponibles para las personas trabajadoras en sitios visibles de cada lugar de trabajo.</a:t>
            </a:r>
          </a:p>
        </p:txBody>
      </p:sp>
      <p:pic>
        <p:nvPicPr>
          <p:cNvPr id="31" name="Imagen 30"/>
          <p:cNvPicPr>
            <a:picLocks noChangeAspect="1"/>
          </p:cNvPicPr>
          <p:nvPr/>
        </p:nvPicPr>
        <p:blipFill>
          <a:blip r:embed="rId7"/>
          <a:stretch>
            <a:fillRect/>
          </a:stretch>
        </p:blipFill>
        <p:spPr>
          <a:xfrm>
            <a:off x="9090861" y="2582747"/>
            <a:ext cx="2876548" cy="2006014"/>
          </a:xfrm>
          <a:prstGeom prst="rect">
            <a:avLst/>
          </a:prstGeom>
        </p:spPr>
      </p:pic>
    </p:spTree>
    <p:extLst>
      <p:ext uri="{BB962C8B-B14F-4D97-AF65-F5344CB8AC3E}">
        <p14:creationId xmlns:p14="http://schemas.microsoft.com/office/powerpoint/2010/main" val="22563475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to 10"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65" name="Diapositiva de think-cell" r:id="rId5" imgW="395" imgH="396" progId="TCLayout.ActiveDocument.1">
                  <p:embed/>
                </p:oleObj>
              </mc:Choice>
              <mc:Fallback>
                <p:oleObj name="Diapositiva de think-cell"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ítulo 6"/>
          <p:cNvSpPr>
            <a:spLocks noGrp="1"/>
          </p:cNvSpPr>
          <p:nvPr>
            <p:ph type="title"/>
          </p:nvPr>
        </p:nvSpPr>
        <p:spPr/>
        <p:txBody>
          <a:bodyPr/>
          <a:lstStyle/>
          <a:p>
            <a:r>
              <a:rPr lang="es-CL" dirty="0"/>
              <a:t>Contexto</a:t>
            </a:r>
          </a:p>
        </p:txBody>
      </p:sp>
      <p:sp>
        <p:nvSpPr>
          <p:cNvPr id="6" name="Marcador de número de diapositiva 5"/>
          <p:cNvSpPr>
            <a:spLocks noGrp="1"/>
          </p:cNvSpPr>
          <p:nvPr>
            <p:ph type="sldNum" sz="quarter" idx="22"/>
          </p:nvPr>
        </p:nvSpPr>
        <p:spPr/>
        <p:txBody>
          <a:bodyPr/>
          <a:lstStyle/>
          <a:p>
            <a:fld id="{4B90B3AC-360D-4C0F-BB2D-EFC963FB8AB1}" type="slidenum">
              <a:rPr lang="es-CL" smtClean="0"/>
              <a:pPr/>
              <a:t>5</a:t>
            </a:fld>
            <a:endParaRPr lang="es-CL" dirty="0"/>
          </a:p>
        </p:txBody>
      </p:sp>
      <p:sp>
        <p:nvSpPr>
          <p:cNvPr id="10" name="Freeform 234">
            <a:extLst>
              <a:ext uri="{FF2B5EF4-FFF2-40B4-BE49-F238E27FC236}">
                <a16:creationId xmlns:a16="http://schemas.microsoft.com/office/drawing/2014/main" xmlns="" id="{30BB4F17-453A-987F-1519-97B3CE8E2307}"/>
              </a:ext>
            </a:extLst>
          </p:cNvPr>
          <p:cNvSpPr>
            <a:spLocks noEditPoints="1"/>
          </p:cNvSpPr>
          <p:nvPr/>
        </p:nvSpPr>
        <p:spPr bwMode="auto">
          <a:xfrm>
            <a:off x="9731795" y="2295325"/>
            <a:ext cx="1799496" cy="1794177"/>
          </a:xfrm>
          <a:custGeom>
            <a:avLst/>
            <a:gdLst>
              <a:gd name="T0" fmla="*/ 5 w 814"/>
              <a:gd name="T1" fmla="*/ 558 h 813"/>
              <a:gd name="T2" fmla="*/ 5 w 814"/>
              <a:gd name="T3" fmla="*/ 558 h 813"/>
              <a:gd name="T4" fmla="*/ 453 w 814"/>
              <a:gd name="T5" fmla="*/ 180 h 813"/>
              <a:gd name="T6" fmla="*/ 453 w 814"/>
              <a:gd name="T7" fmla="*/ 152 h 813"/>
              <a:gd name="T8" fmla="*/ 453 w 814"/>
              <a:gd name="T9" fmla="*/ 180 h 813"/>
              <a:gd name="T10" fmla="*/ 546 w 814"/>
              <a:gd name="T11" fmla="*/ 541 h 813"/>
              <a:gd name="T12" fmla="*/ 767 w 814"/>
              <a:gd name="T13" fmla="*/ 541 h 813"/>
              <a:gd name="T14" fmla="*/ 771 w 814"/>
              <a:gd name="T15" fmla="*/ 578 h 813"/>
              <a:gd name="T16" fmla="*/ 656 w 814"/>
              <a:gd name="T17" fmla="*/ 624 h 813"/>
              <a:gd name="T18" fmla="*/ 771 w 814"/>
              <a:gd name="T19" fmla="*/ 578 h 813"/>
              <a:gd name="T20" fmla="*/ 360 w 814"/>
              <a:gd name="T21" fmla="*/ 151 h 813"/>
              <a:gd name="T22" fmla="*/ 186 w 814"/>
              <a:gd name="T23" fmla="*/ 180 h 813"/>
              <a:gd name="T24" fmla="*/ 47 w 814"/>
              <a:gd name="T25" fmla="*/ 541 h 813"/>
              <a:gd name="T26" fmla="*/ 157 w 814"/>
              <a:gd name="T27" fmla="*/ 298 h 813"/>
              <a:gd name="T28" fmla="*/ 47 w 814"/>
              <a:gd name="T29" fmla="*/ 541 h 813"/>
              <a:gd name="T30" fmla="*/ 157 w 814"/>
              <a:gd name="T31" fmla="*/ 624 h 813"/>
              <a:gd name="T32" fmla="*/ 272 w 814"/>
              <a:gd name="T33" fmla="*/ 578 h 813"/>
              <a:gd name="T34" fmla="*/ 445 w 814"/>
              <a:gd name="T35" fmla="*/ 737 h 813"/>
              <a:gd name="T36" fmla="*/ 534 w 814"/>
              <a:gd name="T37" fmla="*/ 765 h 813"/>
              <a:gd name="T38" fmla="*/ 541 w 814"/>
              <a:gd name="T39" fmla="*/ 777 h 813"/>
              <a:gd name="T40" fmla="*/ 272 w 814"/>
              <a:gd name="T41" fmla="*/ 774 h 813"/>
              <a:gd name="T42" fmla="*/ 368 w 814"/>
              <a:gd name="T43" fmla="*/ 737 h 813"/>
              <a:gd name="T44" fmla="*/ 407 w 814"/>
              <a:gd name="T45" fmla="*/ 83 h 813"/>
              <a:gd name="T46" fmla="*/ 383 w 814"/>
              <a:gd name="T47" fmla="*/ 60 h 813"/>
              <a:gd name="T48" fmla="*/ 430 w 814"/>
              <a:gd name="T49" fmla="*/ 60 h 813"/>
              <a:gd name="T50" fmla="*/ 397 w 814"/>
              <a:gd name="T51" fmla="*/ 485 h 813"/>
              <a:gd name="T52" fmla="*/ 397 w 814"/>
              <a:gd name="T53" fmla="*/ 119 h 813"/>
              <a:gd name="T54" fmla="*/ 416 w 814"/>
              <a:gd name="T55" fmla="*/ 485 h 813"/>
              <a:gd name="T56" fmla="*/ 430 w 814"/>
              <a:gd name="T57" fmla="*/ 700 h 813"/>
              <a:gd name="T58" fmla="*/ 383 w 814"/>
              <a:gd name="T59" fmla="*/ 700 h 813"/>
              <a:gd name="T60" fmla="*/ 430 w 814"/>
              <a:gd name="T61" fmla="*/ 522 h 813"/>
              <a:gd name="T62" fmla="*/ 808 w 814"/>
              <a:gd name="T63" fmla="*/ 559 h 813"/>
              <a:gd name="T64" fmla="*/ 808 w 814"/>
              <a:gd name="T65" fmla="*/ 559 h 813"/>
              <a:gd name="T66" fmla="*/ 808 w 814"/>
              <a:gd name="T67" fmla="*/ 559 h 813"/>
              <a:gd name="T68" fmla="*/ 814 w 814"/>
              <a:gd name="T69" fmla="*/ 557 h 813"/>
              <a:gd name="T70" fmla="*/ 675 w 814"/>
              <a:gd name="T71" fmla="*/ 216 h 813"/>
              <a:gd name="T72" fmla="*/ 703 w 814"/>
              <a:gd name="T73" fmla="*/ 182 h 813"/>
              <a:gd name="T74" fmla="*/ 453 w 814"/>
              <a:gd name="T75" fmla="*/ 115 h 813"/>
              <a:gd name="T76" fmla="*/ 467 w 814"/>
              <a:gd name="T77" fmla="*/ 60 h 813"/>
              <a:gd name="T78" fmla="*/ 347 w 814"/>
              <a:gd name="T79" fmla="*/ 60 h 813"/>
              <a:gd name="T80" fmla="*/ 360 w 814"/>
              <a:gd name="T81" fmla="*/ 113 h 813"/>
              <a:gd name="T82" fmla="*/ 111 w 814"/>
              <a:gd name="T83" fmla="*/ 182 h 813"/>
              <a:gd name="T84" fmla="*/ 138 w 814"/>
              <a:gd name="T85" fmla="*/ 216 h 813"/>
              <a:gd name="T86" fmla="*/ 1 w 814"/>
              <a:gd name="T87" fmla="*/ 551 h 813"/>
              <a:gd name="T88" fmla="*/ 0 w 814"/>
              <a:gd name="T89" fmla="*/ 559 h 813"/>
              <a:gd name="T90" fmla="*/ 157 w 814"/>
              <a:gd name="T91" fmla="*/ 661 h 813"/>
              <a:gd name="T92" fmla="*/ 314 w 814"/>
              <a:gd name="T93" fmla="*/ 559 h 813"/>
              <a:gd name="T94" fmla="*/ 175 w 814"/>
              <a:gd name="T95" fmla="*/ 217 h 813"/>
              <a:gd name="T96" fmla="*/ 360 w 814"/>
              <a:gd name="T97" fmla="*/ 491 h 813"/>
              <a:gd name="T98" fmla="*/ 347 w 814"/>
              <a:gd name="T99" fmla="*/ 705 h 813"/>
              <a:gd name="T100" fmla="*/ 236 w 814"/>
              <a:gd name="T101" fmla="*/ 774 h 813"/>
              <a:gd name="T102" fmla="*/ 254 w 814"/>
              <a:gd name="T103" fmla="*/ 813 h 813"/>
              <a:gd name="T104" fmla="*/ 578 w 814"/>
              <a:gd name="T105" fmla="*/ 795 h 813"/>
              <a:gd name="T106" fmla="*/ 545 w 814"/>
              <a:gd name="T107" fmla="*/ 730 h 813"/>
              <a:gd name="T108" fmla="*/ 467 w 814"/>
              <a:gd name="T109" fmla="*/ 517 h 813"/>
              <a:gd name="T110" fmla="*/ 453 w 814"/>
              <a:gd name="T111" fmla="*/ 217 h 813"/>
              <a:gd name="T112" fmla="*/ 638 w 814"/>
              <a:gd name="T113" fmla="*/ 250 h 813"/>
              <a:gd name="T114" fmla="*/ 506 w 814"/>
              <a:gd name="T115" fmla="*/ 554 h 813"/>
              <a:gd name="T116" fmla="*/ 499 w 814"/>
              <a:gd name="T117" fmla="*/ 560 h 813"/>
              <a:gd name="T118" fmla="*/ 814 w 814"/>
              <a:gd name="T119" fmla="*/ 559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4" h="813">
                <a:moveTo>
                  <a:pt x="5" y="558"/>
                </a:moveTo>
                <a:lnTo>
                  <a:pt x="5" y="558"/>
                </a:lnTo>
                <a:lnTo>
                  <a:pt x="5" y="558"/>
                </a:lnTo>
                <a:lnTo>
                  <a:pt x="5" y="558"/>
                </a:lnTo>
                <a:lnTo>
                  <a:pt x="5" y="558"/>
                </a:lnTo>
                <a:close/>
                <a:moveTo>
                  <a:pt x="453" y="180"/>
                </a:moveTo>
                <a:lnTo>
                  <a:pt x="453" y="180"/>
                </a:lnTo>
                <a:lnTo>
                  <a:pt x="453" y="152"/>
                </a:lnTo>
                <a:lnTo>
                  <a:pt x="626" y="180"/>
                </a:lnTo>
                <a:lnTo>
                  <a:pt x="453" y="180"/>
                </a:lnTo>
                <a:close/>
                <a:moveTo>
                  <a:pt x="546" y="541"/>
                </a:moveTo>
                <a:lnTo>
                  <a:pt x="546" y="541"/>
                </a:lnTo>
                <a:lnTo>
                  <a:pt x="656" y="298"/>
                </a:lnTo>
                <a:lnTo>
                  <a:pt x="767" y="541"/>
                </a:lnTo>
                <a:lnTo>
                  <a:pt x="546" y="541"/>
                </a:lnTo>
                <a:close/>
                <a:moveTo>
                  <a:pt x="771" y="578"/>
                </a:moveTo>
                <a:lnTo>
                  <a:pt x="771" y="578"/>
                </a:lnTo>
                <a:cubicBezTo>
                  <a:pt x="756" y="604"/>
                  <a:pt x="709" y="624"/>
                  <a:pt x="656" y="624"/>
                </a:cubicBezTo>
                <a:cubicBezTo>
                  <a:pt x="604" y="624"/>
                  <a:pt x="557" y="604"/>
                  <a:pt x="541" y="578"/>
                </a:cubicBezTo>
                <a:lnTo>
                  <a:pt x="771" y="578"/>
                </a:lnTo>
                <a:close/>
                <a:moveTo>
                  <a:pt x="360" y="151"/>
                </a:moveTo>
                <a:lnTo>
                  <a:pt x="360" y="151"/>
                </a:lnTo>
                <a:lnTo>
                  <a:pt x="360" y="180"/>
                </a:lnTo>
                <a:lnTo>
                  <a:pt x="186" y="180"/>
                </a:lnTo>
                <a:lnTo>
                  <a:pt x="360" y="151"/>
                </a:lnTo>
                <a:close/>
                <a:moveTo>
                  <a:pt x="47" y="541"/>
                </a:moveTo>
                <a:lnTo>
                  <a:pt x="47" y="541"/>
                </a:lnTo>
                <a:lnTo>
                  <a:pt x="157" y="298"/>
                </a:lnTo>
                <a:lnTo>
                  <a:pt x="267" y="541"/>
                </a:lnTo>
                <a:lnTo>
                  <a:pt x="47" y="541"/>
                </a:lnTo>
                <a:close/>
                <a:moveTo>
                  <a:pt x="157" y="624"/>
                </a:moveTo>
                <a:lnTo>
                  <a:pt x="157" y="624"/>
                </a:lnTo>
                <a:cubicBezTo>
                  <a:pt x="105" y="624"/>
                  <a:pt x="58" y="604"/>
                  <a:pt x="42" y="578"/>
                </a:cubicBezTo>
                <a:lnTo>
                  <a:pt x="272" y="578"/>
                </a:lnTo>
                <a:cubicBezTo>
                  <a:pt x="256" y="604"/>
                  <a:pt x="209" y="624"/>
                  <a:pt x="157" y="624"/>
                </a:cubicBezTo>
                <a:close/>
                <a:moveTo>
                  <a:pt x="445" y="737"/>
                </a:moveTo>
                <a:lnTo>
                  <a:pt x="445" y="737"/>
                </a:lnTo>
                <a:lnTo>
                  <a:pt x="534" y="765"/>
                </a:lnTo>
                <a:cubicBezTo>
                  <a:pt x="538" y="766"/>
                  <a:pt x="541" y="770"/>
                  <a:pt x="541" y="774"/>
                </a:cubicBezTo>
                <a:lnTo>
                  <a:pt x="541" y="777"/>
                </a:lnTo>
                <a:lnTo>
                  <a:pt x="272" y="777"/>
                </a:lnTo>
                <a:lnTo>
                  <a:pt x="272" y="774"/>
                </a:lnTo>
                <a:cubicBezTo>
                  <a:pt x="272" y="770"/>
                  <a:pt x="275" y="766"/>
                  <a:pt x="279" y="765"/>
                </a:cubicBezTo>
                <a:lnTo>
                  <a:pt x="368" y="737"/>
                </a:lnTo>
                <a:lnTo>
                  <a:pt x="445" y="737"/>
                </a:lnTo>
                <a:close/>
                <a:moveTo>
                  <a:pt x="407" y="83"/>
                </a:moveTo>
                <a:lnTo>
                  <a:pt x="407" y="83"/>
                </a:lnTo>
                <a:cubicBezTo>
                  <a:pt x="394" y="83"/>
                  <a:pt x="383" y="72"/>
                  <a:pt x="383" y="60"/>
                </a:cubicBezTo>
                <a:cubicBezTo>
                  <a:pt x="383" y="47"/>
                  <a:pt x="394" y="36"/>
                  <a:pt x="407" y="36"/>
                </a:cubicBezTo>
                <a:cubicBezTo>
                  <a:pt x="419" y="36"/>
                  <a:pt x="430" y="47"/>
                  <a:pt x="430" y="60"/>
                </a:cubicBezTo>
                <a:cubicBezTo>
                  <a:pt x="430" y="72"/>
                  <a:pt x="419" y="83"/>
                  <a:pt x="407" y="83"/>
                </a:cubicBezTo>
                <a:close/>
                <a:moveTo>
                  <a:pt x="397" y="485"/>
                </a:moveTo>
                <a:lnTo>
                  <a:pt x="397" y="485"/>
                </a:lnTo>
                <a:lnTo>
                  <a:pt x="397" y="119"/>
                </a:lnTo>
                <a:cubicBezTo>
                  <a:pt x="404" y="120"/>
                  <a:pt x="410" y="120"/>
                  <a:pt x="416" y="119"/>
                </a:cubicBezTo>
                <a:lnTo>
                  <a:pt x="416" y="485"/>
                </a:lnTo>
                <a:lnTo>
                  <a:pt x="397" y="485"/>
                </a:lnTo>
                <a:close/>
                <a:moveTo>
                  <a:pt x="430" y="700"/>
                </a:moveTo>
                <a:lnTo>
                  <a:pt x="430" y="700"/>
                </a:lnTo>
                <a:lnTo>
                  <a:pt x="383" y="700"/>
                </a:lnTo>
                <a:lnTo>
                  <a:pt x="383" y="522"/>
                </a:lnTo>
                <a:lnTo>
                  <a:pt x="430" y="522"/>
                </a:lnTo>
                <a:lnTo>
                  <a:pt x="430" y="700"/>
                </a:lnTo>
                <a:close/>
                <a:moveTo>
                  <a:pt x="808" y="559"/>
                </a:moveTo>
                <a:lnTo>
                  <a:pt x="808" y="559"/>
                </a:lnTo>
                <a:lnTo>
                  <a:pt x="808" y="559"/>
                </a:lnTo>
                <a:lnTo>
                  <a:pt x="808" y="559"/>
                </a:lnTo>
                <a:lnTo>
                  <a:pt x="808" y="559"/>
                </a:lnTo>
                <a:close/>
                <a:moveTo>
                  <a:pt x="814" y="557"/>
                </a:moveTo>
                <a:lnTo>
                  <a:pt x="814" y="557"/>
                </a:lnTo>
                <a:lnTo>
                  <a:pt x="675" y="250"/>
                </a:lnTo>
                <a:lnTo>
                  <a:pt x="675" y="216"/>
                </a:lnTo>
                <a:cubicBezTo>
                  <a:pt x="691" y="214"/>
                  <a:pt x="703" y="201"/>
                  <a:pt x="703" y="184"/>
                </a:cubicBezTo>
                <a:lnTo>
                  <a:pt x="703" y="182"/>
                </a:lnTo>
                <a:cubicBezTo>
                  <a:pt x="703" y="166"/>
                  <a:pt x="691" y="153"/>
                  <a:pt x="675" y="150"/>
                </a:cubicBezTo>
                <a:lnTo>
                  <a:pt x="453" y="115"/>
                </a:lnTo>
                <a:lnTo>
                  <a:pt x="453" y="98"/>
                </a:lnTo>
                <a:cubicBezTo>
                  <a:pt x="462" y="87"/>
                  <a:pt x="467" y="74"/>
                  <a:pt x="467" y="60"/>
                </a:cubicBezTo>
                <a:cubicBezTo>
                  <a:pt x="467" y="26"/>
                  <a:pt x="440" y="0"/>
                  <a:pt x="407" y="0"/>
                </a:cubicBezTo>
                <a:cubicBezTo>
                  <a:pt x="374" y="0"/>
                  <a:pt x="347" y="26"/>
                  <a:pt x="347" y="60"/>
                </a:cubicBezTo>
                <a:cubicBezTo>
                  <a:pt x="347" y="74"/>
                  <a:pt x="351" y="87"/>
                  <a:pt x="360" y="98"/>
                </a:cubicBezTo>
                <a:lnTo>
                  <a:pt x="360" y="113"/>
                </a:lnTo>
                <a:lnTo>
                  <a:pt x="138" y="150"/>
                </a:lnTo>
                <a:cubicBezTo>
                  <a:pt x="122" y="153"/>
                  <a:pt x="111" y="166"/>
                  <a:pt x="111" y="182"/>
                </a:cubicBezTo>
                <a:lnTo>
                  <a:pt x="111" y="184"/>
                </a:lnTo>
                <a:cubicBezTo>
                  <a:pt x="111" y="201"/>
                  <a:pt x="122" y="214"/>
                  <a:pt x="138" y="216"/>
                </a:cubicBezTo>
                <a:lnTo>
                  <a:pt x="138" y="250"/>
                </a:lnTo>
                <a:lnTo>
                  <a:pt x="1" y="551"/>
                </a:lnTo>
                <a:cubicBezTo>
                  <a:pt x="1" y="552"/>
                  <a:pt x="1" y="552"/>
                  <a:pt x="1" y="553"/>
                </a:cubicBezTo>
                <a:lnTo>
                  <a:pt x="0" y="559"/>
                </a:lnTo>
                <a:lnTo>
                  <a:pt x="0" y="560"/>
                </a:lnTo>
                <a:cubicBezTo>
                  <a:pt x="1" y="617"/>
                  <a:pt x="70" y="661"/>
                  <a:pt x="157" y="661"/>
                </a:cubicBezTo>
                <a:cubicBezTo>
                  <a:pt x="244" y="661"/>
                  <a:pt x="313" y="617"/>
                  <a:pt x="314" y="561"/>
                </a:cubicBezTo>
                <a:lnTo>
                  <a:pt x="314" y="559"/>
                </a:lnTo>
                <a:lnTo>
                  <a:pt x="175" y="250"/>
                </a:lnTo>
                <a:lnTo>
                  <a:pt x="175" y="217"/>
                </a:lnTo>
                <a:lnTo>
                  <a:pt x="360" y="217"/>
                </a:lnTo>
                <a:lnTo>
                  <a:pt x="360" y="491"/>
                </a:lnTo>
                <a:cubicBezTo>
                  <a:pt x="352" y="497"/>
                  <a:pt x="347" y="507"/>
                  <a:pt x="347" y="517"/>
                </a:cubicBezTo>
                <a:lnTo>
                  <a:pt x="347" y="705"/>
                </a:lnTo>
                <a:lnTo>
                  <a:pt x="268" y="730"/>
                </a:lnTo>
                <a:cubicBezTo>
                  <a:pt x="249" y="736"/>
                  <a:pt x="236" y="753"/>
                  <a:pt x="236" y="774"/>
                </a:cubicBezTo>
                <a:lnTo>
                  <a:pt x="236" y="795"/>
                </a:lnTo>
                <a:cubicBezTo>
                  <a:pt x="236" y="805"/>
                  <a:pt x="244" y="813"/>
                  <a:pt x="254" y="813"/>
                </a:cubicBezTo>
                <a:lnTo>
                  <a:pt x="559" y="813"/>
                </a:lnTo>
                <a:cubicBezTo>
                  <a:pt x="569" y="813"/>
                  <a:pt x="578" y="805"/>
                  <a:pt x="578" y="795"/>
                </a:cubicBezTo>
                <a:lnTo>
                  <a:pt x="578" y="774"/>
                </a:lnTo>
                <a:cubicBezTo>
                  <a:pt x="578" y="753"/>
                  <a:pt x="565" y="736"/>
                  <a:pt x="545" y="730"/>
                </a:cubicBezTo>
                <a:lnTo>
                  <a:pt x="467" y="705"/>
                </a:lnTo>
                <a:lnTo>
                  <a:pt x="467" y="517"/>
                </a:lnTo>
                <a:cubicBezTo>
                  <a:pt x="467" y="507"/>
                  <a:pt x="462" y="497"/>
                  <a:pt x="453" y="491"/>
                </a:cubicBezTo>
                <a:lnTo>
                  <a:pt x="453" y="217"/>
                </a:lnTo>
                <a:lnTo>
                  <a:pt x="638" y="217"/>
                </a:lnTo>
                <a:lnTo>
                  <a:pt x="638" y="250"/>
                </a:lnTo>
                <a:lnTo>
                  <a:pt x="501" y="552"/>
                </a:lnTo>
                <a:lnTo>
                  <a:pt x="506" y="554"/>
                </a:lnTo>
                <a:lnTo>
                  <a:pt x="500" y="553"/>
                </a:lnTo>
                <a:lnTo>
                  <a:pt x="499" y="560"/>
                </a:lnTo>
                <a:cubicBezTo>
                  <a:pt x="500" y="617"/>
                  <a:pt x="569" y="661"/>
                  <a:pt x="656" y="661"/>
                </a:cubicBezTo>
                <a:cubicBezTo>
                  <a:pt x="744" y="661"/>
                  <a:pt x="813" y="617"/>
                  <a:pt x="814" y="559"/>
                </a:cubicBezTo>
                <a:lnTo>
                  <a:pt x="814" y="55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p>
        </p:txBody>
      </p:sp>
      <p:sp>
        <p:nvSpPr>
          <p:cNvPr id="26" name="Marcador de texto 25"/>
          <p:cNvSpPr>
            <a:spLocks noGrp="1"/>
          </p:cNvSpPr>
          <p:nvPr>
            <p:ph type="body" sz="quarter" idx="19"/>
          </p:nvPr>
        </p:nvSpPr>
        <p:spPr>
          <a:xfrm>
            <a:off x="9181633" y="1406058"/>
            <a:ext cx="2760785" cy="290992"/>
          </a:xfrm>
        </p:spPr>
        <p:txBody>
          <a:bodyPr/>
          <a:lstStyle/>
          <a:p>
            <a:pPr algn="ctr"/>
            <a:r>
              <a:rPr lang="es-MX" sz="1800" dirty="0"/>
              <a:t>Decreto N° 44 / 2023</a:t>
            </a:r>
          </a:p>
          <a:p>
            <a:pPr algn="ctr"/>
            <a:r>
              <a:rPr lang="es-MX" dirty="0"/>
              <a:t>Ministerio del Trabajo y Previsión Social.</a:t>
            </a:r>
          </a:p>
          <a:p>
            <a:pPr algn="ctr"/>
            <a:endParaRPr lang="es-CL" dirty="0"/>
          </a:p>
        </p:txBody>
      </p:sp>
      <p:sp>
        <p:nvSpPr>
          <p:cNvPr id="28" name="Rectángulo 27"/>
          <p:cNvSpPr/>
          <p:nvPr/>
        </p:nvSpPr>
        <p:spPr>
          <a:xfrm>
            <a:off x="369276" y="1508262"/>
            <a:ext cx="7959969" cy="5016758"/>
          </a:xfrm>
          <a:prstGeom prst="rect">
            <a:avLst/>
          </a:prstGeom>
        </p:spPr>
        <p:txBody>
          <a:bodyPr wrap="square" lIns="91440" tIns="45720" rIns="91440" bIns="45720" anchor="t">
            <a:spAutoFit/>
          </a:bodyPr>
          <a:lstStyle/>
          <a:p>
            <a:r>
              <a:rPr lang="es-MX" sz="1600" dirty="0">
                <a:latin typeface="Arial" panose="020B0604020202020204" pitchFamily="34" charset="0"/>
                <a:cs typeface="Arial" panose="020B0604020202020204" pitchFamily="34" charset="0"/>
              </a:rPr>
              <a:t>El DTO 44 en el artículo 62, indica que:</a:t>
            </a:r>
          </a:p>
          <a:p>
            <a:endParaRPr lang="es-MX" sz="1600" dirty="0">
              <a:latin typeface="Arial" panose="020B0604020202020204" pitchFamily="34" charset="0"/>
              <a:cs typeface="Arial" panose="020B0604020202020204" pitchFamily="34" charset="0"/>
            </a:endParaRPr>
          </a:p>
          <a:p>
            <a:pPr marL="228600" indent="-228600" algn="just" fontAlgn="base">
              <a:lnSpc>
                <a:spcPct val="150000"/>
              </a:lnSpc>
              <a:spcBef>
                <a:spcPct val="0"/>
              </a:spcBef>
              <a:spcAft>
                <a:spcPct val="0"/>
              </a:spcAft>
              <a:buClr>
                <a:srgbClr val="13C045"/>
              </a:buClr>
              <a:buFont typeface="Wingdings" panose="05000000000000000000" pitchFamily="2" charset="2"/>
              <a:buChar char="ü"/>
            </a:pPr>
            <a:r>
              <a:rPr lang="es-MX" sz="1600" dirty="0">
                <a:latin typeface="Arial" panose="020B0604020202020204" pitchFamily="34" charset="0"/>
                <a:cs typeface="Arial" panose="020B0604020202020204" pitchFamily="34" charset="0"/>
              </a:rPr>
              <a:t>Las entidades empleadoras deberán mantener en sus dependencias mapas de riesgos que permitan localizar y visualizar los principales riesgos a los que están expuestos las personas trabajadoras. </a:t>
            </a:r>
          </a:p>
          <a:p>
            <a:pPr algn="just" fontAlgn="base">
              <a:lnSpc>
                <a:spcPct val="150000"/>
              </a:lnSpc>
              <a:spcBef>
                <a:spcPct val="0"/>
              </a:spcBef>
              <a:spcAft>
                <a:spcPct val="0"/>
              </a:spcAft>
              <a:buClr>
                <a:srgbClr val="71AB1B"/>
              </a:buClr>
            </a:pPr>
            <a:endParaRPr lang="es-MX" sz="1600" dirty="0">
              <a:latin typeface="Arial" panose="020B0604020202020204" pitchFamily="34" charset="0"/>
              <a:cs typeface="Arial" panose="020B0604020202020204" pitchFamily="34" charset="0"/>
            </a:endParaRPr>
          </a:p>
          <a:p>
            <a:pPr marL="228600" indent="-228600" algn="just" fontAlgn="base">
              <a:lnSpc>
                <a:spcPct val="150000"/>
              </a:lnSpc>
              <a:spcBef>
                <a:spcPct val="0"/>
              </a:spcBef>
              <a:spcAft>
                <a:spcPct val="0"/>
              </a:spcAft>
              <a:buClr>
                <a:srgbClr val="13C045"/>
              </a:buClr>
              <a:buFont typeface="Wingdings" panose="05000000000000000000" pitchFamily="2" charset="2"/>
              <a:buChar char="ü"/>
            </a:pPr>
            <a:r>
              <a:rPr lang="es-MX" sz="1600" dirty="0">
                <a:latin typeface="Arial" panose="020B0604020202020204" pitchFamily="34" charset="0"/>
                <a:cs typeface="Arial" panose="020B0604020202020204" pitchFamily="34" charset="0"/>
              </a:rPr>
              <a:t>Estos mapas deberán considerar como mínimo:</a:t>
            </a:r>
          </a:p>
          <a:p>
            <a:pPr algn="just" fontAlgn="base">
              <a:lnSpc>
                <a:spcPct val="150000"/>
              </a:lnSpc>
              <a:spcBef>
                <a:spcPct val="0"/>
              </a:spcBef>
              <a:spcAft>
                <a:spcPct val="0"/>
              </a:spcAft>
              <a:buClr>
                <a:srgbClr val="71AB1B"/>
              </a:buClr>
            </a:pPr>
            <a:endParaRPr lang="es-MX" sz="1600" dirty="0">
              <a:latin typeface="Arial" panose="020B0604020202020204" pitchFamily="34" charset="0"/>
              <a:cs typeface="Arial" panose="020B0604020202020204" pitchFamily="34" charset="0"/>
            </a:endParaRPr>
          </a:p>
          <a:p>
            <a:pPr marL="800100" lvl="1" indent="-342900" algn="just" fontAlgn="base">
              <a:lnSpc>
                <a:spcPct val="150000"/>
              </a:lnSpc>
              <a:spcBef>
                <a:spcPct val="0"/>
              </a:spcBef>
              <a:spcAft>
                <a:spcPct val="0"/>
              </a:spcAft>
              <a:buClr>
                <a:srgbClr val="13C045"/>
              </a:buClr>
              <a:buFont typeface="+mj-lt"/>
              <a:buAutoNum type="arabicPeriod"/>
            </a:pPr>
            <a:r>
              <a:rPr lang="es-MX" sz="1600" dirty="0">
                <a:latin typeface="Arial" panose="020B0604020202020204" pitchFamily="34" charset="0"/>
                <a:cs typeface="Arial" panose="020B0604020202020204" pitchFamily="34" charset="0"/>
              </a:rPr>
              <a:t>Un dibujo o esquema del lugar de trabajo.</a:t>
            </a:r>
          </a:p>
          <a:p>
            <a:pPr marL="800100" lvl="1" indent="-342900" algn="just" fontAlgn="base">
              <a:lnSpc>
                <a:spcPct val="150000"/>
              </a:lnSpc>
              <a:spcBef>
                <a:spcPct val="0"/>
              </a:spcBef>
              <a:spcAft>
                <a:spcPct val="0"/>
              </a:spcAft>
              <a:buClr>
                <a:srgbClr val="13C045"/>
              </a:buClr>
              <a:buFont typeface="+mj-lt"/>
              <a:buAutoNum type="arabicPeriod"/>
            </a:pPr>
            <a:r>
              <a:rPr lang="es-MX" sz="1600" dirty="0">
                <a:latin typeface="Arial"/>
                <a:cs typeface="Arial"/>
              </a:rPr>
              <a:t>Indicar, a través de símbolos, los principales riesgos existentes en el lugar de trabajo conforme sean determinados en la matriz de identificación de </a:t>
            </a:r>
            <a:r>
              <a:rPr lang="es-MX" sz="1600">
                <a:latin typeface="Arial"/>
                <a:cs typeface="Arial"/>
              </a:rPr>
              <a:t>peligros y evaluación de riesgos. La actualización de los mapas de riesgos </a:t>
            </a:r>
            <a:r>
              <a:rPr lang="es-MX" sz="1600" dirty="0">
                <a:latin typeface="Arial"/>
                <a:cs typeface="Arial"/>
              </a:rPr>
              <a:t>deberá efectuarse cada vez que cambie la referida matriz.</a:t>
            </a:r>
          </a:p>
          <a:p>
            <a:pPr algn="just" fontAlgn="base">
              <a:lnSpc>
                <a:spcPct val="150000"/>
              </a:lnSpc>
              <a:spcBef>
                <a:spcPct val="0"/>
              </a:spcBef>
              <a:spcAft>
                <a:spcPct val="0"/>
              </a:spcAft>
              <a:buClr>
                <a:srgbClr val="71AB1B"/>
              </a:buClr>
            </a:pP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037298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to 10"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90" name="Diapositiva de think-cell" r:id="rId5" imgW="395" imgH="396" progId="TCLayout.ActiveDocument.1">
                  <p:embed/>
                </p:oleObj>
              </mc:Choice>
              <mc:Fallback>
                <p:oleObj name="Diapositiva de think-cell"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ítulo 6"/>
          <p:cNvSpPr>
            <a:spLocks noGrp="1"/>
          </p:cNvSpPr>
          <p:nvPr>
            <p:ph type="title"/>
          </p:nvPr>
        </p:nvSpPr>
        <p:spPr/>
        <p:txBody>
          <a:bodyPr/>
          <a:lstStyle/>
          <a:p>
            <a:r>
              <a:rPr lang="es-CL" dirty="0"/>
              <a:t>Contexto</a:t>
            </a:r>
          </a:p>
        </p:txBody>
      </p:sp>
      <p:sp>
        <p:nvSpPr>
          <p:cNvPr id="6" name="Marcador de número de diapositiva 5"/>
          <p:cNvSpPr>
            <a:spLocks noGrp="1"/>
          </p:cNvSpPr>
          <p:nvPr>
            <p:ph type="sldNum" sz="quarter" idx="22"/>
          </p:nvPr>
        </p:nvSpPr>
        <p:spPr/>
        <p:txBody>
          <a:bodyPr/>
          <a:lstStyle/>
          <a:p>
            <a:fld id="{4B90B3AC-360D-4C0F-BB2D-EFC963FB8AB1}" type="slidenum">
              <a:rPr lang="es-CL" smtClean="0"/>
              <a:pPr/>
              <a:t>6</a:t>
            </a:fld>
            <a:endParaRPr lang="es-CL" dirty="0"/>
          </a:p>
        </p:txBody>
      </p:sp>
      <p:sp>
        <p:nvSpPr>
          <p:cNvPr id="10" name="Freeform 234">
            <a:extLst>
              <a:ext uri="{FF2B5EF4-FFF2-40B4-BE49-F238E27FC236}">
                <a16:creationId xmlns:a16="http://schemas.microsoft.com/office/drawing/2014/main" xmlns="" id="{30BB4F17-453A-987F-1519-97B3CE8E2307}"/>
              </a:ext>
            </a:extLst>
          </p:cNvPr>
          <p:cNvSpPr>
            <a:spLocks noEditPoints="1"/>
          </p:cNvSpPr>
          <p:nvPr/>
        </p:nvSpPr>
        <p:spPr bwMode="auto">
          <a:xfrm>
            <a:off x="9731795" y="2295325"/>
            <a:ext cx="1799496" cy="1794177"/>
          </a:xfrm>
          <a:custGeom>
            <a:avLst/>
            <a:gdLst>
              <a:gd name="T0" fmla="*/ 5 w 814"/>
              <a:gd name="T1" fmla="*/ 558 h 813"/>
              <a:gd name="T2" fmla="*/ 5 w 814"/>
              <a:gd name="T3" fmla="*/ 558 h 813"/>
              <a:gd name="T4" fmla="*/ 453 w 814"/>
              <a:gd name="T5" fmla="*/ 180 h 813"/>
              <a:gd name="T6" fmla="*/ 453 w 814"/>
              <a:gd name="T7" fmla="*/ 152 h 813"/>
              <a:gd name="T8" fmla="*/ 453 w 814"/>
              <a:gd name="T9" fmla="*/ 180 h 813"/>
              <a:gd name="T10" fmla="*/ 546 w 814"/>
              <a:gd name="T11" fmla="*/ 541 h 813"/>
              <a:gd name="T12" fmla="*/ 767 w 814"/>
              <a:gd name="T13" fmla="*/ 541 h 813"/>
              <a:gd name="T14" fmla="*/ 771 w 814"/>
              <a:gd name="T15" fmla="*/ 578 h 813"/>
              <a:gd name="T16" fmla="*/ 656 w 814"/>
              <a:gd name="T17" fmla="*/ 624 h 813"/>
              <a:gd name="T18" fmla="*/ 771 w 814"/>
              <a:gd name="T19" fmla="*/ 578 h 813"/>
              <a:gd name="T20" fmla="*/ 360 w 814"/>
              <a:gd name="T21" fmla="*/ 151 h 813"/>
              <a:gd name="T22" fmla="*/ 186 w 814"/>
              <a:gd name="T23" fmla="*/ 180 h 813"/>
              <a:gd name="T24" fmla="*/ 47 w 814"/>
              <a:gd name="T25" fmla="*/ 541 h 813"/>
              <a:gd name="T26" fmla="*/ 157 w 814"/>
              <a:gd name="T27" fmla="*/ 298 h 813"/>
              <a:gd name="T28" fmla="*/ 47 w 814"/>
              <a:gd name="T29" fmla="*/ 541 h 813"/>
              <a:gd name="T30" fmla="*/ 157 w 814"/>
              <a:gd name="T31" fmla="*/ 624 h 813"/>
              <a:gd name="T32" fmla="*/ 272 w 814"/>
              <a:gd name="T33" fmla="*/ 578 h 813"/>
              <a:gd name="T34" fmla="*/ 445 w 814"/>
              <a:gd name="T35" fmla="*/ 737 h 813"/>
              <a:gd name="T36" fmla="*/ 534 w 814"/>
              <a:gd name="T37" fmla="*/ 765 h 813"/>
              <a:gd name="T38" fmla="*/ 541 w 814"/>
              <a:gd name="T39" fmla="*/ 777 h 813"/>
              <a:gd name="T40" fmla="*/ 272 w 814"/>
              <a:gd name="T41" fmla="*/ 774 h 813"/>
              <a:gd name="T42" fmla="*/ 368 w 814"/>
              <a:gd name="T43" fmla="*/ 737 h 813"/>
              <a:gd name="T44" fmla="*/ 407 w 814"/>
              <a:gd name="T45" fmla="*/ 83 h 813"/>
              <a:gd name="T46" fmla="*/ 383 w 814"/>
              <a:gd name="T47" fmla="*/ 60 h 813"/>
              <a:gd name="T48" fmla="*/ 430 w 814"/>
              <a:gd name="T49" fmla="*/ 60 h 813"/>
              <a:gd name="T50" fmla="*/ 397 w 814"/>
              <a:gd name="T51" fmla="*/ 485 h 813"/>
              <a:gd name="T52" fmla="*/ 397 w 814"/>
              <a:gd name="T53" fmla="*/ 119 h 813"/>
              <a:gd name="T54" fmla="*/ 416 w 814"/>
              <a:gd name="T55" fmla="*/ 485 h 813"/>
              <a:gd name="T56" fmla="*/ 430 w 814"/>
              <a:gd name="T57" fmla="*/ 700 h 813"/>
              <a:gd name="T58" fmla="*/ 383 w 814"/>
              <a:gd name="T59" fmla="*/ 700 h 813"/>
              <a:gd name="T60" fmla="*/ 430 w 814"/>
              <a:gd name="T61" fmla="*/ 522 h 813"/>
              <a:gd name="T62" fmla="*/ 808 w 814"/>
              <a:gd name="T63" fmla="*/ 559 h 813"/>
              <a:gd name="T64" fmla="*/ 808 w 814"/>
              <a:gd name="T65" fmla="*/ 559 h 813"/>
              <a:gd name="T66" fmla="*/ 808 w 814"/>
              <a:gd name="T67" fmla="*/ 559 h 813"/>
              <a:gd name="T68" fmla="*/ 814 w 814"/>
              <a:gd name="T69" fmla="*/ 557 h 813"/>
              <a:gd name="T70" fmla="*/ 675 w 814"/>
              <a:gd name="T71" fmla="*/ 216 h 813"/>
              <a:gd name="T72" fmla="*/ 703 w 814"/>
              <a:gd name="T73" fmla="*/ 182 h 813"/>
              <a:gd name="T74" fmla="*/ 453 w 814"/>
              <a:gd name="T75" fmla="*/ 115 h 813"/>
              <a:gd name="T76" fmla="*/ 467 w 814"/>
              <a:gd name="T77" fmla="*/ 60 h 813"/>
              <a:gd name="T78" fmla="*/ 347 w 814"/>
              <a:gd name="T79" fmla="*/ 60 h 813"/>
              <a:gd name="T80" fmla="*/ 360 w 814"/>
              <a:gd name="T81" fmla="*/ 113 h 813"/>
              <a:gd name="T82" fmla="*/ 111 w 814"/>
              <a:gd name="T83" fmla="*/ 182 h 813"/>
              <a:gd name="T84" fmla="*/ 138 w 814"/>
              <a:gd name="T85" fmla="*/ 216 h 813"/>
              <a:gd name="T86" fmla="*/ 1 w 814"/>
              <a:gd name="T87" fmla="*/ 551 h 813"/>
              <a:gd name="T88" fmla="*/ 0 w 814"/>
              <a:gd name="T89" fmla="*/ 559 h 813"/>
              <a:gd name="T90" fmla="*/ 157 w 814"/>
              <a:gd name="T91" fmla="*/ 661 h 813"/>
              <a:gd name="T92" fmla="*/ 314 w 814"/>
              <a:gd name="T93" fmla="*/ 559 h 813"/>
              <a:gd name="T94" fmla="*/ 175 w 814"/>
              <a:gd name="T95" fmla="*/ 217 h 813"/>
              <a:gd name="T96" fmla="*/ 360 w 814"/>
              <a:gd name="T97" fmla="*/ 491 h 813"/>
              <a:gd name="T98" fmla="*/ 347 w 814"/>
              <a:gd name="T99" fmla="*/ 705 h 813"/>
              <a:gd name="T100" fmla="*/ 236 w 814"/>
              <a:gd name="T101" fmla="*/ 774 h 813"/>
              <a:gd name="T102" fmla="*/ 254 w 814"/>
              <a:gd name="T103" fmla="*/ 813 h 813"/>
              <a:gd name="T104" fmla="*/ 578 w 814"/>
              <a:gd name="T105" fmla="*/ 795 h 813"/>
              <a:gd name="T106" fmla="*/ 545 w 814"/>
              <a:gd name="T107" fmla="*/ 730 h 813"/>
              <a:gd name="T108" fmla="*/ 467 w 814"/>
              <a:gd name="T109" fmla="*/ 517 h 813"/>
              <a:gd name="T110" fmla="*/ 453 w 814"/>
              <a:gd name="T111" fmla="*/ 217 h 813"/>
              <a:gd name="T112" fmla="*/ 638 w 814"/>
              <a:gd name="T113" fmla="*/ 250 h 813"/>
              <a:gd name="T114" fmla="*/ 506 w 814"/>
              <a:gd name="T115" fmla="*/ 554 h 813"/>
              <a:gd name="T116" fmla="*/ 499 w 814"/>
              <a:gd name="T117" fmla="*/ 560 h 813"/>
              <a:gd name="T118" fmla="*/ 814 w 814"/>
              <a:gd name="T119" fmla="*/ 559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4" h="813">
                <a:moveTo>
                  <a:pt x="5" y="558"/>
                </a:moveTo>
                <a:lnTo>
                  <a:pt x="5" y="558"/>
                </a:lnTo>
                <a:lnTo>
                  <a:pt x="5" y="558"/>
                </a:lnTo>
                <a:lnTo>
                  <a:pt x="5" y="558"/>
                </a:lnTo>
                <a:lnTo>
                  <a:pt x="5" y="558"/>
                </a:lnTo>
                <a:close/>
                <a:moveTo>
                  <a:pt x="453" y="180"/>
                </a:moveTo>
                <a:lnTo>
                  <a:pt x="453" y="180"/>
                </a:lnTo>
                <a:lnTo>
                  <a:pt x="453" y="152"/>
                </a:lnTo>
                <a:lnTo>
                  <a:pt x="626" y="180"/>
                </a:lnTo>
                <a:lnTo>
                  <a:pt x="453" y="180"/>
                </a:lnTo>
                <a:close/>
                <a:moveTo>
                  <a:pt x="546" y="541"/>
                </a:moveTo>
                <a:lnTo>
                  <a:pt x="546" y="541"/>
                </a:lnTo>
                <a:lnTo>
                  <a:pt x="656" y="298"/>
                </a:lnTo>
                <a:lnTo>
                  <a:pt x="767" y="541"/>
                </a:lnTo>
                <a:lnTo>
                  <a:pt x="546" y="541"/>
                </a:lnTo>
                <a:close/>
                <a:moveTo>
                  <a:pt x="771" y="578"/>
                </a:moveTo>
                <a:lnTo>
                  <a:pt x="771" y="578"/>
                </a:lnTo>
                <a:cubicBezTo>
                  <a:pt x="756" y="604"/>
                  <a:pt x="709" y="624"/>
                  <a:pt x="656" y="624"/>
                </a:cubicBezTo>
                <a:cubicBezTo>
                  <a:pt x="604" y="624"/>
                  <a:pt x="557" y="604"/>
                  <a:pt x="541" y="578"/>
                </a:cubicBezTo>
                <a:lnTo>
                  <a:pt x="771" y="578"/>
                </a:lnTo>
                <a:close/>
                <a:moveTo>
                  <a:pt x="360" y="151"/>
                </a:moveTo>
                <a:lnTo>
                  <a:pt x="360" y="151"/>
                </a:lnTo>
                <a:lnTo>
                  <a:pt x="360" y="180"/>
                </a:lnTo>
                <a:lnTo>
                  <a:pt x="186" y="180"/>
                </a:lnTo>
                <a:lnTo>
                  <a:pt x="360" y="151"/>
                </a:lnTo>
                <a:close/>
                <a:moveTo>
                  <a:pt x="47" y="541"/>
                </a:moveTo>
                <a:lnTo>
                  <a:pt x="47" y="541"/>
                </a:lnTo>
                <a:lnTo>
                  <a:pt x="157" y="298"/>
                </a:lnTo>
                <a:lnTo>
                  <a:pt x="267" y="541"/>
                </a:lnTo>
                <a:lnTo>
                  <a:pt x="47" y="541"/>
                </a:lnTo>
                <a:close/>
                <a:moveTo>
                  <a:pt x="157" y="624"/>
                </a:moveTo>
                <a:lnTo>
                  <a:pt x="157" y="624"/>
                </a:lnTo>
                <a:cubicBezTo>
                  <a:pt x="105" y="624"/>
                  <a:pt x="58" y="604"/>
                  <a:pt x="42" y="578"/>
                </a:cubicBezTo>
                <a:lnTo>
                  <a:pt x="272" y="578"/>
                </a:lnTo>
                <a:cubicBezTo>
                  <a:pt x="256" y="604"/>
                  <a:pt x="209" y="624"/>
                  <a:pt x="157" y="624"/>
                </a:cubicBezTo>
                <a:close/>
                <a:moveTo>
                  <a:pt x="445" y="737"/>
                </a:moveTo>
                <a:lnTo>
                  <a:pt x="445" y="737"/>
                </a:lnTo>
                <a:lnTo>
                  <a:pt x="534" y="765"/>
                </a:lnTo>
                <a:cubicBezTo>
                  <a:pt x="538" y="766"/>
                  <a:pt x="541" y="770"/>
                  <a:pt x="541" y="774"/>
                </a:cubicBezTo>
                <a:lnTo>
                  <a:pt x="541" y="777"/>
                </a:lnTo>
                <a:lnTo>
                  <a:pt x="272" y="777"/>
                </a:lnTo>
                <a:lnTo>
                  <a:pt x="272" y="774"/>
                </a:lnTo>
                <a:cubicBezTo>
                  <a:pt x="272" y="770"/>
                  <a:pt x="275" y="766"/>
                  <a:pt x="279" y="765"/>
                </a:cubicBezTo>
                <a:lnTo>
                  <a:pt x="368" y="737"/>
                </a:lnTo>
                <a:lnTo>
                  <a:pt x="445" y="737"/>
                </a:lnTo>
                <a:close/>
                <a:moveTo>
                  <a:pt x="407" y="83"/>
                </a:moveTo>
                <a:lnTo>
                  <a:pt x="407" y="83"/>
                </a:lnTo>
                <a:cubicBezTo>
                  <a:pt x="394" y="83"/>
                  <a:pt x="383" y="72"/>
                  <a:pt x="383" y="60"/>
                </a:cubicBezTo>
                <a:cubicBezTo>
                  <a:pt x="383" y="47"/>
                  <a:pt x="394" y="36"/>
                  <a:pt x="407" y="36"/>
                </a:cubicBezTo>
                <a:cubicBezTo>
                  <a:pt x="419" y="36"/>
                  <a:pt x="430" y="47"/>
                  <a:pt x="430" y="60"/>
                </a:cubicBezTo>
                <a:cubicBezTo>
                  <a:pt x="430" y="72"/>
                  <a:pt x="419" y="83"/>
                  <a:pt x="407" y="83"/>
                </a:cubicBezTo>
                <a:close/>
                <a:moveTo>
                  <a:pt x="397" y="485"/>
                </a:moveTo>
                <a:lnTo>
                  <a:pt x="397" y="485"/>
                </a:lnTo>
                <a:lnTo>
                  <a:pt x="397" y="119"/>
                </a:lnTo>
                <a:cubicBezTo>
                  <a:pt x="404" y="120"/>
                  <a:pt x="410" y="120"/>
                  <a:pt x="416" y="119"/>
                </a:cubicBezTo>
                <a:lnTo>
                  <a:pt x="416" y="485"/>
                </a:lnTo>
                <a:lnTo>
                  <a:pt x="397" y="485"/>
                </a:lnTo>
                <a:close/>
                <a:moveTo>
                  <a:pt x="430" y="700"/>
                </a:moveTo>
                <a:lnTo>
                  <a:pt x="430" y="700"/>
                </a:lnTo>
                <a:lnTo>
                  <a:pt x="383" y="700"/>
                </a:lnTo>
                <a:lnTo>
                  <a:pt x="383" y="522"/>
                </a:lnTo>
                <a:lnTo>
                  <a:pt x="430" y="522"/>
                </a:lnTo>
                <a:lnTo>
                  <a:pt x="430" y="700"/>
                </a:lnTo>
                <a:close/>
                <a:moveTo>
                  <a:pt x="808" y="559"/>
                </a:moveTo>
                <a:lnTo>
                  <a:pt x="808" y="559"/>
                </a:lnTo>
                <a:lnTo>
                  <a:pt x="808" y="559"/>
                </a:lnTo>
                <a:lnTo>
                  <a:pt x="808" y="559"/>
                </a:lnTo>
                <a:lnTo>
                  <a:pt x="808" y="559"/>
                </a:lnTo>
                <a:close/>
                <a:moveTo>
                  <a:pt x="814" y="557"/>
                </a:moveTo>
                <a:lnTo>
                  <a:pt x="814" y="557"/>
                </a:lnTo>
                <a:lnTo>
                  <a:pt x="675" y="250"/>
                </a:lnTo>
                <a:lnTo>
                  <a:pt x="675" y="216"/>
                </a:lnTo>
                <a:cubicBezTo>
                  <a:pt x="691" y="214"/>
                  <a:pt x="703" y="201"/>
                  <a:pt x="703" y="184"/>
                </a:cubicBezTo>
                <a:lnTo>
                  <a:pt x="703" y="182"/>
                </a:lnTo>
                <a:cubicBezTo>
                  <a:pt x="703" y="166"/>
                  <a:pt x="691" y="153"/>
                  <a:pt x="675" y="150"/>
                </a:cubicBezTo>
                <a:lnTo>
                  <a:pt x="453" y="115"/>
                </a:lnTo>
                <a:lnTo>
                  <a:pt x="453" y="98"/>
                </a:lnTo>
                <a:cubicBezTo>
                  <a:pt x="462" y="87"/>
                  <a:pt x="467" y="74"/>
                  <a:pt x="467" y="60"/>
                </a:cubicBezTo>
                <a:cubicBezTo>
                  <a:pt x="467" y="26"/>
                  <a:pt x="440" y="0"/>
                  <a:pt x="407" y="0"/>
                </a:cubicBezTo>
                <a:cubicBezTo>
                  <a:pt x="374" y="0"/>
                  <a:pt x="347" y="26"/>
                  <a:pt x="347" y="60"/>
                </a:cubicBezTo>
                <a:cubicBezTo>
                  <a:pt x="347" y="74"/>
                  <a:pt x="351" y="87"/>
                  <a:pt x="360" y="98"/>
                </a:cubicBezTo>
                <a:lnTo>
                  <a:pt x="360" y="113"/>
                </a:lnTo>
                <a:lnTo>
                  <a:pt x="138" y="150"/>
                </a:lnTo>
                <a:cubicBezTo>
                  <a:pt x="122" y="153"/>
                  <a:pt x="111" y="166"/>
                  <a:pt x="111" y="182"/>
                </a:cubicBezTo>
                <a:lnTo>
                  <a:pt x="111" y="184"/>
                </a:lnTo>
                <a:cubicBezTo>
                  <a:pt x="111" y="201"/>
                  <a:pt x="122" y="214"/>
                  <a:pt x="138" y="216"/>
                </a:cubicBezTo>
                <a:lnTo>
                  <a:pt x="138" y="250"/>
                </a:lnTo>
                <a:lnTo>
                  <a:pt x="1" y="551"/>
                </a:lnTo>
                <a:cubicBezTo>
                  <a:pt x="1" y="552"/>
                  <a:pt x="1" y="552"/>
                  <a:pt x="1" y="553"/>
                </a:cubicBezTo>
                <a:lnTo>
                  <a:pt x="0" y="559"/>
                </a:lnTo>
                <a:lnTo>
                  <a:pt x="0" y="560"/>
                </a:lnTo>
                <a:cubicBezTo>
                  <a:pt x="1" y="617"/>
                  <a:pt x="70" y="661"/>
                  <a:pt x="157" y="661"/>
                </a:cubicBezTo>
                <a:cubicBezTo>
                  <a:pt x="244" y="661"/>
                  <a:pt x="313" y="617"/>
                  <a:pt x="314" y="561"/>
                </a:cubicBezTo>
                <a:lnTo>
                  <a:pt x="314" y="559"/>
                </a:lnTo>
                <a:lnTo>
                  <a:pt x="175" y="250"/>
                </a:lnTo>
                <a:lnTo>
                  <a:pt x="175" y="217"/>
                </a:lnTo>
                <a:lnTo>
                  <a:pt x="360" y="217"/>
                </a:lnTo>
                <a:lnTo>
                  <a:pt x="360" y="491"/>
                </a:lnTo>
                <a:cubicBezTo>
                  <a:pt x="352" y="497"/>
                  <a:pt x="347" y="507"/>
                  <a:pt x="347" y="517"/>
                </a:cubicBezTo>
                <a:lnTo>
                  <a:pt x="347" y="705"/>
                </a:lnTo>
                <a:lnTo>
                  <a:pt x="268" y="730"/>
                </a:lnTo>
                <a:cubicBezTo>
                  <a:pt x="249" y="736"/>
                  <a:pt x="236" y="753"/>
                  <a:pt x="236" y="774"/>
                </a:cubicBezTo>
                <a:lnTo>
                  <a:pt x="236" y="795"/>
                </a:lnTo>
                <a:cubicBezTo>
                  <a:pt x="236" y="805"/>
                  <a:pt x="244" y="813"/>
                  <a:pt x="254" y="813"/>
                </a:cubicBezTo>
                <a:lnTo>
                  <a:pt x="559" y="813"/>
                </a:lnTo>
                <a:cubicBezTo>
                  <a:pt x="569" y="813"/>
                  <a:pt x="578" y="805"/>
                  <a:pt x="578" y="795"/>
                </a:cubicBezTo>
                <a:lnTo>
                  <a:pt x="578" y="774"/>
                </a:lnTo>
                <a:cubicBezTo>
                  <a:pt x="578" y="753"/>
                  <a:pt x="565" y="736"/>
                  <a:pt x="545" y="730"/>
                </a:cubicBezTo>
                <a:lnTo>
                  <a:pt x="467" y="705"/>
                </a:lnTo>
                <a:lnTo>
                  <a:pt x="467" y="517"/>
                </a:lnTo>
                <a:cubicBezTo>
                  <a:pt x="467" y="507"/>
                  <a:pt x="462" y="497"/>
                  <a:pt x="453" y="491"/>
                </a:cubicBezTo>
                <a:lnTo>
                  <a:pt x="453" y="217"/>
                </a:lnTo>
                <a:lnTo>
                  <a:pt x="638" y="217"/>
                </a:lnTo>
                <a:lnTo>
                  <a:pt x="638" y="250"/>
                </a:lnTo>
                <a:lnTo>
                  <a:pt x="501" y="552"/>
                </a:lnTo>
                <a:lnTo>
                  <a:pt x="506" y="554"/>
                </a:lnTo>
                <a:lnTo>
                  <a:pt x="500" y="553"/>
                </a:lnTo>
                <a:lnTo>
                  <a:pt x="499" y="560"/>
                </a:lnTo>
                <a:cubicBezTo>
                  <a:pt x="500" y="617"/>
                  <a:pt x="569" y="661"/>
                  <a:pt x="656" y="661"/>
                </a:cubicBezTo>
                <a:cubicBezTo>
                  <a:pt x="744" y="661"/>
                  <a:pt x="813" y="617"/>
                  <a:pt x="814" y="559"/>
                </a:cubicBezTo>
                <a:lnTo>
                  <a:pt x="814" y="55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p>
        </p:txBody>
      </p:sp>
      <p:sp>
        <p:nvSpPr>
          <p:cNvPr id="26" name="Marcador de texto 25"/>
          <p:cNvSpPr>
            <a:spLocks noGrp="1"/>
          </p:cNvSpPr>
          <p:nvPr>
            <p:ph type="body" sz="quarter" idx="19"/>
          </p:nvPr>
        </p:nvSpPr>
        <p:spPr>
          <a:xfrm>
            <a:off x="9181633" y="1406058"/>
            <a:ext cx="2760785" cy="290992"/>
          </a:xfrm>
        </p:spPr>
        <p:txBody>
          <a:bodyPr/>
          <a:lstStyle/>
          <a:p>
            <a:pPr algn="ctr"/>
            <a:r>
              <a:rPr lang="es-MX" sz="1800" dirty="0"/>
              <a:t>Decreto N° 44 / 2023</a:t>
            </a:r>
          </a:p>
          <a:p>
            <a:pPr algn="ctr"/>
            <a:r>
              <a:rPr lang="es-MX" dirty="0"/>
              <a:t>Ministerio del Trabajo y Previsión Social.</a:t>
            </a:r>
          </a:p>
          <a:p>
            <a:pPr algn="ctr"/>
            <a:endParaRPr lang="es-CL" dirty="0"/>
          </a:p>
        </p:txBody>
      </p:sp>
      <p:sp>
        <p:nvSpPr>
          <p:cNvPr id="28" name="Rectángulo 27"/>
          <p:cNvSpPr/>
          <p:nvPr/>
        </p:nvSpPr>
        <p:spPr>
          <a:xfrm>
            <a:off x="369276" y="1508262"/>
            <a:ext cx="7959969" cy="3170099"/>
          </a:xfrm>
          <a:prstGeom prst="rect">
            <a:avLst/>
          </a:prstGeom>
        </p:spPr>
        <p:txBody>
          <a:bodyPr wrap="square" lIns="91440" tIns="45720" rIns="91440" bIns="45720" anchor="t">
            <a:spAutoFit/>
          </a:bodyPr>
          <a:lstStyle/>
          <a:p>
            <a:r>
              <a:rPr lang="es-MX" sz="1600" dirty="0">
                <a:latin typeface="Arial" panose="020B0604020202020204" pitchFamily="34" charset="0"/>
                <a:cs typeface="Arial" panose="020B0604020202020204" pitchFamily="34" charset="0"/>
              </a:rPr>
              <a:t>El DTO 44 en el artículo 62, indica que:</a:t>
            </a:r>
          </a:p>
          <a:p>
            <a:endParaRPr lang="es-MX" sz="1600" dirty="0">
              <a:latin typeface="Arial" panose="020B0604020202020204" pitchFamily="34" charset="0"/>
              <a:cs typeface="Arial" panose="020B0604020202020204" pitchFamily="34" charset="0"/>
            </a:endParaRPr>
          </a:p>
          <a:p>
            <a:pPr marL="228600" indent="-228600" algn="just" fontAlgn="base">
              <a:lnSpc>
                <a:spcPct val="150000"/>
              </a:lnSpc>
              <a:spcBef>
                <a:spcPct val="0"/>
              </a:spcBef>
              <a:spcAft>
                <a:spcPct val="0"/>
              </a:spcAft>
              <a:buClr>
                <a:srgbClr val="13C045"/>
              </a:buClr>
              <a:buFont typeface="Wingdings" panose="05000000000000000000" pitchFamily="2" charset="2"/>
              <a:buChar char="ü"/>
            </a:pPr>
            <a:r>
              <a:rPr lang="es-MX" sz="1600" dirty="0">
                <a:latin typeface="Arial" panose="020B0604020202020204" pitchFamily="34" charset="0"/>
                <a:cs typeface="Arial" panose="020B0604020202020204" pitchFamily="34" charset="0"/>
              </a:rPr>
              <a:t>Los mapas de riesgos deberán estar disponibles para las personas trabajadoras en sitios visibles de cada lugar de trabajo.</a:t>
            </a:r>
          </a:p>
          <a:p>
            <a:pPr marL="228600" indent="-228600" algn="just" fontAlgn="base">
              <a:lnSpc>
                <a:spcPct val="150000"/>
              </a:lnSpc>
              <a:spcBef>
                <a:spcPct val="0"/>
              </a:spcBef>
              <a:spcAft>
                <a:spcPct val="0"/>
              </a:spcAft>
              <a:buClr>
                <a:srgbClr val="13C045"/>
              </a:buClr>
              <a:buFont typeface="Wingdings" panose="05000000000000000000" pitchFamily="2" charset="2"/>
              <a:buChar char="ü"/>
            </a:pPr>
            <a:endParaRPr lang="es-MX" sz="1600" dirty="0">
              <a:latin typeface="Arial" panose="020B0604020202020204" pitchFamily="34" charset="0"/>
              <a:cs typeface="Arial" panose="020B0604020202020204" pitchFamily="34" charset="0"/>
            </a:endParaRPr>
          </a:p>
          <a:p>
            <a:pPr marL="228600" indent="-228600" algn="just" fontAlgn="base">
              <a:lnSpc>
                <a:spcPct val="150000"/>
              </a:lnSpc>
              <a:spcBef>
                <a:spcPct val="0"/>
              </a:spcBef>
              <a:spcAft>
                <a:spcPct val="0"/>
              </a:spcAft>
              <a:buClr>
                <a:srgbClr val="13C045"/>
              </a:buClr>
              <a:buFont typeface="Wingdings" panose="05000000000000000000" pitchFamily="2" charset="2"/>
              <a:buChar char="ü"/>
            </a:pPr>
            <a:r>
              <a:rPr lang="es-MX" sz="1600" dirty="0">
                <a:cs typeface="Arial"/>
              </a:rPr>
              <a:t>La metodología para la elaboración de los mapas de riesgos se regirá por la guía </a:t>
            </a:r>
            <a:r>
              <a:rPr lang="es-MX" sz="1600" dirty="0" smtClean="0">
                <a:cs typeface="Arial"/>
              </a:rPr>
              <a:t>“</a:t>
            </a:r>
            <a:r>
              <a:rPr lang="es-MX" sz="1600" dirty="0">
                <a:cs typeface="Arial"/>
              </a:rPr>
              <a:t>Guía para la elaboración de Mapas de Riesgos Laborales al interior de las entidades empleadoras</a:t>
            </a:r>
            <a:r>
              <a:rPr lang="es-MX" sz="1600" dirty="0" smtClean="0">
                <a:cs typeface="Arial"/>
              </a:rPr>
              <a:t>” del Ministerio </a:t>
            </a:r>
            <a:r>
              <a:rPr lang="es-MX" sz="1600" dirty="0">
                <a:cs typeface="Arial"/>
              </a:rPr>
              <a:t>del </a:t>
            </a:r>
            <a:r>
              <a:rPr lang="es-MX" sz="1600" dirty="0" smtClean="0">
                <a:cs typeface="Arial"/>
              </a:rPr>
              <a:t>Trabajo </a:t>
            </a:r>
            <a:r>
              <a:rPr lang="es-MX" sz="1600" dirty="0">
                <a:cs typeface="Arial"/>
              </a:rPr>
              <a:t>y </a:t>
            </a:r>
            <a:r>
              <a:rPr lang="es-MX" sz="1600" dirty="0" smtClean="0">
                <a:cs typeface="Arial"/>
              </a:rPr>
              <a:t>Previsión Social </a:t>
            </a:r>
            <a:r>
              <a:rPr lang="es-MX" sz="1600" dirty="0" smtClean="0">
                <a:cs typeface="Arial"/>
                <a:hlinkClick r:id="rId7"/>
              </a:rPr>
              <a:t>(ver guía)</a:t>
            </a:r>
            <a:r>
              <a:rPr lang="es-MX" sz="1600" dirty="0" smtClean="0">
                <a:cs typeface="Arial"/>
              </a:rPr>
              <a:t>.</a:t>
            </a:r>
          </a:p>
          <a:p>
            <a:pPr marL="228600" indent="-228600" algn="just" fontAlgn="base">
              <a:lnSpc>
                <a:spcPct val="150000"/>
              </a:lnSpc>
              <a:spcBef>
                <a:spcPct val="0"/>
              </a:spcBef>
              <a:spcAft>
                <a:spcPct val="0"/>
              </a:spcAft>
              <a:buClr>
                <a:srgbClr val="13C045"/>
              </a:buClr>
              <a:buFont typeface="Wingdings" panose="05000000000000000000" pitchFamily="2" charset="2"/>
              <a:buChar char="ü"/>
            </a:pPr>
            <a:endParaRPr lang="es-MX" sz="1600" dirty="0">
              <a:cs typeface="Arial"/>
            </a:endParaRPr>
          </a:p>
        </p:txBody>
      </p:sp>
      <p:pic>
        <p:nvPicPr>
          <p:cNvPr id="2" name="Imagen 1"/>
          <p:cNvPicPr>
            <a:picLocks noChangeAspect="1"/>
          </p:cNvPicPr>
          <p:nvPr/>
        </p:nvPicPr>
        <p:blipFill>
          <a:blip r:embed="rId8"/>
          <a:stretch>
            <a:fillRect/>
          </a:stretch>
        </p:blipFill>
        <p:spPr>
          <a:xfrm>
            <a:off x="1057564" y="4376782"/>
            <a:ext cx="1555139" cy="2010411"/>
          </a:xfrm>
          <a:prstGeom prst="rect">
            <a:avLst/>
          </a:prstGeom>
          <a:ln>
            <a:noFill/>
          </a:ln>
          <a:effectLst>
            <a:outerShdw blurRad="292100" dist="139700" dir="2700000" algn="tl" rotWithShape="0">
              <a:srgbClr val="333333">
                <a:alpha val="65000"/>
              </a:srgbClr>
            </a:outerShdw>
          </a:effectLst>
        </p:spPr>
      </p:pic>
      <p:sp>
        <p:nvSpPr>
          <p:cNvPr id="4" name="Rectángulo 3"/>
          <p:cNvSpPr/>
          <p:nvPr/>
        </p:nvSpPr>
        <p:spPr>
          <a:xfrm>
            <a:off x="2657301" y="5186864"/>
            <a:ext cx="5210444" cy="1200329"/>
          </a:xfrm>
          <a:prstGeom prst="rect">
            <a:avLst/>
          </a:prstGeom>
        </p:spPr>
        <p:txBody>
          <a:bodyPr wrap="square">
            <a:spAutoFit/>
          </a:bodyPr>
          <a:lstStyle/>
          <a:p>
            <a:r>
              <a:rPr lang="es-MX" sz="1200" dirty="0" smtClean="0"/>
              <a:t>El objetivo de la guía es disponer </a:t>
            </a:r>
            <a:r>
              <a:rPr lang="es-MX" sz="1200" dirty="0"/>
              <a:t>de una herramienta estandarizada con los elementos mínimos para elaborar mapas de riesgos laborales por las entidades empleadoras en sus dependencias, a fin comunicar de manera</a:t>
            </a:r>
          </a:p>
          <a:p>
            <a:r>
              <a:rPr lang="es-MX" sz="1200" dirty="0"/>
              <a:t>efectiva los riesgos presentes a las personas trabajadoras de éstas, identificados y evaluados en la correspondiente Matriz de Identificación y Evaluación de Riesgos.</a:t>
            </a:r>
            <a:endParaRPr lang="es-CL" sz="1200" dirty="0"/>
          </a:p>
        </p:txBody>
      </p:sp>
    </p:spTree>
    <p:extLst>
      <p:ext uri="{BB962C8B-B14F-4D97-AF65-F5344CB8AC3E}">
        <p14:creationId xmlns:p14="http://schemas.microsoft.com/office/powerpoint/2010/main" val="323007518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to 10"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13" name="Diapositiva de think-cell" r:id="rId5" imgW="395" imgH="396" progId="TCLayout.ActiveDocument.1">
                  <p:embed/>
                </p:oleObj>
              </mc:Choice>
              <mc:Fallback>
                <p:oleObj name="Diapositiva de think-cell"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ítulo 6"/>
          <p:cNvSpPr>
            <a:spLocks noGrp="1"/>
          </p:cNvSpPr>
          <p:nvPr>
            <p:ph type="title"/>
          </p:nvPr>
        </p:nvSpPr>
        <p:spPr/>
        <p:txBody>
          <a:bodyPr/>
          <a:lstStyle/>
          <a:p>
            <a:r>
              <a:rPr lang="es-CL" dirty="0"/>
              <a:t>Contexto</a:t>
            </a:r>
          </a:p>
        </p:txBody>
      </p:sp>
      <p:sp>
        <p:nvSpPr>
          <p:cNvPr id="6" name="Marcador de número de diapositiva 5"/>
          <p:cNvSpPr>
            <a:spLocks noGrp="1"/>
          </p:cNvSpPr>
          <p:nvPr>
            <p:ph type="sldNum" sz="quarter" idx="22"/>
          </p:nvPr>
        </p:nvSpPr>
        <p:spPr/>
        <p:txBody>
          <a:bodyPr/>
          <a:lstStyle/>
          <a:p>
            <a:fld id="{4B90B3AC-360D-4C0F-BB2D-EFC963FB8AB1}" type="slidenum">
              <a:rPr lang="es-CL" smtClean="0"/>
              <a:pPr/>
              <a:t>7</a:t>
            </a:fld>
            <a:endParaRPr lang="es-CL" dirty="0"/>
          </a:p>
        </p:txBody>
      </p:sp>
      <p:sp>
        <p:nvSpPr>
          <p:cNvPr id="10" name="Freeform 234">
            <a:extLst>
              <a:ext uri="{FF2B5EF4-FFF2-40B4-BE49-F238E27FC236}">
                <a16:creationId xmlns:a16="http://schemas.microsoft.com/office/drawing/2014/main" xmlns="" id="{30BB4F17-453A-987F-1519-97B3CE8E2307}"/>
              </a:ext>
            </a:extLst>
          </p:cNvPr>
          <p:cNvSpPr>
            <a:spLocks noEditPoints="1"/>
          </p:cNvSpPr>
          <p:nvPr/>
        </p:nvSpPr>
        <p:spPr bwMode="auto">
          <a:xfrm>
            <a:off x="9731795" y="2295325"/>
            <a:ext cx="1799496" cy="1794177"/>
          </a:xfrm>
          <a:custGeom>
            <a:avLst/>
            <a:gdLst>
              <a:gd name="T0" fmla="*/ 5 w 814"/>
              <a:gd name="T1" fmla="*/ 558 h 813"/>
              <a:gd name="T2" fmla="*/ 5 w 814"/>
              <a:gd name="T3" fmla="*/ 558 h 813"/>
              <a:gd name="T4" fmla="*/ 453 w 814"/>
              <a:gd name="T5" fmla="*/ 180 h 813"/>
              <a:gd name="T6" fmla="*/ 453 w 814"/>
              <a:gd name="T7" fmla="*/ 152 h 813"/>
              <a:gd name="T8" fmla="*/ 453 w 814"/>
              <a:gd name="T9" fmla="*/ 180 h 813"/>
              <a:gd name="T10" fmla="*/ 546 w 814"/>
              <a:gd name="T11" fmla="*/ 541 h 813"/>
              <a:gd name="T12" fmla="*/ 767 w 814"/>
              <a:gd name="T13" fmla="*/ 541 h 813"/>
              <a:gd name="T14" fmla="*/ 771 w 814"/>
              <a:gd name="T15" fmla="*/ 578 h 813"/>
              <a:gd name="T16" fmla="*/ 656 w 814"/>
              <a:gd name="T17" fmla="*/ 624 h 813"/>
              <a:gd name="T18" fmla="*/ 771 w 814"/>
              <a:gd name="T19" fmla="*/ 578 h 813"/>
              <a:gd name="T20" fmla="*/ 360 w 814"/>
              <a:gd name="T21" fmla="*/ 151 h 813"/>
              <a:gd name="T22" fmla="*/ 186 w 814"/>
              <a:gd name="T23" fmla="*/ 180 h 813"/>
              <a:gd name="T24" fmla="*/ 47 w 814"/>
              <a:gd name="T25" fmla="*/ 541 h 813"/>
              <a:gd name="T26" fmla="*/ 157 w 814"/>
              <a:gd name="T27" fmla="*/ 298 h 813"/>
              <a:gd name="T28" fmla="*/ 47 w 814"/>
              <a:gd name="T29" fmla="*/ 541 h 813"/>
              <a:gd name="T30" fmla="*/ 157 w 814"/>
              <a:gd name="T31" fmla="*/ 624 h 813"/>
              <a:gd name="T32" fmla="*/ 272 w 814"/>
              <a:gd name="T33" fmla="*/ 578 h 813"/>
              <a:gd name="T34" fmla="*/ 445 w 814"/>
              <a:gd name="T35" fmla="*/ 737 h 813"/>
              <a:gd name="T36" fmla="*/ 534 w 814"/>
              <a:gd name="T37" fmla="*/ 765 h 813"/>
              <a:gd name="T38" fmla="*/ 541 w 814"/>
              <a:gd name="T39" fmla="*/ 777 h 813"/>
              <a:gd name="T40" fmla="*/ 272 w 814"/>
              <a:gd name="T41" fmla="*/ 774 h 813"/>
              <a:gd name="T42" fmla="*/ 368 w 814"/>
              <a:gd name="T43" fmla="*/ 737 h 813"/>
              <a:gd name="T44" fmla="*/ 407 w 814"/>
              <a:gd name="T45" fmla="*/ 83 h 813"/>
              <a:gd name="T46" fmla="*/ 383 w 814"/>
              <a:gd name="T47" fmla="*/ 60 h 813"/>
              <a:gd name="T48" fmla="*/ 430 w 814"/>
              <a:gd name="T49" fmla="*/ 60 h 813"/>
              <a:gd name="T50" fmla="*/ 397 w 814"/>
              <a:gd name="T51" fmla="*/ 485 h 813"/>
              <a:gd name="T52" fmla="*/ 397 w 814"/>
              <a:gd name="T53" fmla="*/ 119 h 813"/>
              <a:gd name="T54" fmla="*/ 416 w 814"/>
              <a:gd name="T55" fmla="*/ 485 h 813"/>
              <a:gd name="T56" fmla="*/ 430 w 814"/>
              <a:gd name="T57" fmla="*/ 700 h 813"/>
              <a:gd name="T58" fmla="*/ 383 w 814"/>
              <a:gd name="T59" fmla="*/ 700 h 813"/>
              <a:gd name="T60" fmla="*/ 430 w 814"/>
              <a:gd name="T61" fmla="*/ 522 h 813"/>
              <a:gd name="T62" fmla="*/ 808 w 814"/>
              <a:gd name="T63" fmla="*/ 559 h 813"/>
              <a:gd name="T64" fmla="*/ 808 w 814"/>
              <a:gd name="T65" fmla="*/ 559 h 813"/>
              <a:gd name="T66" fmla="*/ 808 w 814"/>
              <a:gd name="T67" fmla="*/ 559 h 813"/>
              <a:gd name="T68" fmla="*/ 814 w 814"/>
              <a:gd name="T69" fmla="*/ 557 h 813"/>
              <a:gd name="T70" fmla="*/ 675 w 814"/>
              <a:gd name="T71" fmla="*/ 216 h 813"/>
              <a:gd name="T72" fmla="*/ 703 w 814"/>
              <a:gd name="T73" fmla="*/ 182 h 813"/>
              <a:gd name="T74" fmla="*/ 453 w 814"/>
              <a:gd name="T75" fmla="*/ 115 h 813"/>
              <a:gd name="T76" fmla="*/ 467 w 814"/>
              <a:gd name="T77" fmla="*/ 60 h 813"/>
              <a:gd name="T78" fmla="*/ 347 w 814"/>
              <a:gd name="T79" fmla="*/ 60 h 813"/>
              <a:gd name="T80" fmla="*/ 360 w 814"/>
              <a:gd name="T81" fmla="*/ 113 h 813"/>
              <a:gd name="T82" fmla="*/ 111 w 814"/>
              <a:gd name="T83" fmla="*/ 182 h 813"/>
              <a:gd name="T84" fmla="*/ 138 w 814"/>
              <a:gd name="T85" fmla="*/ 216 h 813"/>
              <a:gd name="T86" fmla="*/ 1 w 814"/>
              <a:gd name="T87" fmla="*/ 551 h 813"/>
              <a:gd name="T88" fmla="*/ 0 w 814"/>
              <a:gd name="T89" fmla="*/ 559 h 813"/>
              <a:gd name="T90" fmla="*/ 157 w 814"/>
              <a:gd name="T91" fmla="*/ 661 h 813"/>
              <a:gd name="T92" fmla="*/ 314 w 814"/>
              <a:gd name="T93" fmla="*/ 559 h 813"/>
              <a:gd name="T94" fmla="*/ 175 w 814"/>
              <a:gd name="T95" fmla="*/ 217 h 813"/>
              <a:gd name="T96" fmla="*/ 360 w 814"/>
              <a:gd name="T97" fmla="*/ 491 h 813"/>
              <a:gd name="T98" fmla="*/ 347 w 814"/>
              <a:gd name="T99" fmla="*/ 705 h 813"/>
              <a:gd name="T100" fmla="*/ 236 w 814"/>
              <a:gd name="T101" fmla="*/ 774 h 813"/>
              <a:gd name="T102" fmla="*/ 254 w 814"/>
              <a:gd name="T103" fmla="*/ 813 h 813"/>
              <a:gd name="T104" fmla="*/ 578 w 814"/>
              <a:gd name="T105" fmla="*/ 795 h 813"/>
              <a:gd name="T106" fmla="*/ 545 w 814"/>
              <a:gd name="T107" fmla="*/ 730 h 813"/>
              <a:gd name="T108" fmla="*/ 467 w 814"/>
              <a:gd name="T109" fmla="*/ 517 h 813"/>
              <a:gd name="T110" fmla="*/ 453 w 814"/>
              <a:gd name="T111" fmla="*/ 217 h 813"/>
              <a:gd name="T112" fmla="*/ 638 w 814"/>
              <a:gd name="T113" fmla="*/ 250 h 813"/>
              <a:gd name="T114" fmla="*/ 506 w 814"/>
              <a:gd name="T115" fmla="*/ 554 h 813"/>
              <a:gd name="T116" fmla="*/ 499 w 814"/>
              <a:gd name="T117" fmla="*/ 560 h 813"/>
              <a:gd name="T118" fmla="*/ 814 w 814"/>
              <a:gd name="T119" fmla="*/ 559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4" h="813">
                <a:moveTo>
                  <a:pt x="5" y="558"/>
                </a:moveTo>
                <a:lnTo>
                  <a:pt x="5" y="558"/>
                </a:lnTo>
                <a:lnTo>
                  <a:pt x="5" y="558"/>
                </a:lnTo>
                <a:lnTo>
                  <a:pt x="5" y="558"/>
                </a:lnTo>
                <a:lnTo>
                  <a:pt x="5" y="558"/>
                </a:lnTo>
                <a:close/>
                <a:moveTo>
                  <a:pt x="453" y="180"/>
                </a:moveTo>
                <a:lnTo>
                  <a:pt x="453" y="180"/>
                </a:lnTo>
                <a:lnTo>
                  <a:pt x="453" y="152"/>
                </a:lnTo>
                <a:lnTo>
                  <a:pt x="626" y="180"/>
                </a:lnTo>
                <a:lnTo>
                  <a:pt x="453" y="180"/>
                </a:lnTo>
                <a:close/>
                <a:moveTo>
                  <a:pt x="546" y="541"/>
                </a:moveTo>
                <a:lnTo>
                  <a:pt x="546" y="541"/>
                </a:lnTo>
                <a:lnTo>
                  <a:pt x="656" y="298"/>
                </a:lnTo>
                <a:lnTo>
                  <a:pt x="767" y="541"/>
                </a:lnTo>
                <a:lnTo>
                  <a:pt x="546" y="541"/>
                </a:lnTo>
                <a:close/>
                <a:moveTo>
                  <a:pt x="771" y="578"/>
                </a:moveTo>
                <a:lnTo>
                  <a:pt x="771" y="578"/>
                </a:lnTo>
                <a:cubicBezTo>
                  <a:pt x="756" y="604"/>
                  <a:pt x="709" y="624"/>
                  <a:pt x="656" y="624"/>
                </a:cubicBezTo>
                <a:cubicBezTo>
                  <a:pt x="604" y="624"/>
                  <a:pt x="557" y="604"/>
                  <a:pt x="541" y="578"/>
                </a:cubicBezTo>
                <a:lnTo>
                  <a:pt x="771" y="578"/>
                </a:lnTo>
                <a:close/>
                <a:moveTo>
                  <a:pt x="360" y="151"/>
                </a:moveTo>
                <a:lnTo>
                  <a:pt x="360" y="151"/>
                </a:lnTo>
                <a:lnTo>
                  <a:pt x="360" y="180"/>
                </a:lnTo>
                <a:lnTo>
                  <a:pt x="186" y="180"/>
                </a:lnTo>
                <a:lnTo>
                  <a:pt x="360" y="151"/>
                </a:lnTo>
                <a:close/>
                <a:moveTo>
                  <a:pt x="47" y="541"/>
                </a:moveTo>
                <a:lnTo>
                  <a:pt x="47" y="541"/>
                </a:lnTo>
                <a:lnTo>
                  <a:pt x="157" y="298"/>
                </a:lnTo>
                <a:lnTo>
                  <a:pt x="267" y="541"/>
                </a:lnTo>
                <a:lnTo>
                  <a:pt x="47" y="541"/>
                </a:lnTo>
                <a:close/>
                <a:moveTo>
                  <a:pt x="157" y="624"/>
                </a:moveTo>
                <a:lnTo>
                  <a:pt x="157" y="624"/>
                </a:lnTo>
                <a:cubicBezTo>
                  <a:pt x="105" y="624"/>
                  <a:pt x="58" y="604"/>
                  <a:pt x="42" y="578"/>
                </a:cubicBezTo>
                <a:lnTo>
                  <a:pt x="272" y="578"/>
                </a:lnTo>
                <a:cubicBezTo>
                  <a:pt x="256" y="604"/>
                  <a:pt x="209" y="624"/>
                  <a:pt x="157" y="624"/>
                </a:cubicBezTo>
                <a:close/>
                <a:moveTo>
                  <a:pt x="445" y="737"/>
                </a:moveTo>
                <a:lnTo>
                  <a:pt x="445" y="737"/>
                </a:lnTo>
                <a:lnTo>
                  <a:pt x="534" y="765"/>
                </a:lnTo>
                <a:cubicBezTo>
                  <a:pt x="538" y="766"/>
                  <a:pt x="541" y="770"/>
                  <a:pt x="541" y="774"/>
                </a:cubicBezTo>
                <a:lnTo>
                  <a:pt x="541" y="777"/>
                </a:lnTo>
                <a:lnTo>
                  <a:pt x="272" y="777"/>
                </a:lnTo>
                <a:lnTo>
                  <a:pt x="272" y="774"/>
                </a:lnTo>
                <a:cubicBezTo>
                  <a:pt x="272" y="770"/>
                  <a:pt x="275" y="766"/>
                  <a:pt x="279" y="765"/>
                </a:cubicBezTo>
                <a:lnTo>
                  <a:pt x="368" y="737"/>
                </a:lnTo>
                <a:lnTo>
                  <a:pt x="445" y="737"/>
                </a:lnTo>
                <a:close/>
                <a:moveTo>
                  <a:pt x="407" y="83"/>
                </a:moveTo>
                <a:lnTo>
                  <a:pt x="407" y="83"/>
                </a:lnTo>
                <a:cubicBezTo>
                  <a:pt x="394" y="83"/>
                  <a:pt x="383" y="72"/>
                  <a:pt x="383" y="60"/>
                </a:cubicBezTo>
                <a:cubicBezTo>
                  <a:pt x="383" y="47"/>
                  <a:pt x="394" y="36"/>
                  <a:pt x="407" y="36"/>
                </a:cubicBezTo>
                <a:cubicBezTo>
                  <a:pt x="419" y="36"/>
                  <a:pt x="430" y="47"/>
                  <a:pt x="430" y="60"/>
                </a:cubicBezTo>
                <a:cubicBezTo>
                  <a:pt x="430" y="72"/>
                  <a:pt x="419" y="83"/>
                  <a:pt x="407" y="83"/>
                </a:cubicBezTo>
                <a:close/>
                <a:moveTo>
                  <a:pt x="397" y="485"/>
                </a:moveTo>
                <a:lnTo>
                  <a:pt x="397" y="485"/>
                </a:lnTo>
                <a:lnTo>
                  <a:pt x="397" y="119"/>
                </a:lnTo>
                <a:cubicBezTo>
                  <a:pt x="404" y="120"/>
                  <a:pt x="410" y="120"/>
                  <a:pt x="416" y="119"/>
                </a:cubicBezTo>
                <a:lnTo>
                  <a:pt x="416" y="485"/>
                </a:lnTo>
                <a:lnTo>
                  <a:pt x="397" y="485"/>
                </a:lnTo>
                <a:close/>
                <a:moveTo>
                  <a:pt x="430" y="700"/>
                </a:moveTo>
                <a:lnTo>
                  <a:pt x="430" y="700"/>
                </a:lnTo>
                <a:lnTo>
                  <a:pt x="383" y="700"/>
                </a:lnTo>
                <a:lnTo>
                  <a:pt x="383" y="522"/>
                </a:lnTo>
                <a:lnTo>
                  <a:pt x="430" y="522"/>
                </a:lnTo>
                <a:lnTo>
                  <a:pt x="430" y="700"/>
                </a:lnTo>
                <a:close/>
                <a:moveTo>
                  <a:pt x="808" y="559"/>
                </a:moveTo>
                <a:lnTo>
                  <a:pt x="808" y="559"/>
                </a:lnTo>
                <a:lnTo>
                  <a:pt x="808" y="559"/>
                </a:lnTo>
                <a:lnTo>
                  <a:pt x="808" y="559"/>
                </a:lnTo>
                <a:lnTo>
                  <a:pt x="808" y="559"/>
                </a:lnTo>
                <a:close/>
                <a:moveTo>
                  <a:pt x="814" y="557"/>
                </a:moveTo>
                <a:lnTo>
                  <a:pt x="814" y="557"/>
                </a:lnTo>
                <a:lnTo>
                  <a:pt x="675" y="250"/>
                </a:lnTo>
                <a:lnTo>
                  <a:pt x="675" y="216"/>
                </a:lnTo>
                <a:cubicBezTo>
                  <a:pt x="691" y="214"/>
                  <a:pt x="703" y="201"/>
                  <a:pt x="703" y="184"/>
                </a:cubicBezTo>
                <a:lnTo>
                  <a:pt x="703" y="182"/>
                </a:lnTo>
                <a:cubicBezTo>
                  <a:pt x="703" y="166"/>
                  <a:pt x="691" y="153"/>
                  <a:pt x="675" y="150"/>
                </a:cubicBezTo>
                <a:lnTo>
                  <a:pt x="453" y="115"/>
                </a:lnTo>
                <a:lnTo>
                  <a:pt x="453" y="98"/>
                </a:lnTo>
                <a:cubicBezTo>
                  <a:pt x="462" y="87"/>
                  <a:pt x="467" y="74"/>
                  <a:pt x="467" y="60"/>
                </a:cubicBezTo>
                <a:cubicBezTo>
                  <a:pt x="467" y="26"/>
                  <a:pt x="440" y="0"/>
                  <a:pt x="407" y="0"/>
                </a:cubicBezTo>
                <a:cubicBezTo>
                  <a:pt x="374" y="0"/>
                  <a:pt x="347" y="26"/>
                  <a:pt x="347" y="60"/>
                </a:cubicBezTo>
                <a:cubicBezTo>
                  <a:pt x="347" y="74"/>
                  <a:pt x="351" y="87"/>
                  <a:pt x="360" y="98"/>
                </a:cubicBezTo>
                <a:lnTo>
                  <a:pt x="360" y="113"/>
                </a:lnTo>
                <a:lnTo>
                  <a:pt x="138" y="150"/>
                </a:lnTo>
                <a:cubicBezTo>
                  <a:pt x="122" y="153"/>
                  <a:pt x="111" y="166"/>
                  <a:pt x="111" y="182"/>
                </a:cubicBezTo>
                <a:lnTo>
                  <a:pt x="111" y="184"/>
                </a:lnTo>
                <a:cubicBezTo>
                  <a:pt x="111" y="201"/>
                  <a:pt x="122" y="214"/>
                  <a:pt x="138" y="216"/>
                </a:cubicBezTo>
                <a:lnTo>
                  <a:pt x="138" y="250"/>
                </a:lnTo>
                <a:lnTo>
                  <a:pt x="1" y="551"/>
                </a:lnTo>
                <a:cubicBezTo>
                  <a:pt x="1" y="552"/>
                  <a:pt x="1" y="552"/>
                  <a:pt x="1" y="553"/>
                </a:cubicBezTo>
                <a:lnTo>
                  <a:pt x="0" y="559"/>
                </a:lnTo>
                <a:lnTo>
                  <a:pt x="0" y="560"/>
                </a:lnTo>
                <a:cubicBezTo>
                  <a:pt x="1" y="617"/>
                  <a:pt x="70" y="661"/>
                  <a:pt x="157" y="661"/>
                </a:cubicBezTo>
                <a:cubicBezTo>
                  <a:pt x="244" y="661"/>
                  <a:pt x="313" y="617"/>
                  <a:pt x="314" y="561"/>
                </a:cubicBezTo>
                <a:lnTo>
                  <a:pt x="314" y="559"/>
                </a:lnTo>
                <a:lnTo>
                  <a:pt x="175" y="250"/>
                </a:lnTo>
                <a:lnTo>
                  <a:pt x="175" y="217"/>
                </a:lnTo>
                <a:lnTo>
                  <a:pt x="360" y="217"/>
                </a:lnTo>
                <a:lnTo>
                  <a:pt x="360" y="491"/>
                </a:lnTo>
                <a:cubicBezTo>
                  <a:pt x="352" y="497"/>
                  <a:pt x="347" y="507"/>
                  <a:pt x="347" y="517"/>
                </a:cubicBezTo>
                <a:lnTo>
                  <a:pt x="347" y="705"/>
                </a:lnTo>
                <a:lnTo>
                  <a:pt x="268" y="730"/>
                </a:lnTo>
                <a:cubicBezTo>
                  <a:pt x="249" y="736"/>
                  <a:pt x="236" y="753"/>
                  <a:pt x="236" y="774"/>
                </a:cubicBezTo>
                <a:lnTo>
                  <a:pt x="236" y="795"/>
                </a:lnTo>
                <a:cubicBezTo>
                  <a:pt x="236" y="805"/>
                  <a:pt x="244" y="813"/>
                  <a:pt x="254" y="813"/>
                </a:cubicBezTo>
                <a:lnTo>
                  <a:pt x="559" y="813"/>
                </a:lnTo>
                <a:cubicBezTo>
                  <a:pt x="569" y="813"/>
                  <a:pt x="578" y="805"/>
                  <a:pt x="578" y="795"/>
                </a:cubicBezTo>
                <a:lnTo>
                  <a:pt x="578" y="774"/>
                </a:lnTo>
                <a:cubicBezTo>
                  <a:pt x="578" y="753"/>
                  <a:pt x="565" y="736"/>
                  <a:pt x="545" y="730"/>
                </a:cubicBezTo>
                <a:lnTo>
                  <a:pt x="467" y="705"/>
                </a:lnTo>
                <a:lnTo>
                  <a:pt x="467" y="517"/>
                </a:lnTo>
                <a:cubicBezTo>
                  <a:pt x="467" y="507"/>
                  <a:pt x="462" y="497"/>
                  <a:pt x="453" y="491"/>
                </a:cubicBezTo>
                <a:lnTo>
                  <a:pt x="453" y="217"/>
                </a:lnTo>
                <a:lnTo>
                  <a:pt x="638" y="217"/>
                </a:lnTo>
                <a:lnTo>
                  <a:pt x="638" y="250"/>
                </a:lnTo>
                <a:lnTo>
                  <a:pt x="501" y="552"/>
                </a:lnTo>
                <a:lnTo>
                  <a:pt x="506" y="554"/>
                </a:lnTo>
                <a:lnTo>
                  <a:pt x="500" y="553"/>
                </a:lnTo>
                <a:lnTo>
                  <a:pt x="499" y="560"/>
                </a:lnTo>
                <a:cubicBezTo>
                  <a:pt x="500" y="617"/>
                  <a:pt x="569" y="661"/>
                  <a:pt x="656" y="661"/>
                </a:cubicBezTo>
                <a:cubicBezTo>
                  <a:pt x="744" y="661"/>
                  <a:pt x="813" y="617"/>
                  <a:pt x="814" y="559"/>
                </a:cubicBezTo>
                <a:lnTo>
                  <a:pt x="814" y="55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p>
        </p:txBody>
      </p:sp>
      <p:sp>
        <p:nvSpPr>
          <p:cNvPr id="26" name="Marcador de texto 25"/>
          <p:cNvSpPr>
            <a:spLocks noGrp="1"/>
          </p:cNvSpPr>
          <p:nvPr>
            <p:ph type="body" sz="quarter" idx="19"/>
          </p:nvPr>
        </p:nvSpPr>
        <p:spPr>
          <a:xfrm>
            <a:off x="9181633" y="1406058"/>
            <a:ext cx="2760785" cy="290992"/>
          </a:xfrm>
        </p:spPr>
        <p:txBody>
          <a:bodyPr/>
          <a:lstStyle/>
          <a:p>
            <a:pPr algn="ctr"/>
            <a:r>
              <a:rPr lang="es-MX" sz="1800" dirty="0"/>
              <a:t>Decreto N° 44 / 2023</a:t>
            </a:r>
          </a:p>
          <a:p>
            <a:pPr algn="ctr"/>
            <a:r>
              <a:rPr lang="es-MX" dirty="0"/>
              <a:t>Ministerio del Trabajo y Previsión Social.</a:t>
            </a:r>
          </a:p>
          <a:p>
            <a:pPr algn="ctr"/>
            <a:endParaRPr lang="es-CL" dirty="0"/>
          </a:p>
        </p:txBody>
      </p:sp>
      <p:sp>
        <p:nvSpPr>
          <p:cNvPr id="28" name="Rectángulo 27"/>
          <p:cNvSpPr/>
          <p:nvPr/>
        </p:nvSpPr>
        <p:spPr>
          <a:xfrm>
            <a:off x="369276" y="1508262"/>
            <a:ext cx="7959969" cy="3739998"/>
          </a:xfrm>
          <a:prstGeom prst="rect">
            <a:avLst/>
          </a:prstGeom>
        </p:spPr>
        <p:txBody>
          <a:bodyPr wrap="square" lIns="91440" tIns="45720" rIns="91440" bIns="45720" anchor="t">
            <a:spAutoFit/>
          </a:bodyPr>
          <a:lstStyle/>
          <a:p>
            <a:pPr marL="228600" indent="-228600" algn="just" fontAlgn="base">
              <a:lnSpc>
                <a:spcPct val="150000"/>
              </a:lnSpc>
              <a:spcBef>
                <a:spcPct val="0"/>
              </a:spcBef>
              <a:spcAft>
                <a:spcPct val="0"/>
              </a:spcAft>
              <a:buClr>
                <a:srgbClr val="13C045"/>
              </a:buClr>
              <a:buFont typeface="Wingdings" panose="05000000000000000000" pitchFamily="2" charset="2"/>
              <a:buChar char="ü"/>
            </a:pPr>
            <a:r>
              <a:rPr lang="es-CL" sz="1600" dirty="0">
                <a:latin typeface="Arial"/>
                <a:cs typeface="Arial"/>
              </a:rPr>
              <a:t>Artículo 63.- </a:t>
            </a:r>
            <a:r>
              <a:rPr lang="es-MX" sz="1600" dirty="0">
                <a:latin typeface="Arial"/>
                <a:cs typeface="Arial"/>
              </a:rPr>
              <a:t>Los mapas de riesgos podrán ser elaborados con la asistencia técnica </a:t>
            </a:r>
            <a:r>
              <a:rPr lang="es-MX" sz="1600">
                <a:latin typeface="Arial"/>
                <a:cs typeface="Arial"/>
              </a:rPr>
              <a:t>del departamento de prevención de riesgos u otra entidad especializada y con la participación del comité paritario. </a:t>
            </a:r>
          </a:p>
          <a:p>
            <a:pPr marL="228600" indent="-228600" algn="just" fontAlgn="base">
              <a:lnSpc>
                <a:spcPct val="150000"/>
              </a:lnSpc>
              <a:spcBef>
                <a:spcPct val="0"/>
              </a:spcBef>
              <a:spcAft>
                <a:spcPct val="0"/>
              </a:spcAft>
              <a:buClr>
                <a:srgbClr val="13C045"/>
              </a:buClr>
              <a:buFont typeface="Wingdings" panose="05000000000000000000" pitchFamily="2" charset="2"/>
              <a:buChar char="ü"/>
            </a:pPr>
            <a:endParaRPr lang="es-MX" sz="1600" dirty="0">
              <a:latin typeface="Arial" panose="020B0604020202020204" pitchFamily="34" charset="0"/>
              <a:cs typeface="Arial" panose="020B0604020202020204" pitchFamily="34" charset="0"/>
            </a:endParaRPr>
          </a:p>
          <a:p>
            <a:pPr marL="228600" indent="-228600" algn="just" fontAlgn="base">
              <a:lnSpc>
                <a:spcPct val="150000"/>
              </a:lnSpc>
              <a:spcBef>
                <a:spcPct val="0"/>
              </a:spcBef>
              <a:spcAft>
                <a:spcPct val="0"/>
              </a:spcAft>
              <a:buClr>
                <a:srgbClr val="13C045"/>
              </a:buClr>
              <a:buFont typeface="Wingdings" panose="05000000000000000000" pitchFamily="2" charset="2"/>
              <a:buChar char="ü"/>
            </a:pPr>
            <a:r>
              <a:rPr lang="es-MX" sz="1600">
                <a:latin typeface="Arial"/>
                <a:cs typeface="Arial"/>
              </a:rPr>
              <a:t>En aquellas entidades empleadoras que no tengan departamento de prevención de riesgos, el empleador podrá solicitar la </a:t>
            </a:r>
            <a:r>
              <a:rPr lang="es-MX" sz="1600" dirty="0">
                <a:solidFill>
                  <a:srgbClr val="13C045"/>
                </a:solidFill>
                <a:latin typeface="Arial"/>
                <a:cs typeface="Arial"/>
              </a:rPr>
              <a:t>asistencia técnica al organismo administrador del seguro de la ley N° </a:t>
            </a:r>
            <a:r>
              <a:rPr lang="es-CL" sz="1600" dirty="0">
                <a:solidFill>
                  <a:srgbClr val="13C045"/>
                </a:solidFill>
                <a:latin typeface="Arial"/>
                <a:cs typeface="Arial"/>
              </a:rPr>
              <a:t>16.744 para realizarlo</a:t>
            </a:r>
            <a:r>
              <a:rPr lang="es-CL" sz="1600" dirty="0">
                <a:latin typeface="Arial"/>
                <a:cs typeface="Arial"/>
              </a:rPr>
              <a:t>.</a:t>
            </a:r>
          </a:p>
          <a:p>
            <a:pPr marL="228600" indent="-228600" algn="just" fontAlgn="base">
              <a:lnSpc>
                <a:spcPct val="150000"/>
              </a:lnSpc>
              <a:spcBef>
                <a:spcPct val="0"/>
              </a:spcBef>
              <a:spcAft>
                <a:spcPct val="0"/>
              </a:spcAft>
              <a:buClr>
                <a:srgbClr val="13C045"/>
              </a:buClr>
              <a:buFont typeface="Wingdings" panose="05000000000000000000" pitchFamily="2" charset="2"/>
              <a:buChar char="ü"/>
            </a:pPr>
            <a:endParaRPr lang="es-CL" sz="1600" dirty="0">
              <a:latin typeface="Arial" panose="020B0604020202020204" pitchFamily="34" charset="0"/>
              <a:cs typeface="Arial" panose="020B0604020202020204" pitchFamily="34" charset="0"/>
            </a:endParaRPr>
          </a:p>
          <a:p>
            <a:pPr marL="228600" indent="-228600" algn="just" fontAlgn="base">
              <a:lnSpc>
                <a:spcPct val="150000"/>
              </a:lnSpc>
              <a:spcBef>
                <a:spcPct val="0"/>
              </a:spcBef>
              <a:spcAft>
                <a:spcPct val="0"/>
              </a:spcAft>
              <a:buClr>
                <a:srgbClr val="13C045"/>
              </a:buClr>
              <a:buFont typeface="Wingdings" panose="05000000000000000000" pitchFamily="2" charset="2"/>
              <a:buChar char="ü"/>
            </a:pPr>
            <a:r>
              <a:rPr lang="es-MX" sz="1600">
                <a:latin typeface="Arial"/>
                <a:cs typeface="Arial"/>
              </a:rPr>
              <a:t>Si la entidad empleadora no cuenta con comité paritario, el delegado de seguridad y salud en el trabajo deberá participar en el proceso de </a:t>
            </a:r>
            <a:r>
              <a:rPr lang="es-CL" sz="1600" dirty="0">
                <a:latin typeface="Arial"/>
                <a:cs typeface="Arial"/>
              </a:rPr>
              <a:t>confección del mapa.</a:t>
            </a:r>
          </a:p>
        </p:txBody>
      </p:sp>
    </p:spTree>
    <p:extLst>
      <p:ext uri="{BB962C8B-B14F-4D97-AF65-F5344CB8AC3E}">
        <p14:creationId xmlns:p14="http://schemas.microsoft.com/office/powerpoint/2010/main" val="342028838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to 2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37" name="Diapositiva de think-cell" r:id="rId4" imgW="395" imgH="396" progId="TCLayout.ActiveDocument.1">
                  <p:embed/>
                </p:oleObj>
              </mc:Choice>
              <mc:Fallback>
                <p:oleObj name="Diapositiva de think-cell"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Título 12"/>
          <p:cNvSpPr>
            <a:spLocks noGrp="1"/>
          </p:cNvSpPr>
          <p:nvPr>
            <p:ph type="title"/>
          </p:nvPr>
        </p:nvSpPr>
        <p:spPr/>
        <p:txBody>
          <a:bodyPr/>
          <a:lstStyle/>
          <a:p>
            <a:r>
              <a:rPr lang="es-CL" sz="4400" dirty="0"/>
              <a:t>Contenidos</a:t>
            </a:r>
          </a:p>
        </p:txBody>
      </p:sp>
      <p:sp>
        <p:nvSpPr>
          <p:cNvPr id="17" name="Marcador de texto 16"/>
          <p:cNvSpPr>
            <a:spLocks noGrp="1"/>
          </p:cNvSpPr>
          <p:nvPr>
            <p:ph type="body" sz="quarter" idx="20"/>
          </p:nvPr>
        </p:nvSpPr>
        <p:spPr/>
        <p:txBody>
          <a:bodyPr/>
          <a:lstStyle/>
          <a:p>
            <a:r>
              <a:rPr lang="es-CL" dirty="0"/>
              <a:t>1</a:t>
            </a:r>
          </a:p>
        </p:txBody>
      </p:sp>
      <p:sp>
        <p:nvSpPr>
          <p:cNvPr id="20" name="Marcador de texto 19"/>
          <p:cNvSpPr>
            <a:spLocks noGrp="1"/>
          </p:cNvSpPr>
          <p:nvPr>
            <p:ph type="body" sz="quarter" idx="55"/>
          </p:nvPr>
        </p:nvSpPr>
        <p:spPr/>
        <p:txBody>
          <a:bodyPr/>
          <a:lstStyle/>
          <a:p>
            <a:r>
              <a:rPr lang="es-CL" dirty="0"/>
              <a:t>2</a:t>
            </a:r>
          </a:p>
        </p:txBody>
      </p:sp>
      <p:sp>
        <p:nvSpPr>
          <p:cNvPr id="18" name="Marcador de texto 17"/>
          <p:cNvSpPr>
            <a:spLocks noGrp="1"/>
          </p:cNvSpPr>
          <p:nvPr>
            <p:ph type="body" sz="quarter" idx="53"/>
          </p:nvPr>
        </p:nvSpPr>
        <p:spPr/>
        <p:txBody>
          <a:bodyPr/>
          <a:lstStyle/>
          <a:p>
            <a:r>
              <a:rPr lang="es-CL" b="1" dirty="0">
                <a:solidFill>
                  <a:srgbClr val="13C045"/>
                </a:solidFill>
              </a:rPr>
              <a:t>Etapas del proceso</a:t>
            </a:r>
          </a:p>
        </p:txBody>
      </p:sp>
      <p:sp>
        <p:nvSpPr>
          <p:cNvPr id="19" name="Marcador de texto 18"/>
          <p:cNvSpPr>
            <a:spLocks noGrp="1"/>
          </p:cNvSpPr>
          <p:nvPr>
            <p:ph type="body" sz="quarter" idx="54"/>
          </p:nvPr>
        </p:nvSpPr>
        <p:spPr/>
        <p:txBody>
          <a:bodyPr/>
          <a:lstStyle/>
          <a:p>
            <a:r>
              <a:rPr lang="es-CL" dirty="0"/>
              <a:t>Contexto</a:t>
            </a:r>
          </a:p>
        </p:txBody>
      </p:sp>
    </p:spTree>
    <p:extLst>
      <p:ext uri="{BB962C8B-B14F-4D97-AF65-F5344CB8AC3E}">
        <p14:creationId xmlns:p14="http://schemas.microsoft.com/office/powerpoint/2010/main" val="4018931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449260" y="2413199"/>
            <a:ext cx="9030019" cy="382347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err="1"/>
          </a:p>
        </p:txBody>
      </p:sp>
      <p:sp>
        <p:nvSpPr>
          <p:cNvPr id="3" name="Título 2"/>
          <p:cNvSpPr>
            <a:spLocks noGrp="1"/>
          </p:cNvSpPr>
          <p:nvPr>
            <p:ph type="title"/>
          </p:nvPr>
        </p:nvSpPr>
        <p:spPr/>
        <p:txBody>
          <a:bodyPr/>
          <a:lstStyle/>
          <a:p>
            <a:r>
              <a:rPr lang="es-CL" dirty="0">
                <a:solidFill>
                  <a:srgbClr val="13C045"/>
                </a:solidFill>
              </a:rPr>
              <a:t>Etapas del proceso</a:t>
            </a:r>
          </a:p>
        </p:txBody>
      </p:sp>
      <p:sp>
        <p:nvSpPr>
          <p:cNvPr id="6" name="Marcador de número de diapositiva 5"/>
          <p:cNvSpPr>
            <a:spLocks noGrp="1"/>
          </p:cNvSpPr>
          <p:nvPr>
            <p:ph type="sldNum" sz="quarter" idx="14"/>
          </p:nvPr>
        </p:nvSpPr>
        <p:spPr/>
        <p:txBody>
          <a:bodyPr/>
          <a:lstStyle/>
          <a:p>
            <a:fld id="{4B90B3AC-360D-4C0F-BB2D-EFC963FB8AB1}" type="slidenum">
              <a:rPr lang="es-CL" smtClean="0"/>
              <a:pPr/>
              <a:t>9</a:t>
            </a:fld>
            <a:endParaRPr lang="es-CL" dirty="0"/>
          </a:p>
        </p:txBody>
      </p:sp>
      <p:sp>
        <p:nvSpPr>
          <p:cNvPr id="13" name="Subtítulo 1"/>
          <p:cNvSpPr>
            <a:spLocks noGrp="1"/>
          </p:cNvSpPr>
          <p:nvPr>
            <p:ph type="subTitle" idx="1"/>
          </p:nvPr>
        </p:nvSpPr>
        <p:spPr>
          <a:xfrm>
            <a:off x="449261" y="1104970"/>
            <a:ext cx="9792000" cy="360000"/>
          </a:xfrm>
        </p:spPr>
        <p:txBody>
          <a:bodyPr/>
          <a:lstStyle/>
          <a:p>
            <a:r>
              <a:rPr lang="es-ES" sz="1800" b="1" dirty="0"/>
              <a:t>Flujo metodología empresa</a:t>
            </a:r>
          </a:p>
        </p:txBody>
      </p:sp>
      <p:sp>
        <p:nvSpPr>
          <p:cNvPr id="30" name="Rectángulo 29"/>
          <p:cNvSpPr/>
          <p:nvPr/>
        </p:nvSpPr>
        <p:spPr>
          <a:xfrm>
            <a:off x="369277" y="1382714"/>
            <a:ext cx="11424138" cy="584775"/>
          </a:xfrm>
          <a:prstGeom prst="rect">
            <a:avLst/>
          </a:prstGeom>
        </p:spPr>
        <p:txBody>
          <a:bodyPr wrap="square">
            <a:spAutoFit/>
          </a:bodyPr>
          <a:lstStyle/>
          <a:p>
            <a:r>
              <a:rPr lang="es-MX" sz="1600" dirty="0">
                <a:solidFill>
                  <a:srgbClr val="000000"/>
                </a:solidFill>
                <a:latin typeface="Arial" panose="020B0604020202020204" pitchFamily="34" charset="0"/>
                <a:cs typeface="Arial" panose="020B0604020202020204" pitchFamily="34" charset="0"/>
              </a:rPr>
              <a:t>Se refiere a las etapas que permiten estandarizar el desarrollo de mapas de riesgos por parte de la entidad empleadora e identificar las herramientas de apoyo necesarias para su implementación.</a:t>
            </a:r>
            <a:endParaRPr lang="es-CL" sz="1600" dirty="0">
              <a:solidFill>
                <a:srgbClr val="000000"/>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b="26115"/>
          <a:stretch/>
        </p:blipFill>
        <p:spPr>
          <a:xfrm>
            <a:off x="833120" y="2682130"/>
            <a:ext cx="8370677" cy="3312269"/>
          </a:xfrm>
          <a:prstGeom prst="rect">
            <a:avLst/>
          </a:prstGeom>
        </p:spPr>
      </p:pic>
    </p:spTree>
    <p:extLst>
      <p:ext uri="{BB962C8B-B14F-4D97-AF65-F5344CB8AC3E}">
        <p14:creationId xmlns:p14="http://schemas.microsoft.com/office/powerpoint/2010/main" val="1580956341"/>
      </p:ext>
    </p:extLst>
  </p:cSld>
  <p:clrMapOvr>
    <a:masterClrMapping/>
  </p:clrMapOvr>
  <p:extLst>
    <p:ext uri="{6950BFC3-D8DA-4A85-94F7-54DA5524770B}">
      <p188:commentRel xmlns:p188="http://schemas.microsoft.com/office/powerpoint/2018/8/main" xmlns="" r:id="rId3"/>
    </p:ext>
  </p:extLs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309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8&quot;&gt;&lt;elem m_fUsage=&quot;6.08274838900000069941E+00&quot;&gt;&lt;m_msothmcolidx val=&quot;0&quot;/&gt;&lt;m_rgb r=&quot;FC&quot; g=&quot;95&quot; b=&quot;2E&quot;/&gt;&lt;/elem&gt;&lt;elem m_fUsage=&quot;1.52653860316424361265E+00&quot;&gt;&lt;m_msothmcolidx val=&quot;0&quot;/&gt;&lt;m_rgb r=&quot;FD&quot; g=&quot;99&quot; b=&quot;35&quot;/&gt;&lt;/elem&gt;&lt;elem m_fUsage=&quot;5.54569572194649307306E-01&quot;&gt;&lt;m_msothmcolidx val=&quot;0&quot;/&gt;&lt;m_rgb r=&quot;7A&quot; g=&quot;BD&quot; b=&quot;26&quot;/&gt;&lt;/elem&gt;&lt;elem m_fUsage=&quot;4.39488601718084181957E-01&quot;&gt;&lt;m_msothmcolidx val=&quot;0&quot;/&gt;&lt;m_rgb r=&quot;F3&quot; g=&quot;7D&quot; b=&quot;1E&quot;/&gt;&lt;/elem&gt;&lt;elem m_fUsage=&quot;3.13810596090000171188E-01&quot;&gt;&lt;m_msothmcolidx val=&quot;0&quot;/&gt;&lt;m_rgb r=&quot;00&quot; g=&quot;66&quot; b=&quot;1C&quot;/&gt;&lt;/elem&gt;&lt;elem m_fUsage=&quot;1.51556241846057815348E-01&quot;&gt;&lt;m_msothmcolidx val=&quot;0&quot;/&gt;&lt;m_rgb r=&quot;FD&quot; g=&quot;B1&quot; b=&quot;66&quot;/&gt;&lt;/elem&gt;&lt;elem m_fUsage=&quot;1.50094635296999207030E-01&quot;&gt;&lt;m_msothmcolidx val=&quot;0&quot;/&gt;&lt;m_rgb r=&quot;19&quot; g=&quot;5A&quot; b=&quot;28&quot;/&gt;&lt;/elem&gt;&lt;elem m_fUsage=&quot;1.35085171767299283552E-01&quot;&gt;&lt;m_msothmcolidx val=&quot;0&quot;/&gt;&lt;m_rgb r=&quot;00&quot; g=&quot;85&quot; b=&quot;7D&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TlA5XPePmQKBijDHX2wjN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TlA5XPePmQKBijDHX2wjN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JHvxTBd9rD6FWRtZER_vA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1Jdn7lnFnLKILanjy1rOr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tOLZN3RSng7Q7OL6fDEgP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1g5wTvh7A0PMtCYHw7Uiz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dbg7lgRhLit3Ex1k8JYPI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gu4bYVqNE3nowdV9P5brC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8ai8Hb3YkAywYpZA1u39y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9ue3ftJn24p2SR8NaGwal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cCLL8TDB4GyIrf4rFqvYh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MfY7512g37Kt9s.4Dg9Ou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ymZcK4Rgn2gAw72NhFRN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ymZcK4Rgn2gAw72NhFRN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ymZcK4Rgn2gAw72NhFRN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ymZcK4Rgn2gAw72NhFRN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ortadas y cierres_Achs Seguro Laboral">
  <a:themeElements>
    <a:clrScheme name="Seguro Laboral">
      <a:dk1>
        <a:srgbClr val="000000"/>
      </a:dk1>
      <a:lt1>
        <a:sysClr val="window" lastClr="FFFFFF"/>
      </a:lt1>
      <a:dk2>
        <a:srgbClr val="EAEADE"/>
      </a:dk2>
      <a:lt2>
        <a:srgbClr val="004C14"/>
      </a:lt2>
      <a:accent1>
        <a:srgbClr val="13C045"/>
      </a:accent1>
      <a:accent2>
        <a:srgbClr val="7EFF45"/>
      </a:accent2>
      <a:accent3>
        <a:srgbClr val="000000"/>
      </a:accent3>
      <a:accent4>
        <a:srgbClr val="27933E"/>
      </a:accent4>
      <a:accent5>
        <a:srgbClr val="81D877"/>
      </a:accent5>
      <a:accent6>
        <a:srgbClr val="27933E"/>
      </a:accent6>
      <a:hlink>
        <a:srgbClr val="13C045"/>
      </a:hlink>
      <a:folHlink>
        <a:srgbClr val="004C14"/>
      </a:folHlink>
    </a:clrScheme>
    <a:fontScheme name="Ac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0" tIns="0" rIns="0" bIns="0" rtlCol="0" anchor="t" anchorCtr="0"/>
      <a:lstStyle>
        <a:defPPr algn="l">
          <a:defRPr sz="1400" dirty="0" err="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ido_Achs Seguro Laboral">
  <a:themeElements>
    <a:clrScheme name="Seguro Laboral">
      <a:dk1>
        <a:srgbClr val="000000"/>
      </a:dk1>
      <a:lt1>
        <a:sysClr val="window" lastClr="FFFFFF"/>
      </a:lt1>
      <a:dk2>
        <a:srgbClr val="EAEADE"/>
      </a:dk2>
      <a:lt2>
        <a:srgbClr val="004C14"/>
      </a:lt2>
      <a:accent1>
        <a:srgbClr val="13C045"/>
      </a:accent1>
      <a:accent2>
        <a:srgbClr val="7EFF45"/>
      </a:accent2>
      <a:accent3>
        <a:srgbClr val="000000"/>
      </a:accent3>
      <a:accent4>
        <a:srgbClr val="27933E"/>
      </a:accent4>
      <a:accent5>
        <a:srgbClr val="81D877"/>
      </a:accent5>
      <a:accent6>
        <a:srgbClr val="27933E"/>
      </a:accent6>
      <a:hlink>
        <a:srgbClr val="13C045"/>
      </a:hlink>
      <a:folHlink>
        <a:srgbClr val="004C14"/>
      </a:folHlink>
    </a:clrScheme>
    <a:fontScheme name="Ac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0" tIns="0" rIns="0" bIns="0" rtlCol="0" anchor="t" anchorCtr="0"/>
      <a:lstStyle>
        <a:defPPr algn="l">
          <a:defRPr sz="14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bc1e56f-c5a5-40d8-a530-a807fff1d6cc" xsi:nil="true"/>
    <lcf76f155ced4ddcb4097134ff3c332f xmlns="391d50fe-b6cd-4da3-871e-89bb03fbb8b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E2A9FD22760AD147A5C66BC32FA5886E" ma:contentTypeVersion="11" ma:contentTypeDescription="Crear nuevo documento." ma:contentTypeScope="" ma:versionID="a11fa67d67f90021f6cdfe0087e8b36c">
  <xsd:schema xmlns:xsd="http://www.w3.org/2001/XMLSchema" xmlns:xs="http://www.w3.org/2001/XMLSchema" xmlns:p="http://schemas.microsoft.com/office/2006/metadata/properties" xmlns:ns2="391d50fe-b6cd-4da3-871e-89bb03fbb8be" xmlns:ns3="dbc1e56f-c5a5-40d8-a530-a807fff1d6cc" targetNamespace="http://schemas.microsoft.com/office/2006/metadata/properties" ma:root="true" ma:fieldsID="1e58464aea7542f101fd1f2719274de5" ns2:_="" ns3:_="">
    <xsd:import namespace="391d50fe-b6cd-4da3-871e-89bb03fbb8be"/>
    <xsd:import namespace="dbc1e56f-c5a5-40d8-a530-a807fff1d6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1d50fe-b6cd-4da3-871e-89bb03fbb8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3502374b-82e5-4b34-b572-a4b8594eee8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c1e56f-c5a5-40d8-a530-a807fff1d6c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5d19581-60c3-4388-a72e-23a0fa71e741}" ma:internalName="TaxCatchAll" ma:showField="CatchAllData" ma:web="dbc1e56f-c5a5-40d8-a530-a807fff1d6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2E0FFD-4F24-4AAD-9BEA-61A94986B913}">
  <ds:schemaRefs>
    <ds:schemaRef ds:uri="http://schemas.microsoft.com/office/2006/documentManagement/types"/>
    <ds:schemaRef ds:uri="http://www.w3.org/XML/1998/namespace"/>
    <ds:schemaRef ds:uri="6a010876-3770-4fde-a246-064718848a31"/>
    <ds:schemaRef ds:uri="http://schemas.microsoft.com/office/2006/metadata/properties"/>
    <ds:schemaRef ds:uri="http://schemas.openxmlformats.org/package/2006/metadata/core-properties"/>
    <ds:schemaRef ds:uri="http://purl.org/dc/dcmitype/"/>
    <ds:schemaRef ds:uri="39594953-0794-4abf-ab0d-a7d28a67d603"/>
    <ds:schemaRef ds:uri="http://purl.org/dc/terms/"/>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79C3462C-7754-48F9-A634-78A0313FD08A}"/>
</file>

<file path=customXml/itemProps3.xml><?xml version="1.0" encoding="utf-8"?>
<ds:datastoreItem xmlns:ds="http://schemas.openxmlformats.org/officeDocument/2006/customXml" ds:itemID="{93CCF6A1-C270-47ED-9616-37F959F274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23728</TotalTime>
  <Words>2648</Words>
  <Application>Microsoft Office PowerPoint</Application>
  <PresentationFormat>Panorámica</PresentationFormat>
  <Paragraphs>233</Paragraphs>
  <Slides>30</Slides>
  <Notes>5</Notes>
  <HiddenSlides>0</HiddenSlides>
  <MMClips>0</MMClips>
  <ScaleCrop>false</ScaleCrop>
  <HeadingPairs>
    <vt:vector size="8" baseType="variant">
      <vt:variant>
        <vt:lpstr>Fuentes usadas</vt:lpstr>
      </vt:variant>
      <vt:variant>
        <vt:i4>6</vt:i4>
      </vt:variant>
      <vt:variant>
        <vt:lpstr>Tema</vt:lpstr>
      </vt:variant>
      <vt:variant>
        <vt:i4>2</vt:i4>
      </vt:variant>
      <vt:variant>
        <vt:lpstr>Servidores OLE incrustados</vt:lpstr>
      </vt:variant>
      <vt:variant>
        <vt:i4>1</vt:i4>
      </vt:variant>
      <vt:variant>
        <vt:lpstr>Títulos de diapositiva</vt:lpstr>
      </vt:variant>
      <vt:variant>
        <vt:i4>30</vt:i4>
      </vt:variant>
    </vt:vector>
  </HeadingPairs>
  <TitlesOfParts>
    <vt:vector size="39" baseType="lpstr">
      <vt:lpstr>Arial</vt:lpstr>
      <vt:lpstr>Calibri</vt:lpstr>
      <vt:lpstr>Courier New</vt:lpstr>
      <vt:lpstr>Helvetica Neue Medium</vt:lpstr>
      <vt:lpstr>Open Sans</vt:lpstr>
      <vt:lpstr>Wingdings</vt:lpstr>
      <vt:lpstr>Portadas y cierres_Achs Seguro Laboral</vt:lpstr>
      <vt:lpstr>Contenido_Achs Seguro Laboral</vt:lpstr>
      <vt:lpstr>Diapositiva de think-cell</vt:lpstr>
      <vt:lpstr>Presentación de PowerPoint</vt:lpstr>
      <vt:lpstr>Contenidos</vt:lpstr>
      <vt:lpstr>Contexto</vt:lpstr>
      <vt:lpstr>Contexto</vt:lpstr>
      <vt:lpstr>Contexto</vt:lpstr>
      <vt:lpstr>Contexto</vt:lpstr>
      <vt:lpstr>Contexto</vt:lpstr>
      <vt:lpstr>Contenidos</vt:lpstr>
      <vt:lpstr>Etapas del proceso</vt:lpstr>
      <vt:lpstr>Etapas del proceso</vt:lpstr>
      <vt:lpstr>Etapas del proceso</vt:lpstr>
      <vt:lpstr>Etapas del proceso</vt:lpstr>
      <vt:lpstr>Etapas del proceso</vt:lpstr>
      <vt:lpstr>Etapas del proceso</vt:lpstr>
      <vt:lpstr>Etapas del proceso</vt:lpstr>
      <vt:lpstr>Etapas del proceso</vt:lpstr>
      <vt:lpstr>Etapas del proceso</vt:lpstr>
      <vt:lpstr>Etapas del proceso</vt:lpstr>
      <vt:lpstr>Etapas del proceso</vt:lpstr>
      <vt:lpstr>Etapas del proceso</vt:lpstr>
      <vt:lpstr>Etapas del proceso</vt:lpstr>
      <vt:lpstr>Etapas del proceso</vt:lpstr>
      <vt:lpstr>Etapas del proceso</vt:lpstr>
      <vt:lpstr>Etapas del proceso</vt:lpstr>
      <vt:lpstr>Etapas del proceso</vt:lpstr>
      <vt:lpstr>Etapas del proceso</vt:lpstr>
      <vt:lpstr>Etapas del proceso</vt:lpstr>
      <vt:lpstr>Etapas del proceso</vt:lpstr>
      <vt:lpstr>Etapas del proceso</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Achs</dc:creator>
  <cp:lastModifiedBy>Ruiz Poblete, Sandor Javier</cp:lastModifiedBy>
  <cp:revision>684</cp:revision>
  <dcterms:created xsi:type="dcterms:W3CDTF">2023-07-11T20:17:04Z</dcterms:created>
  <dcterms:modified xsi:type="dcterms:W3CDTF">2025-02-06T13:13:08Z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0x010100E2A9FD22760AD147A5C66BC32FA5886E</vt:lpwstr>
  </property>
  <property fmtid="{D5CDD505-2E9C-101B-9397-08002B2CF9AE}" pid="3" name="MediaServiceImageTags">
    <vt:lpwstr/>
  </property>
</Properties>
</file>