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embeddedFontLst>
    <p:embeddedFont>
      <p:font typeface="Century Gothic" panose="020B0502020202020204" pitchFamily="34" charset="0"/>
      <p:regular r:id="rId3"/>
      <p:bold r:id="rId4"/>
      <p:italic r:id="rId5"/>
      <p:boldItalic r:id="rId6"/>
    </p:embeddedFont>
  </p:embeddedFontLst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6F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6327"/>
  </p:normalViewPr>
  <p:slideViewPr>
    <p:cSldViewPr snapToGrid="0" snapToObjects="1">
      <p:cViewPr varScale="1">
        <p:scale>
          <a:sx n="111" d="100"/>
          <a:sy n="111" d="100"/>
        </p:scale>
        <p:origin x="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font" Target="fonts/font1.fntdata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customXml" Target="../customXml/item1.xml"/><Relationship Id="rId5" Type="http://schemas.openxmlformats.org/officeDocument/2006/relationships/font" Target="fonts/font3.fntdata"/><Relationship Id="rId10" Type="http://schemas.openxmlformats.org/officeDocument/2006/relationships/tableStyles" Target="tableStyles.xml"/><Relationship Id="rId4" Type="http://schemas.openxmlformats.org/officeDocument/2006/relationships/font" Target="fonts/font2.fntdata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7253E4-32E8-85A2-24C3-431992AB49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B71CF71-652C-39F1-1451-4433474F67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87792C9-1A81-E863-90BD-919A6CF5A7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0EFE0-9454-D84B-805D-01ADAEE9DAD4}" type="datetimeFigureOut">
              <a:rPr lang="es-CL" smtClean="0"/>
              <a:t>30-09-24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549263F-9F10-2225-6299-3D6AA7399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05E4BF7-6EB0-8EA1-FD54-B20A76010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935F4-6E25-C14A-8B47-5CA14D8D407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54063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96E3D6-081E-0457-64D2-3084B1E9D8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5A96ABD-5330-223D-17B3-8F766B13EC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C86C1E9-6575-1512-C1EB-9D2D575944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0EFE0-9454-D84B-805D-01ADAEE9DAD4}" type="datetimeFigureOut">
              <a:rPr lang="es-CL" smtClean="0"/>
              <a:t>30-09-24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D5FD6DC-FF17-24E0-3986-27C6FD9FAE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8E7C9E8-061A-4BD2-6BB4-071439E539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935F4-6E25-C14A-8B47-5CA14D8D407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8192136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875077D-7D18-C910-24B0-98ACA0E970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E83705B-6017-34D1-4CEA-5D19927024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CFA06C2-4DBB-99E2-5ACF-F810AF9A8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0EFE0-9454-D84B-805D-01ADAEE9DAD4}" type="datetimeFigureOut">
              <a:rPr lang="es-CL" smtClean="0"/>
              <a:t>30-09-24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4DC8F3C-73B9-E65D-D7D1-99452F163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B22E63-62C8-8C8B-EECB-98C5A31FB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935F4-6E25-C14A-8B47-5CA14D8D407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80817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373C8C-A6C6-4405-7C15-7A44E648F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91E8EBE-8B3C-2D90-79CE-20705C75E7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28F1C9A-6050-2D31-461D-F81316D02C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0EFE0-9454-D84B-805D-01ADAEE9DAD4}" type="datetimeFigureOut">
              <a:rPr lang="es-CL" smtClean="0"/>
              <a:t>30-09-24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EAA940A-9596-43AA-CFEE-CE833214C5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CE947CE-FA63-E202-850C-DDBA2E4E5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935F4-6E25-C14A-8B47-5CA14D8D407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798033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2D1A74-49FF-C11C-99A7-716BE6899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BF42D1C-B908-CF81-8BA8-2A5487F164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5819567-2BA1-4D84-A25C-057EC03C3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0EFE0-9454-D84B-805D-01ADAEE9DAD4}" type="datetimeFigureOut">
              <a:rPr lang="es-CL" smtClean="0"/>
              <a:t>30-09-24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3BBA1BC-6FC0-089F-B69D-4DA9FFDD35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B004C54-9520-B000-B974-BF2E64825B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935F4-6E25-C14A-8B47-5CA14D8D407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43023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C8B7CE-0248-ECF6-4DE3-3B1B17BFD4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650101E-3D2C-2B89-2952-6676C2EB3F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1A8C1EC-E20E-8FB3-17CE-66FBCD680B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3495479-A4A6-5ABC-1713-85B744E517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0EFE0-9454-D84B-805D-01ADAEE9DAD4}" type="datetimeFigureOut">
              <a:rPr lang="es-CL" smtClean="0"/>
              <a:t>30-09-24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1354F71-289E-1022-50D8-3B02B6331D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F016CB7-0AF5-7766-E0CA-B18ED0821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935F4-6E25-C14A-8B47-5CA14D8D407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04644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05AB1C-C5AB-17F5-4750-DA2D0FC7F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B402DA6-270A-75D6-4B45-B6E6389BBA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6022FEC-D73D-13A8-9D99-4D3F9EF616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020FEBDD-8B90-6007-952C-1C4D4BDD6F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B6B3FC45-2B84-2F35-911C-E7784A3BB8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9684B82-20A3-E39C-45FE-B3C5965A1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0EFE0-9454-D84B-805D-01ADAEE9DAD4}" type="datetimeFigureOut">
              <a:rPr lang="es-CL" smtClean="0"/>
              <a:t>30-09-24</a:t>
            </a:fld>
            <a:endParaRPr lang="es-C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3CC7585-41B7-06D5-6116-566A27F6C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532E9DA-111F-ED48-0E36-9E160B7E0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935F4-6E25-C14A-8B47-5CA14D8D407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806441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5040F31-604D-727A-40D0-F8C4CDFFCB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E171227-1921-5493-8E20-0DA2101DD2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0EFE0-9454-D84B-805D-01ADAEE9DAD4}" type="datetimeFigureOut">
              <a:rPr lang="es-CL" smtClean="0"/>
              <a:t>30-09-24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1E9EE48-A03B-4DF5-41F0-8E50061AF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1506F2C-E8A1-AA13-5925-78C2E7AAFC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935F4-6E25-C14A-8B47-5CA14D8D407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71840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0FEED5A-692B-155D-142B-5F5CB955C8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0EFE0-9454-D84B-805D-01ADAEE9DAD4}" type="datetimeFigureOut">
              <a:rPr lang="es-CL" smtClean="0"/>
              <a:t>30-09-24</a:t>
            </a:fld>
            <a:endParaRPr lang="es-C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BF322D3-D265-83F6-E9A2-D50668355E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8B6D450-0B96-82DD-2ACE-AF08ED0909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935F4-6E25-C14A-8B47-5CA14D8D407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34358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5FA6CA6-8D57-9850-E4CB-3D6A4DE90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2083918-5C94-0151-98D9-1F5190EF79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5F2364F-582A-255A-AA86-37961B837D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D413E48-9E3B-D7D1-3436-B723073A02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0EFE0-9454-D84B-805D-01ADAEE9DAD4}" type="datetimeFigureOut">
              <a:rPr lang="es-CL" smtClean="0"/>
              <a:t>30-09-24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98D5CD4-126A-AAFE-1300-F25B06ABD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6BC6489-13FA-B151-87DC-4BF0BF10B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935F4-6E25-C14A-8B47-5CA14D8D407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800470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8B98F9E-A95E-F57A-C3AE-35F7BCA3B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F041434D-D05C-B055-C3B2-F6F8EFEA3E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127538B-8B6F-F368-E3FC-589C8E4863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35C194A-BFFE-36FE-012C-34B63FA51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0EFE0-9454-D84B-805D-01ADAEE9DAD4}" type="datetimeFigureOut">
              <a:rPr lang="es-CL" smtClean="0"/>
              <a:t>30-09-24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BFF15DE-8E8D-0223-D15F-071FF95501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6068957-DFC4-6133-C249-B8741DC8D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935F4-6E25-C14A-8B47-5CA14D8D407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22516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56F3149B-8927-08E6-6E3B-51131A23D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8D07955-9E4E-C648-B21D-8C8976DC8C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5D0A684-AFAE-C2B6-621C-B46FDC1325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00EFE0-9454-D84B-805D-01ADAEE9DAD4}" type="datetimeFigureOut">
              <a:rPr lang="es-CL" smtClean="0"/>
              <a:t>30-09-24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C26CBB4-80A2-20B1-BBFE-D80C9713CE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97924BD-5589-6DFF-024F-5966F1A64A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9935F4-6E25-C14A-8B47-5CA14D8D407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67791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4D03BB74-37C4-0562-8611-6FBFDE111DDB}"/>
              </a:ext>
            </a:extLst>
          </p:cNvPr>
          <p:cNvSpPr/>
          <p:nvPr/>
        </p:nvSpPr>
        <p:spPr>
          <a:xfrm>
            <a:off x="0" y="2990335"/>
            <a:ext cx="12192000" cy="3867665"/>
          </a:xfrm>
          <a:prstGeom prst="rect">
            <a:avLst/>
          </a:prstGeom>
          <a:solidFill>
            <a:srgbClr val="ED6F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/>
              <a:t> </a:t>
            </a:r>
            <a:endParaRPr lang="es-CL" dirty="0"/>
          </a:p>
        </p:txBody>
      </p:sp>
      <p:pic>
        <p:nvPicPr>
          <p:cNvPr id="6" name="Imagen 5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DAB90C7D-137A-D08A-0BC3-FE30F8FE74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6993" b="61261"/>
          <a:stretch/>
        </p:blipFill>
        <p:spPr>
          <a:xfrm>
            <a:off x="0" y="0"/>
            <a:ext cx="6462584" cy="2656703"/>
          </a:xfrm>
          <a:prstGeom prst="rect">
            <a:avLst/>
          </a:prstGeom>
        </p:spPr>
      </p:pic>
      <p:sp>
        <p:nvSpPr>
          <p:cNvPr id="8" name="object 3">
            <a:extLst>
              <a:ext uri="{FF2B5EF4-FFF2-40B4-BE49-F238E27FC236}">
                <a16:creationId xmlns:a16="http://schemas.microsoft.com/office/drawing/2014/main" id="{70CBECC2-E7E3-871B-E0F4-314AA72FEEB8}"/>
              </a:ext>
            </a:extLst>
          </p:cNvPr>
          <p:cNvSpPr txBox="1"/>
          <p:nvPr/>
        </p:nvSpPr>
        <p:spPr>
          <a:xfrm>
            <a:off x="6897131" y="2754677"/>
            <a:ext cx="4936523" cy="3338093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1600" b="1" spc="-140" dirty="0">
                <a:solidFill>
                  <a:srgbClr val="010101"/>
                </a:solidFill>
                <a:latin typeface="Century Gothic" panose="020B0502020202020204" pitchFamily="34" charset="0"/>
                <a:cs typeface="Montserrat-Black"/>
              </a:rPr>
              <a:t>001</a:t>
            </a:r>
            <a:endParaRPr sz="21600" b="1" dirty="0">
              <a:latin typeface="Century Gothic" panose="020B0502020202020204" pitchFamily="34" charset="0"/>
              <a:cs typeface="Montserrat-Black"/>
            </a:endParaRPr>
          </a:p>
        </p:txBody>
      </p:sp>
      <p:grpSp>
        <p:nvGrpSpPr>
          <p:cNvPr id="11" name="Gráfico 8">
            <a:extLst>
              <a:ext uri="{FF2B5EF4-FFF2-40B4-BE49-F238E27FC236}">
                <a16:creationId xmlns:a16="http://schemas.microsoft.com/office/drawing/2014/main" id="{962D7A70-07CC-AC31-6502-B61EE5FBA504}"/>
              </a:ext>
            </a:extLst>
          </p:cNvPr>
          <p:cNvGrpSpPr/>
          <p:nvPr/>
        </p:nvGrpSpPr>
        <p:grpSpPr>
          <a:xfrm>
            <a:off x="673688" y="3360107"/>
            <a:ext cx="4451438" cy="824935"/>
            <a:chOff x="673688" y="3360107"/>
            <a:chExt cx="4451438" cy="824935"/>
          </a:xfrm>
          <a:solidFill>
            <a:srgbClr val="010101"/>
          </a:solidFill>
        </p:grpSpPr>
        <p:sp>
          <p:nvSpPr>
            <p:cNvPr id="12" name="Forma libre: forma 11">
              <a:extLst>
                <a:ext uri="{FF2B5EF4-FFF2-40B4-BE49-F238E27FC236}">
                  <a16:creationId xmlns:a16="http://schemas.microsoft.com/office/drawing/2014/main" id="{0DA4C31A-A8F7-3028-EC1B-B48EFC344C29}"/>
                </a:ext>
              </a:extLst>
            </p:cNvPr>
            <p:cNvSpPr/>
            <p:nvPr/>
          </p:nvSpPr>
          <p:spPr>
            <a:xfrm>
              <a:off x="673688" y="3480194"/>
              <a:ext cx="794913" cy="694798"/>
            </a:xfrm>
            <a:custGeom>
              <a:avLst/>
              <a:gdLst>
                <a:gd name="connsiteX0" fmla="*/ 0 w 794913"/>
                <a:gd name="connsiteY0" fmla="*/ 694799 h 694798"/>
                <a:gd name="connsiteX1" fmla="*/ 0 w 794913"/>
                <a:gd name="connsiteY1" fmla="*/ 0 h 694798"/>
                <a:gd name="connsiteX2" fmla="*/ 370627 w 794913"/>
                <a:gd name="connsiteY2" fmla="*/ 0 h 694798"/>
                <a:gd name="connsiteX3" fmla="*/ 591903 w 794913"/>
                <a:gd name="connsiteY3" fmla="*/ 42157 h 694798"/>
                <a:gd name="connsiteX4" fmla="*/ 741190 w 794913"/>
                <a:gd name="connsiteY4" fmla="*/ 161739 h 694798"/>
                <a:gd name="connsiteX5" fmla="*/ 794913 w 794913"/>
                <a:gd name="connsiteY5" fmla="*/ 346357 h 694798"/>
                <a:gd name="connsiteX6" fmla="*/ 741190 w 794913"/>
                <a:gd name="connsiteY6" fmla="*/ 532429 h 694798"/>
                <a:gd name="connsiteX7" fmla="*/ 591903 w 794913"/>
                <a:gd name="connsiteY7" fmla="*/ 652516 h 694798"/>
                <a:gd name="connsiteX8" fmla="*/ 370627 w 794913"/>
                <a:gd name="connsiteY8" fmla="*/ 694672 h 694798"/>
                <a:gd name="connsiteX9" fmla="*/ 0 w 794913"/>
                <a:gd name="connsiteY9" fmla="*/ 694672 h 694798"/>
                <a:gd name="connsiteX10" fmla="*/ 253510 w 794913"/>
                <a:gd name="connsiteY10" fmla="*/ 512140 h 694798"/>
                <a:gd name="connsiteX11" fmla="*/ 359882 w 794913"/>
                <a:gd name="connsiteY11" fmla="*/ 512140 h 694798"/>
                <a:gd name="connsiteX12" fmla="*/ 453866 w 794913"/>
                <a:gd name="connsiteY12" fmla="*/ 493305 h 694798"/>
                <a:gd name="connsiteX13" fmla="*/ 516691 w 794913"/>
                <a:gd name="connsiteY13" fmla="*/ 437244 h 694798"/>
                <a:gd name="connsiteX14" fmla="*/ 539254 w 794913"/>
                <a:gd name="connsiteY14" fmla="*/ 346420 h 694798"/>
                <a:gd name="connsiteX15" fmla="*/ 516691 w 794913"/>
                <a:gd name="connsiteY15" fmla="*/ 257113 h 694798"/>
                <a:gd name="connsiteX16" fmla="*/ 453866 w 794913"/>
                <a:gd name="connsiteY16" fmla="*/ 201557 h 694798"/>
                <a:gd name="connsiteX17" fmla="*/ 359882 w 794913"/>
                <a:gd name="connsiteY17" fmla="*/ 182722 h 694798"/>
                <a:gd name="connsiteX18" fmla="*/ 253510 w 794913"/>
                <a:gd name="connsiteY18" fmla="*/ 182722 h 694798"/>
                <a:gd name="connsiteX19" fmla="*/ 253510 w 794913"/>
                <a:gd name="connsiteY19" fmla="*/ 512267 h 69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4913" h="694798">
                  <a:moveTo>
                    <a:pt x="0" y="694799"/>
                  </a:moveTo>
                  <a:lnTo>
                    <a:pt x="0" y="0"/>
                  </a:lnTo>
                  <a:lnTo>
                    <a:pt x="370627" y="0"/>
                  </a:lnTo>
                  <a:cubicBezTo>
                    <a:pt x="454435" y="0"/>
                    <a:pt x="528194" y="14095"/>
                    <a:pt x="591903" y="42157"/>
                  </a:cubicBezTo>
                  <a:cubicBezTo>
                    <a:pt x="655612" y="70283"/>
                    <a:pt x="705417" y="110164"/>
                    <a:pt x="741190" y="161739"/>
                  </a:cubicBezTo>
                  <a:cubicBezTo>
                    <a:pt x="776964" y="213376"/>
                    <a:pt x="794913" y="274873"/>
                    <a:pt x="794913" y="346357"/>
                  </a:cubicBezTo>
                  <a:cubicBezTo>
                    <a:pt x="794913" y="417840"/>
                    <a:pt x="777027" y="480538"/>
                    <a:pt x="741190" y="532429"/>
                  </a:cubicBezTo>
                  <a:cubicBezTo>
                    <a:pt x="705354" y="584382"/>
                    <a:pt x="655612" y="624390"/>
                    <a:pt x="591903" y="652516"/>
                  </a:cubicBezTo>
                  <a:cubicBezTo>
                    <a:pt x="528130" y="680641"/>
                    <a:pt x="454372" y="694672"/>
                    <a:pt x="370627" y="694672"/>
                  </a:cubicBezTo>
                  <a:lnTo>
                    <a:pt x="0" y="694672"/>
                  </a:lnTo>
                  <a:close/>
                  <a:moveTo>
                    <a:pt x="253510" y="512140"/>
                  </a:moveTo>
                  <a:lnTo>
                    <a:pt x="359882" y="512140"/>
                  </a:lnTo>
                  <a:cubicBezTo>
                    <a:pt x="395655" y="512140"/>
                    <a:pt x="427004" y="505883"/>
                    <a:pt x="453866" y="493305"/>
                  </a:cubicBezTo>
                  <a:cubicBezTo>
                    <a:pt x="480728" y="480728"/>
                    <a:pt x="501648" y="462020"/>
                    <a:pt x="516691" y="437244"/>
                  </a:cubicBezTo>
                  <a:cubicBezTo>
                    <a:pt x="531733" y="412468"/>
                    <a:pt x="539254" y="382130"/>
                    <a:pt x="539254" y="346420"/>
                  </a:cubicBezTo>
                  <a:cubicBezTo>
                    <a:pt x="539254" y="310710"/>
                    <a:pt x="531733" y="281573"/>
                    <a:pt x="516691" y="257113"/>
                  </a:cubicBezTo>
                  <a:cubicBezTo>
                    <a:pt x="501648" y="232653"/>
                    <a:pt x="480728" y="214134"/>
                    <a:pt x="453866" y="201557"/>
                  </a:cubicBezTo>
                  <a:cubicBezTo>
                    <a:pt x="427004" y="188979"/>
                    <a:pt x="395655" y="182722"/>
                    <a:pt x="359882" y="182722"/>
                  </a:cubicBezTo>
                  <a:lnTo>
                    <a:pt x="253510" y="182722"/>
                  </a:lnTo>
                  <a:lnTo>
                    <a:pt x="253510" y="512267"/>
                  </a:lnTo>
                  <a:close/>
                </a:path>
              </a:pathLst>
            </a:custGeom>
            <a:solidFill>
              <a:srgbClr val="01010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CL"/>
            </a:p>
          </p:txBody>
        </p:sp>
        <p:sp>
          <p:nvSpPr>
            <p:cNvPr id="13" name="Forma libre: forma 12">
              <a:extLst>
                <a:ext uri="{FF2B5EF4-FFF2-40B4-BE49-F238E27FC236}">
                  <a16:creationId xmlns:a16="http://schemas.microsoft.com/office/drawing/2014/main" id="{B721CB0A-44C9-3A3B-20CD-235D12994B06}"/>
                </a:ext>
              </a:extLst>
            </p:cNvPr>
            <p:cNvSpPr/>
            <p:nvPr/>
          </p:nvSpPr>
          <p:spPr>
            <a:xfrm>
              <a:off x="1553421" y="3413704"/>
              <a:ext cx="381308" cy="761289"/>
            </a:xfrm>
            <a:custGeom>
              <a:avLst/>
              <a:gdLst>
                <a:gd name="connsiteX0" fmla="*/ 0 w 381308"/>
                <a:gd name="connsiteY0" fmla="*/ 761289 h 761289"/>
                <a:gd name="connsiteX1" fmla="*/ 0 w 381308"/>
                <a:gd name="connsiteY1" fmla="*/ 218369 h 761289"/>
                <a:gd name="connsiteX2" fmla="*/ 242766 w 381308"/>
                <a:gd name="connsiteY2" fmla="*/ 218369 h 761289"/>
                <a:gd name="connsiteX3" fmla="*/ 242766 w 381308"/>
                <a:gd name="connsiteY3" fmla="*/ 761289 h 761289"/>
                <a:gd name="connsiteX4" fmla="*/ 0 w 381308"/>
                <a:gd name="connsiteY4" fmla="*/ 761289 h 761289"/>
                <a:gd name="connsiteX5" fmla="*/ 8596 w 381308"/>
                <a:gd name="connsiteY5" fmla="*/ 158831 h 761289"/>
                <a:gd name="connsiteX6" fmla="*/ 150362 w 381308"/>
                <a:gd name="connsiteY6" fmla="*/ 0 h 761289"/>
                <a:gd name="connsiteX7" fmla="*/ 381308 w 381308"/>
                <a:gd name="connsiteY7" fmla="*/ 0 h 761289"/>
                <a:gd name="connsiteX8" fmla="*/ 169702 w 381308"/>
                <a:gd name="connsiteY8" fmla="*/ 158831 h 761289"/>
                <a:gd name="connsiteX9" fmla="*/ 8596 w 381308"/>
                <a:gd name="connsiteY9" fmla="*/ 158831 h 761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1308" h="761289">
                  <a:moveTo>
                    <a:pt x="0" y="761289"/>
                  </a:moveTo>
                  <a:lnTo>
                    <a:pt x="0" y="218369"/>
                  </a:lnTo>
                  <a:lnTo>
                    <a:pt x="242766" y="218369"/>
                  </a:lnTo>
                  <a:lnTo>
                    <a:pt x="242766" y="761289"/>
                  </a:lnTo>
                  <a:lnTo>
                    <a:pt x="0" y="761289"/>
                  </a:lnTo>
                  <a:close/>
                  <a:moveTo>
                    <a:pt x="8596" y="158831"/>
                  </a:moveTo>
                  <a:lnTo>
                    <a:pt x="150362" y="0"/>
                  </a:lnTo>
                  <a:lnTo>
                    <a:pt x="381308" y="0"/>
                  </a:lnTo>
                  <a:lnTo>
                    <a:pt x="169702" y="158831"/>
                  </a:lnTo>
                  <a:lnTo>
                    <a:pt x="8596" y="158831"/>
                  </a:lnTo>
                  <a:close/>
                </a:path>
              </a:pathLst>
            </a:custGeom>
            <a:solidFill>
              <a:srgbClr val="01010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CL"/>
            </a:p>
          </p:txBody>
        </p:sp>
        <p:sp>
          <p:nvSpPr>
            <p:cNvPr id="14" name="Forma libre: forma 13">
              <a:extLst>
                <a:ext uri="{FF2B5EF4-FFF2-40B4-BE49-F238E27FC236}">
                  <a16:creationId xmlns:a16="http://schemas.microsoft.com/office/drawing/2014/main" id="{B898B604-A998-CD86-9CE5-81DB76552DBE}"/>
                </a:ext>
              </a:extLst>
            </p:cNvPr>
            <p:cNvSpPr/>
            <p:nvPr/>
          </p:nvSpPr>
          <p:spPr>
            <a:xfrm>
              <a:off x="1874622" y="3622150"/>
              <a:ext cx="610168" cy="562765"/>
            </a:xfrm>
            <a:custGeom>
              <a:avLst/>
              <a:gdLst>
                <a:gd name="connsiteX0" fmla="*/ 526930 w 610168"/>
                <a:gd name="connsiteY0" fmla="*/ 62509 h 562765"/>
                <a:gd name="connsiteX1" fmla="*/ 292191 w 610168"/>
                <a:gd name="connsiteY1" fmla="*/ 0 h 562765"/>
                <a:gd name="connsiteX2" fmla="*/ 151436 w 610168"/>
                <a:gd name="connsiteY2" fmla="*/ 15864 h 562765"/>
                <a:gd name="connsiteX3" fmla="*/ 27936 w 610168"/>
                <a:gd name="connsiteY3" fmla="*/ 61497 h 562765"/>
                <a:gd name="connsiteX4" fmla="*/ 105297 w 610168"/>
                <a:gd name="connsiteY4" fmla="*/ 209394 h 562765"/>
                <a:gd name="connsiteX5" fmla="*/ 175074 w 610168"/>
                <a:gd name="connsiteY5" fmla="*/ 178171 h 562765"/>
                <a:gd name="connsiteX6" fmla="*/ 255659 w 610168"/>
                <a:gd name="connsiteY6" fmla="*/ 166731 h 562765"/>
                <a:gd name="connsiteX7" fmla="*/ 341047 w 610168"/>
                <a:gd name="connsiteY7" fmla="*/ 187589 h 562765"/>
                <a:gd name="connsiteX8" fmla="*/ 365886 w 610168"/>
                <a:gd name="connsiteY8" fmla="*/ 230251 h 562765"/>
                <a:gd name="connsiteX9" fmla="*/ 268553 w 610168"/>
                <a:gd name="connsiteY9" fmla="*/ 230251 h 562765"/>
                <a:gd name="connsiteX10" fmla="*/ 117622 w 610168"/>
                <a:gd name="connsiteY10" fmla="*/ 249086 h 562765"/>
                <a:gd name="connsiteX11" fmla="*/ 29010 w 610168"/>
                <a:gd name="connsiteY11" fmla="*/ 304705 h 562765"/>
                <a:gd name="connsiteX12" fmla="*/ 0 w 610168"/>
                <a:gd name="connsiteY12" fmla="*/ 394012 h 562765"/>
                <a:gd name="connsiteX13" fmla="*/ 24713 w 610168"/>
                <a:gd name="connsiteY13" fmla="*/ 478895 h 562765"/>
                <a:gd name="connsiteX14" fmla="*/ 97776 w 610168"/>
                <a:gd name="connsiteY14" fmla="*/ 539949 h 562765"/>
                <a:gd name="connsiteX15" fmla="*/ 218053 w 610168"/>
                <a:gd name="connsiteY15" fmla="*/ 562766 h 562765"/>
                <a:gd name="connsiteX16" fmla="*/ 339467 w 610168"/>
                <a:gd name="connsiteY16" fmla="*/ 532997 h 562765"/>
                <a:gd name="connsiteX17" fmla="*/ 384595 w 610168"/>
                <a:gd name="connsiteY17" fmla="*/ 481865 h 562765"/>
                <a:gd name="connsiteX18" fmla="*/ 384595 w 610168"/>
                <a:gd name="connsiteY18" fmla="*/ 552843 h 562765"/>
                <a:gd name="connsiteX19" fmla="*/ 610169 w 610168"/>
                <a:gd name="connsiteY19" fmla="*/ 552843 h 562765"/>
                <a:gd name="connsiteX20" fmla="*/ 610169 w 610168"/>
                <a:gd name="connsiteY20" fmla="*/ 261031 h 562765"/>
                <a:gd name="connsiteX21" fmla="*/ 526930 w 610168"/>
                <a:gd name="connsiteY21" fmla="*/ 62509 h 562765"/>
                <a:gd name="connsiteX22" fmla="*/ 336749 w 610168"/>
                <a:gd name="connsiteY22" fmla="*/ 415375 h 562765"/>
                <a:gd name="connsiteX23" fmla="*/ 291116 w 610168"/>
                <a:gd name="connsiteY23" fmla="*/ 427763 h 562765"/>
                <a:gd name="connsiteX24" fmla="*/ 248707 w 610168"/>
                <a:gd name="connsiteY24" fmla="*/ 415375 h 562765"/>
                <a:gd name="connsiteX25" fmla="*/ 233095 w 610168"/>
                <a:gd name="connsiteY25" fmla="*/ 384089 h 562765"/>
                <a:gd name="connsiteX26" fmla="*/ 250856 w 610168"/>
                <a:gd name="connsiteY26" fmla="*/ 349833 h 562765"/>
                <a:gd name="connsiteX27" fmla="*/ 307233 w 610168"/>
                <a:gd name="connsiteY27" fmla="*/ 338456 h 562765"/>
                <a:gd name="connsiteX28" fmla="*/ 367403 w 610168"/>
                <a:gd name="connsiteY28" fmla="*/ 338456 h 562765"/>
                <a:gd name="connsiteX29" fmla="*/ 367403 w 610168"/>
                <a:gd name="connsiteY29" fmla="*/ 376189 h 562765"/>
                <a:gd name="connsiteX30" fmla="*/ 336749 w 610168"/>
                <a:gd name="connsiteY30" fmla="*/ 415375 h 562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10168" h="562765">
                  <a:moveTo>
                    <a:pt x="526930" y="62509"/>
                  </a:moveTo>
                  <a:cubicBezTo>
                    <a:pt x="471373" y="20857"/>
                    <a:pt x="393190" y="0"/>
                    <a:pt x="292191" y="0"/>
                  </a:cubicBezTo>
                  <a:cubicBezTo>
                    <a:pt x="246368" y="0"/>
                    <a:pt x="199408" y="5309"/>
                    <a:pt x="151436" y="15864"/>
                  </a:cubicBezTo>
                  <a:cubicBezTo>
                    <a:pt x="103464" y="26482"/>
                    <a:pt x="62319" y="41651"/>
                    <a:pt x="27936" y="61497"/>
                  </a:cubicBezTo>
                  <a:lnTo>
                    <a:pt x="105297" y="209394"/>
                  </a:lnTo>
                  <a:cubicBezTo>
                    <a:pt x="124575" y="196184"/>
                    <a:pt x="147897" y="185756"/>
                    <a:pt x="175074" y="178171"/>
                  </a:cubicBezTo>
                  <a:cubicBezTo>
                    <a:pt x="202315" y="170524"/>
                    <a:pt x="229177" y="166731"/>
                    <a:pt x="255659" y="166731"/>
                  </a:cubicBezTo>
                  <a:cubicBezTo>
                    <a:pt x="295035" y="166731"/>
                    <a:pt x="323477" y="173684"/>
                    <a:pt x="341047" y="187589"/>
                  </a:cubicBezTo>
                  <a:cubicBezTo>
                    <a:pt x="354446" y="198207"/>
                    <a:pt x="362726" y="212364"/>
                    <a:pt x="365886" y="230251"/>
                  </a:cubicBezTo>
                  <a:lnTo>
                    <a:pt x="268553" y="230251"/>
                  </a:lnTo>
                  <a:cubicBezTo>
                    <a:pt x="207687" y="230251"/>
                    <a:pt x="157377" y="236572"/>
                    <a:pt x="117622" y="249086"/>
                  </a:cubicBezTo>
                  <a:cubicBezTo>
                    <a:pt x="77867" y="261664"/>
                    <a:pt x="48351" y="280246"/>
                    <a:pt x="29010" y="304705"/>
                  </a:cubicBezTo>
                  <a:cubicBezTo>
                    <a:pt x="9670" y="329165"/>
                    <a:pt x="0" y="358934"/>
                    <a:pt x="0" y="394012"/>
                  </a:cubicBezTo>
                  <a:cubicBezTo>
                    <a:pt x="0" y="425108"/>
                    <a:pt x="8216" y="453424"/>
                    <a:pt x="24713" y="478895"/>
                  </a:cubicBezTo>
                  <a:cubicBezTo>
                    <a:pt x="41146" y="504366"/>
                    <a:pt x="65542" y="524718"/>
                    <a:pt x="97776" y="539949"/>
                  </a:cubicBezTo>
                  <a:cubicBezTo>
                    <a:pt x="130010" y="555119"/>
                    <a:pt x="170081" y="562766"/>
                    <a:pt x="218053" y="562766"/>
                  </a:cubicBezTo>
                  <a:cubicBezTo>
                    <a:pt x="268932" y="562766"/>
                    <a:pt x="309382" y="552843"/>
                    <a:pt x="339467" y="532997"/>
                  </a:cubicBezTo>
                  <a:cubicBezTo>
                    <a:pt x="358871" y="520230"/>
                    <a:pt x="373913" y="503165"/>
                    <a:pt x="384595" y="481865"/>
                  </a:cubicBezTo>
                  <a:lnTo>
                    <a:pt x="384595" y="552843"/>
                  </a:lnTo>
                  <a:lnTo>
                    <a:pt x="610169" y="552843"/>
                  </a:lnTo>
                  <a:lnTo>
                    <a:pt x="610169" y="261031"/>
                  </a:lnTo>
                  <a:cubicBezTo>
                    <a:pt x="610169" y="170397"/>
                    <a:pt x="582422" y="104223"/>
                    <a:pt x="526930" y="62509"/>
                  </a:cubicBezTo>
                  <a:close/>
                  <a:moveTo>
                    <a:pt x="336749" y="415375"/>
                  </a:moveTo>
                  <a:cubicBezTo>
                    <a:pt x="322782" y="423655"/>
                    <a:pt x="307549" y="427763"/>
                    <a:pt x="291116" y="427763"/>
                  </a:cubicBezTo>
                  <a:cubicBezTo>
                    <a:pt x="273230" y="427763"/>
                    <a:pt x="259072" y="423655"/>
                    <a:pt x="248707" y="415375"/>
                  </a:cubicBezTo>
                  <a:cubicBezTo>
                    <a:pt x="238278" y="407095"/>
                    <a:pt x="233095" y="396667"/>
                    <a:pt x="233095" y="384089"/>
                  </a:cubicBezTo>
                  <a:cubicBezTo>
                    <a:pt x="233095" y="368857"/>
                    <a:pt x="239037" y="357480"/>
                    <a:pt x="250856" y="349833"/>
                  </a:cubicBezTo>
                  <a:cubicBezTo>
                    <a:pt x="262611" y="342248"/>
                    <a:pt x="281446" y="338456"/>
                    <a:pt x="307233" y="338456"/>
                  </a:cubicBezTo>
                  <a:lnTo>
                    <a:pt x="367403" y="338456"/>
                  </a:lnTo>
                  <a:lnTo>
                    <a:pt x="367403" y="376189"/>
                  </a:lnTo>
                  <a:cubicBezTo>
                    <a:pt x="360956" y="394012"/>
                    <a:pt x="350717" y="407095"/>
                    <a:pt x="336749" y="415375"/>
                  </a:cubicBezTo>
                  <a:close/>
                </a:path>
              </a:pathLst>
            </a:custGeom>
            <a:solidFill>
              <a:srgbClr val="01010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CL"/>
            </a:p>
          </p:txBody>
        </p:sp>
        <p:sp>
          <p:nvSpPr>
            <p:cNvPr id="15" name="Forma libre: forma 14">
              <a:extLst>
                <a:ext uri="{FF2B5EF4-FFF2-40B4-BE49-F238E27FC236}">
                  <a16:creationId xmlns:a16="http://schemas.microsoft.com/office/drawing/2014/main" id="{F15CF248-63EE-4122-A54D-15CD0C405905}"/>
                </a:ext>
              </a:extLst>
            </p:cNvPr>
            <p:cNvSpPr/>
            <p:nvPr/>
          </p:nvSpPr>
          <p:spPr>
            <a:xfrm>
              <a:off x="2553494" y="3622150"/>
              <a:ext cx="570476" cy="562892"/>
            </a:xfrm>
            <a:custGeom>
              <a:avLst/>
              <a:gdLst>
                <a:gd name="connsiteX0" fmla="*/ 266404 w 570476"/>
                <a:gd name="connsiteY0" fmla="*/ 562766 h 562892"/>
                <a:gd name="connsiteX1" fmla="*/ 118191 w 570476"/>
                <a:gd name="connsiteY1" fmla="*/ 547850 h 562892"/>
                <a:gd name="connsiteX2" fmla="*/ 0 w 570476"/>
                <a:gd name="connsiteY2" fmla="*/ 509169 h 562892"/>
                <a:gd name="connsiteX3" fmla="*/ 66617 w 570476"/>
                <a:gd name="connsiteY3" fmla="*/ 361272 h 562892"/>
                <a:gd name="connsiteX4" fmla="*/ 163824 w 570476"/>
                <a:gd name="connsiteY4" fmla="*/ 396983 h 562892"/>
                <a:gd name="connsiteX5" fmla="*/ 271776 w 570476"/>
                <a:gd name="connsiteY5" fmla="*/ 409876 h 562892"/>
                <a:gd name="connsiteX6" fmla="*/ 331377 w 570476"/>
                <a:gd name="connsiteY6" fmla="*/ 402924 h 562892"/>
                <a:gd name="connsiteX7" fmla="*/ 346925 w 570476"/>
                <a:gd name="connsiteY7" fmla="*/ 384089 h 562892"/>
                <a:gd name="connsiteX8" fmla="*/ 328659 w 570476"/>
                <a:gd name="connsiteY8" fmla="*/ 366708 h 562892"/>
                <a:gd name="connsiteX9" fmla="*/ 280308 w 570476"/>
                <a:gd name="connsiteY9" fmla="*/ 358302 h 562892"/>
                <a:gd name="connsiteX10" fmla="*/ 214261 w 570476"/>
                <a:gd name="connsiteY10" fmla="*/ 350844 h 562892"/>
                <a:gd name="connsiteX11" fmla="*/ 141766 w 570476"/>
                <a:gd name="connsiteY11" fmla="*/ 337445 h 562892"/>
                <a:gd name="connsiteX12" fmla="*/ 75149 w 570476"/>
                <a:gd name="connsiteY12" fmla="*/ 310647 h 562892"/>
                <a:gd name="connsiteX13" fmla="*/ 26798 w 570476"/>
                <a:gd name="connsiteY13" fmla="*/ 262485 h 562892"/>
                <a:gd name="connsiteX14" fmla="*/ 8532 w 570476"/>
                <a:gd name="connsiteY14" fmla="*/ 185566 h 562892"/>
                <a:gd name="connsiteX15" fmla="*/ 42346 w 570476"/>
                <a:gd name="connsiteY15" fmla="*/ 92277 h 562892"/>
                <a:gd name="connsiteX16" fmla="*/ 143346 w 570476"/>
                <a:gd name="connsiteY16" fmla="*/ 25281 h 562892"/>
                <a:gd name="connsiteX17" fmla="*/ 309319 w 570476"/>
                <a:gd name="connsiteY17" fmla="*/ 0 h 562892"/>
                <a:gd name="connsiteX18" fmla="*/ 438255 w 570476"/>
                <a:gd name="connsiteY18" fmla="*/ 10934 h 562892"/>
                <a:gd name="connsiteX19" fmla="*/ 548924 w 570476"/>
                <a:gd name="connsiteY19" fmla="*/ 44685 h 562892"/>
                <a:gd name="connsiteX20" fmla="*/ 482308 w 570476"/>
                <a:gd name="connsiteY20" fmla="*/ 192582 h 562892"/>
                <a:gd name="connsiteX21" fmla="*/ 393696 w 570476"/>
                <a:gd name="connsiteY21" fmla="*/ 161296 h 562892"/>
                <a:gd name="connsiteX22" fmla="*/ 312606 w 570476"/>
                <a:gd name="connsiteY22" fmla="*/ 152890 h 562892"/>
                <a:gd name="connsiteX23" fmla="*/ 249781 w 570476"/>
                <a:gd name="connsiteY23" fmla="*/ 160854 h 562892"/>
                <a:gd name="connsiteX24" fmla="*/ 233158 w 570476"/>
                <a:gd name="connsiteY24" fmla="*/ 178740 h 562892"/>
                <a:gd name="connsiteX25" fmla="*/ 251424 w 570476"/>
                <a:gd name="connsiteY25" fmla="*/ 196627 h 562892"/>
                <a:gd name="connsiteX26" fmla="*/ 299775 w 570476"/>
                <a:gd name="connsiteY26" fmla="*/ 205539 h 562892"/>
                <a:gd name="connsiteX27" fmla="*/ 365823 w 570476"/>
                <a:gd name="connsiteY27" fmla="*/ 212997 h 562892"/>
                <a:gd name="connsiteX28" fmla="*/ 437812 w 570476"/>
                <a:gd name="connsiteY28" fmla="*/ 226902 h 562892"/>
                <a:gd name="connsiteX29" fmla="*/ 503860 w 570476"/>
                <a:gd name="connsiteY29" fmla="*/ 254206 h 562892"/>
                <a:gd name="connsiteX30" fmla="*/ 552211 w 570476"/>
                <a:gd name="connsiteY30" fmla="*/ 302367 h 562892"/>
                <a:gd name="connsiteX31" fmla="*/ 570477 w 570476"/>
                <a:gd name="connsiteY31" fmla="*/ 379286 h 562892"/>
                <a:gd name="connsiteX32" fmla="*/ 537168 w 570476"/>
                <a:gd name="connsiteY32" fmla="*/ 470109 h 562892"/>
                <a:gd name="connsiteX33" fmla="*/ 436169 w 570476"/>
                <a:gd name="connsiteY33" fmla="*/ 537611 h 562892"/>
                <a:gd name="connsiteX34" fmla="*/ 266467 w 570476"/>
                <a:gd name="connsiteY34" fmla="*/ 562892 h 562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70476" h="562892">
                  <a:moveTo>
                    <a:pt x="266404" y="562766"/>
                  </a:moveTo>
                  <a:cubicBezTo>
                    <a:pt x="216283" y="562766"/>
                    <a:pt x="166858" y="557773"/>
                    <a:pt x="118191" y="547850"/>
                  </a:cubicBezTo>
                  <a:cubicBezTo>
                    <a:pt x="69461" y="537927"/>
                    <a:pt x="30085" y="525033"/>
                    <a:pt x="0" y="509169"/>
                  </a:cubicBezTo>
                  <a:lnTo>
                    <a:pt x="66617" y="361272"/>
                  </a:lnTo>
                  <a:cubicBezTo>
                    <a:pt x="94553" y="376505"/>
                    <a:pt x="126913" y="388387"/>
                    <a:pt x="163824" y="396983"/>
                  </a:cubicBezTo>
                  <a:cubicBezTo>
                    <a:pt x="200672" y="405578"/>
                    <a:pt x="236698" y="409876"/>
                    <a:pt x="271776" y="409876"/>
                  </a:cubicBezTo>
                  <a:cubicBezTo>
                    <a:pt x="301102" y="409876"/>
                    <a:pt x="321012" y="407538"/>
                    <a:pt x="331377" y="402924"/>
                  </a:cubicBezTo>
                  <a:cubicBezTo>
                    <a:pt x="341742" y="398310"/>
                    <a:pt x="346925" y="391990"/>
                    <a:pt x="346925" y="384089"/>
                  </a:cubicBezTo>
                  <a:cubicBezTo>
                    <a:pt x="346925" y="376189"/>
                    <a:pt x="340858" y="370374"/>
                    <a:pt x="328659" y="366708"/>
                  </a:cubicBezTo>
                  <a:cubicBezTo>
                    <a:pt x="316461" y="363106"/>
                    <a:pt x="300344" y="360261"/>
                    <a:pt x="280308" y="358302"/>
                  </a:cubicBezTo>
                  <a:cubicBezTo>
                    <a:pt x="260273" y="356343"/>
                    <a:pt x="238215" y="353814"/>
                    <a:pt x="214261" y="350844"/>
                  </a:cubicBezTo>
                  <a:cubicBezTo>
                    <a:pt x="190243" y="347873"/>
                    <a:pt x="166099" y="343386"/>
                    <a:pt x="141766" y="337445"/>
                  </a:cubicBezTo>
                  <a:cubicBezTo>
                    <a:pt x="117432" y="331504"/>
                    <a:pt x="95185" y="322529"/>
                    <a:pt x="75149" y="310647"/>
                  </a:cubicBezTo>
                  <a:cubicBezTo>
                    <a:pt x="55114" y="298764"/>
                    <a:pt x="38997" y="282710"/>
                    <a:pt x="26798" y="262485"/>
                  </a:cubicBezTo>
                  <a:cubicBezTo>
                    <a:pt x="14600" y="242323"/>
                    <a:pt x="8532" y="216663"/>
                    <a:pt x="8532" y="185566"/>
                  </a:cubicBezTo>
                  <a:cubicBezTo>
                    <a:pt x="8532" y="151183"/>
                    <a:pt x="19783" y="120087"/>
                    <a:pt x="42346" y="92277"/>
                  </a:cubicBezTo>
                  <a:cubicBezTo>
                    <a:pt x="64910" y="64468"/>
                    <a:pt x="98535" y="42157"/>
                    <a:pt x="143346" y="25281"/>
                  </a:cubicBezTo>
                  <a:cubicBezTo>
                    <a:pt x="188094" y="8406"/>
                    <a:pt x="243397" y="0"/>
                    <a:pt x="309319" y="0"/>
                  </a:cubicBezTo>
                  <a:cubicBezTo>
                    <a:pt x="352298" y="0"/>
                    <a:pt x="395276" y="3666"/>
                    <a:pt x="438255" y="10934"/>
                  </a:cubicBezTo>
                  <a:cubicBezTo>
                    <a:pt x="481233" y="18203"/>
                    <a:pt x="518081" y="29453"/>
                    <a:pt x="548924" y="44685"/>
                  </a:cubicBezTo>
                  <a:lnTo>
                    <a:pt x="482308" y="192582"/>
                  </a:lnTo>
                  <a:cubicBezTo>
                    <a:pt x="452223" y="177350"/>
                    <a:pt x="422707" y="166921"/>
                    <a:pt x="393696" y="161296"/>
                  </a:cubicBezTo>
                  <a:cubicBezTo>
                    <a:pt x="364685" y="155671"/>
                    <a:pt x="337634" y="152890"/>
                    <a:pt x="312606" y="152890"/>
                  </a:cubicBezTo>
                  <a:cubicBezTo>
                    <a:pt x="281825" y="152890"/>
                    <a:pt x="260842" y="155544"/>
                    <a:pt x="249781" y="160854"/>
                  </a:cubicBezTo>
                  <a:cubicBezTo>
                    <a:pt x="238657" y="166162"/>
                    <a:pt x="233158" y="172104"/>
                    <a:pt x="233158" y="178740"/>
                  </a:cubicBezTo>
                  <a:cubicBezTo>
                    <a:pt x="233158" y="186704"/>
                    <a:pt x="239226" y="192645"/>
                    <a:pt x="251424" y="196627"/>
                  </a:cubicBezTo>
                  <a:cubicBezTo>
                    <a:pt x="263623" y="200609"/>
                    <a:pt x="279677" y="203579"/>
                    <a:pt x="299775" y="205539"/>
                  </a:cubicBezTo>
                  <a:cubicBezTo>
                    <a:pt x="319811" y="207498"/>
                    <a:pt x="341806" y="210026"/>
                    <a:pt x="365823" y="212997"/>
                  </a:cubicBezTo>
                  <a:cubicBezTo>
                    <a:pt x="389777" y="215967"/>
                    <a:pt x="413795" y="220644"/>
                    <a:pt x="437812" y="226902"/>
                  </a:cubicBezTo>
                  <a:cubicBezTo>
                    <a:pt x="461766" y="233222"/>
                    <a:pt x="483825" y="242260"/>
                    <a:pt x="503860" y="254206"/>
                  </a:cubicBezTo>
                  <a:cubicBezTo>
                    <a:pt x="523896" y="266088"/>
                    <a:pt x="540013" y="282142"/>
                    <a:pt x="552211" y="302367"/>
                  </a:cubicBezTo>
                  <a:cubicBezTo>
                    <a:pt x="564409" y="322529"/>
                    <a:pt x="570477" y="348190"/>
                    <a:pt x="570477" y="379286"/>
                  </a:cubicBezTo>
                  <a:cubicBezTo>
                    <a:pt x="570477" y="410382"/>
                    <a:pt x="559353" y="441984"/>
                    <a:pt x="537168" y="470109"/>
                  </a:cubicBezTo>
                  <a:cubicBezTo>
                    <a:pt x="514984" y="498235"/>
                    <a:pt x="481296" y="520736"/>
                    <a:pt x="436169" y="537611"/>
                  </a:cubicBezTo>
                  <a:cubicBezTo>
                    <a:pt x="391041" y="554486"/>
                    <a:pt x="334474" y="562892"/>
                    <a:pt x="266467" y="562892"/>
                  </a:cubicBezTo>
                  <a:close/>
                </a:path>
              </a:pathLst>
            </a:custGeom>
            <a:solidFill>
              <a:srgbClr val="01010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CL"/>
            </a:p>
          </p:txBody>
        </p:sp>
        <p:sp>
          <p:nvSpPr>
            <p:cNvPr id="16" name="Forma libre: forma 15">
              <a:extLst>
                <a:ext uri="{FF2B5EF4-FFF2-40B4-BE49-F238E27FC236}">
                  <a16:creationId xmlns:a16="http://schemas.microsoft.com/office/drawing/2014/main" id="{80378A0F-2289-3F91-E80D-C9ECB1428479}"/>
                </a:ext>
              </a:extLst>
            </p:cNvPr>
            <p:cNvSpPr/>
            <p:nvPr/>
          </p:nvSpPr>
          <p:spPr>
            <a:xfrm>
              <a:off x="3482715" y="3622150"/>
              <a:ext cx="570476" cy="562892"/>
            </a:xfrm>
            <a:custGeom>
              <a:avLst/>
              <a:gdLst>
                <a:gd name="connsiteX0" fmla="*/ 266404 w 570476"/>
                <a:gd name="connsiteY0" fmla="*/ 562766 h 562892"/>
                <a:gd name="connsiteX1" fmla="*/ 118191 w 570476"/>
                <a:gd name="connsiteY1" fmla="*/ 547850 h 562892"/>
                <a:gd name="connsiteX2" fmla="*/ 0 w 570476"/>
                <a:gd name="connsiteY2" fmla="*/ 509169 h 562892"/>
                <a:gd name="connsiteX3" fmla="*/ 66617 w 570476"/>
                <a:gd name="connsiteY3" fmla="*/ 361272 h 562892"/>
                <a:gd name="connsiteX4" fmla="*/ 163824 w 570476"/>
                <a:gd name="connsiteY4" fmla="*/ 396983 h 562892"/>
                <a:gd name="connsiteX5" fmla="*/ 271776 w 570476"/>
                <a:gd name="connsiteY5" fmla="*/ 409876 h 562892"/>
                <a:gd name="connsiteX6" fmla="*/ 331377 w 570476"/>
                <a:gd name="connsiteY6" fmla="*/ 402924 h 562892"/>
                <a:gd name="connsiteX7" fmla="*/ 346925 w 570476"/>
                <a:gd name="connsiteY7" fmla="*/ 384089 h 562892"/>
                <a:gd name="connsiteX8" fmla="*/ 328659 w 570476"/>
                <a:gd name="connsiteY8" fmla="*/ 366708 h 562892"/>
                <a:gd name="connsiteX9" fmla="*/ 280308 w 570476"/>
                <a:gd name="connsiteY9" fmla="*/ 358302 h 562892"/>
                <a:gd name="connsiteX10" fmla="*/ 214260 w 570476"/>
                <a:gd name="connsiteY10" fmla="*/ 350844 h 562892"/>
                <a:gd name="connsiteX11" fmla="*/ 141766 w 570476"/>
                <a:gd name="connsiteY11" fmla="*/ 337445 h 562892"/>
                <a:gd name="connsiteX12" fmla="*/ 75149 w 570476"/>
                <a:gd name="connsiteY12" fmla="*/ 310647 h 562892"/>
                <a:gd name="connsiteX13" fmla="*/ 26798 w 570476"/>
                <a:gd name="connsiteY13" fmla="*/ 262485 h 562892"/>
                <a:gd name="connsiteX14" fmla="*/ 8532 w 570476"/>
                <a:gd name="connsiteY14" fmla="*/ 185566 h 562892"/>
                <a:gd name="connsiteX15" fmla="*/ 42346 w 570476"/>
                <a:gd name="connsiteY15" fmla="*/ 92277 h 562892"/>
                <a:gd name="connsiteX16" fmla="*/ 143346 w 570476"/>
                <a:gd name="connsiteY16" fmla="*/ 25281 h 562892"/>
                <a:gd name="connsiteX17" fmla="*/ 309319 w 570476"/>
                <a:gd name="connsiteY17" fmla="*/ 0 h 562892"/>
                <a:gd name="connsiteX18" fmla="*/ 438254 w 570476"/>
                <a:gd name="connsiteY18" fmla="*/ 10934 h 562892"/>
                <a:gd name="connsiteX19" fmla="*/ 548924 w 570476"/>
                <a:gd name="connsiteY19" fmla="*/ 44685 h 562892"/>
                <a:gd name="connsiteX20" fmla="*/ 482308 w 570476"/>
                <a:gd name="connsiteY20" fmla="*/ 192582 h 562892"/>
                <a:gd name="connsiteX21" fmla="*/ 393696 w 570476"/>
                <a:gd name="connsiteY21" fmla="*/ 161296 h 562892"/>
                <a:gd name="connsiteX22" fmla="*/ 312605 w 570476"/>
                <a:gd name="connsiteY22" fmla="*/ 152890 h 562892"/>
                <a:gd name="connsiteX23" fmla="*/ 249781 w 570476"/>
                <a:gd name="connsiteY23" fmla="*/ 160854 h 562892"/>
                <a:gd name="connsiteX24" fmla="*/ 233158 w 570476"/>
                <a:gd name="connsiteY24" fmla="*/ 178740 h 562892"/>
                <a:gd name="connsiteX25" fmla="*/ 251424 w 570476"/>
                <a:gd name="connsiteY25" fmla="*/ 196627 h 562892"/>
                <a:gd name="connsiteX26" fmla="*/ 299775 w 570476"/>
                <a:gd name="connsiteY26" fmla="*/ 205539 h 562892"/>
                <a:gd name="connsiteX27" fmla="*/ 365823 w 570476"/>
                <a:gd name="connsiteY27" fmla="*/ 212997 h 562892"/>
                <a:gd name="connsiteX28" fmla="*/ 437812 w 570476"/>
                <a:gd name="connsiteY28" fmla="*/ 226902 h 562892"/>
                <a:gd name="connsiteX29" fmla="*/ 503860 w 570476"/>
                <a:gd name="connsiteY29" fmla="*/ 254206 h 562892"/>
                <a:gd name="connsiteX30" fmla="*/ 552211 w 570476"/>
                <a:gd name="connsiteY30" fmla="*/ 302367 h 562892"/>
                <a:gd name="connsiteX31" fmla="*/ 570477 w 570476"/>
                <a:gd name="connsiteY31" fmla="*/ 379286 h 562892"/>
                <a:gd name="connsiteX32" fmla="*/ 537168 w 570476"/>
                <a:gd name="connsiteY32" fmla="*/ 470109 h 562892"/>
                <a:gd name="connsiteX33" fmla="*/ 436169 w 570476"/>
                <a:gd name="connsiteY33" fmla="*/ 537611 h 562892"/>
                <a:gd name="connsiteX34" fmla="*/ 266467 w 570476"/>
                <a:gd name="connsiteY34" fmla="*/ 562892 h 562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70476" h="562892">
                  <a:moveTo>
                    <a:pt x="266404" y="562766"/>
                  </a:moveTo>
                  <a:cubicBezTo>
                    <a:pt x="216283" y="562766"/>
                    <a:pt x="166858" y="557773"/>
                    <a:pt x="118191" y="547850"/>
                  </a:cubicBezTo>
                  <a:cubicBezTo>
                    <a:pt x="69461" y="537927"/>
                    <a:pt x="30085" y="525033"/>
                    <a:pt x="0" y="509169"/>
                  </a:cubicBezTo>
                  <a:lnTo>
                    <a:pt x="66617" y="361272"/>
                  </a:lnTo>
                  <a:cubicBezTo>
                    <a:pt x="94553" y="376505"/>
                    <a:pt x="126913" y="388387"/>
                    <a:pt x="163824" y="396983"/>
                  </a:cubicBezTo>
                  <a:cubicBezTo>
                    <a:pt x="200672" y="405578"/>
                    <a:pt x="236698" y="409876"/>
                    <a:pt x="271776" y="409876"/>
                  </a:cubicBezTo>
                  <a:cubicBezTo>
                    <a:pt x="301102" y="409876"/>
                    <a:pt x="321012" y="407538"/>
                    <a:pt x="331377" y="402924"/>
                  </a:cubicBezTo>
                  <a:cubicBezTo>
                    <a:pt x="341742" y="398310"/>
                    <a:pt x="346925" y="391990"/>
                    <a:pt x="346925" y="384089"/>
                  </a:cubicBezTo>
                  <a:cubicBezTo>
                    <a:pt x="346925" y="376189"/>
                    <a:pt x="340858" y="370374"/>
                    <a:pt x="328659" y="366708"/>
                  </a:cubicBezTo>
                  <a:cubicBezTo>
                    <a:pt x="316461" y="363106"/>
                    <a:pt x="300344" y="360261"/>
                    <a:pt x="280308" y="358302"/>
                  </a:cubicBezTo>
                  <a:cubicBezTo>
                    <a:pt x="260273" y="356343"/>
                    <a:pt x="238215" y="353814"/>
                    <a:pt x="214260" y="350844"/>
                  </a:cubicBezTo>
                  <a:cubicBezTo>
                    <a:pt x="190243" y="347873"/>
                    <a:pt x="166099" y="343386"/>
                    <a:pt x="141766" y="337445"/>
                  </a:cubicBezTo>
                  <a:cubicBezTo>
                    <a:pt x="117432" y="331504"/>
                    <a:pt x="95185" y="322529"/>
                    <a:pt x="75149" y="310647"/>
                  </a:cubicBezTo>
                  <a:cubicBezTo>
                    <a:pt x="55113" y="298764"/>
                    <a:pt x="38997" y="282710"/>
                    <a:pt x="26798" y="262485"/>
                  </a:cubicBezTo>
                  <a:cubicBezTo>
                    <a:pt x="14600" y="242323"/>
                    <a:pt x="8532" y="216663"/>
                    <a:pt x="8532" y="185566"/>
                  </a:cubicBezTo>
                  <a:cubicBezTo>
                    <a:pt x="8532" y="151183"/>
                    <a:pt x="19782" y="120087"/>
                    <a:pt x="42346" y="92277"/>
                  </a:cubicBezTo>
                  <a:cubicBezTo>
                    <a:pt x="64910" y="64468"/>
                    <a:pt x="98534" y="42157"/>
                    <a:pt x="143346" y="25281"/>
                  </a:cubicBezTo>
                  <a:cubicBezTo>
                    <a:pt x="188094" y="8406"/>
                    <a:pt x="243397" y="0"/>
                    <a:pt x="309319" y="0"/>
                  </a:cubicBezTo>
                  <a:cubicBezTo>
                    <a:pt x="352298" y="0"/>
                    <a:pt x="395276" y="3666"/>
                    <a:pt x="438254" y="10934"/>
                  </a:cubicBezTo>
                  <a:cubicBezTo>
                    <a:pt x="481233" y="18203"/>
                    <a:pt x="518081" y="29453"/>
                    <a:pt x="548924" y="44685"/>
                  </a:cubicBezTo>
                  <a:lnTo>
                    <a:pt x="482308" y="192582"/>
                  </a:lnTo>
                  <a:cubicBezTo>
                    <a:pt x="452223" y="177350"/>
                    <a:pt x="422706" y="166921"/>
                    <a:pt x="393696" y="161296"/>
                  </a:cubicBezTo>
                  <a:cubicBezTo>
                    <a:pt x="364685" y="155671"/>
                    <a:pt x="337634" y="152890"/>
                    <a:pt x="312605" y="152890"/>
                  </a:cubicBezTo>
                  <a:cubicBezTo>
                    <a:pt x="281825" y="152890"/>
                    <a:pt x="260842" y="155544"/>
                    <a:pt x="249781" y="160854"/>
                  </a:cubicBezTo>
                  <a:cubicBezTo>
                    <a:pt x="238657" y="166162"/>
                    <a:pt x="233158" y="172104"/>
                    <a:pt x="233158" y="178740"/>
                  </a:cubicBezTo>
                  <a:cubicBezTo>
                    <a:pt x="233158" y="186704"/>
                    <a:pt x="239226" y="192645"/>
                    <a:pt x="251424" y="196627"/>
                  </a:cubicBezTo>
                  <a:cubicBezTo>
                    <a:pt x="263623" y="200609"/>
                    <a:pt x="279677" y="203579"/>
                    <a:pt x="299775" y="205539"/>
                  </a:cubicBezTo>
                  <a:cubicBezTo>
                    <a:pt x="319811" y="207498"/>
                    <a:pt x="341806" y="210026"/>
                    <a:pt x="365823" y="212997"/>
                  </a:cubicBezTo>
                  <a:cubicBezTo>
                    <a:pt x="389777" y="215967"/>
                    <a:pt x="413795" y="220644"/>
                    <a:pt x="437812" y="226902"/>
                  </a:cubicBezTo>
                  <a:cubicBezTo>
                    <a:pt x="461766" y="233222"/>
                    <a:pt x="483825" y="242260"/>
                    <a:pt x="503860" y="254206"/>
                  </a:cubicBezTo>
                  <a:cubicBezTo>
                    <a:pt x="523895" y="266088"/>
                    <a:pt x="540012" y="282142"/>
                    <a:pt x="552211" y="302367"/>
                  </a:cubicBezTo>
                  <a:cubicBezTo>
                    <a:pt x="564409" y="322529"/>
                    <a:pt x="570477" y="348190"/>
                    <a:pt x="570477" y="379286"/>
                  </a:cubicBezTo>
                  <a:cubicBezTo>
                    <a:pt x="570477" y="410382"/>
                    <a:pt x="559353" y="441984"/>
                    <a:pt x="537168" y="470109"/>
                  </a:cubicBezTo>
                  <a:cubicBezTo>
                    <a:pt x="514984" y="498235"/>
                    <a:pt x="481296" y="520736"/>
                    <a:pt x="436169" y="537611"/>
                  </a:cubicBezTo>
                  <a:cubicBezTo>
                    <a:pt x="391041" y="554486"/>
                    <a:pt x="334474" y="562892"/>
                    <a:pt x="266467" y="562892"/>
                  </a:cubicBezTo>
                  <a:close/>
                </a:path>
              </a:pathLst>
            </a:custGeom>
            <a:solidFill>
              <a:srgbClr val="01010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CL"/>
            </a:p>
          </p:txBody>
        </p:sp>
        <p:sp>
          <p:nvSpPr>
            <p:cNvPr id="17" name="Forma libre: forma 16">
              <a:extLst>
                <a:ext uri="{FF2B5EF4-FFF2-40B4-BE49-F238E27FC236}">
                  <a16:creationId xmlns:a16="http://schemas.microsoft.com/office/drawing/2014/main" id="{E69E353E-0AA6-028B-217D-D9A38A8EAE4D}"/>
                </a:ext>
              </a:extLst>
            </p:cNvPr>
            <p:cNvSpPr/>
            <p:nvPr/>
          </p:nvSpPr>
          <p:spPr>
            <a:xfrm>
              <a:off x="4101416" y="3360107"/>
              <a:ext cx="292253" cy="814886"/>
            </a:xfrm>
            <a:custGeom>
              <a:avLst/>
              <a:gdLst>
                <a:gd name="connsiteX0" fmla="*/ 146127 w 292253"/>
                <a:gd name="connsiteY0" fmla="*/ 228292 h 814886"/>
                <a:gd name="connsiteX1" fmla="*/ 39755 w 292253"/>
                <a:gd name="connsiteY1" fmla="*/ 195552 h 814886"/>
                <a:gd name="connsiteX2" fmla="*/ 0 w 292253"/>
                <a:gd name="connsiteY2" fmla="*/ 114146 h 814886"/>
                <a:gd name="connsiteX3" fmla="*/ 39755 w 292253"/>
                <a:gd name="connsiteY3" fmla="*/ 32740 h 814886"/>
                <a:gd name="connsiteX4" fmla="*/ 146127 w 292253"/>
                <a:gd name="connsiteY4" fmla="*/ 0 h 814886"/>
                <a:gd name="connsiteX5" fmla="*/ 252499 w 292253"/>
                <a:gd name="connsiteY5" fmla="*/ 30780 h 814886"/>
                <a:gd name="connsiteX6" fmla="*/ 292254 w 292253"/>
                <a:gd name="connsiteY6" fmla="*/ 110164 h 814886"/>
                <a:gd name="connsiteX7" fmla="*/ 252499 w 292253"/>
                <a:gd name="connsiteY7" fmla="*/ 195047 h 814886"/>
                <a:gd name="connsiteX8" fmla="*/ 146127 w 292253"/>
                <a:gd name="connsiteY8" fmla="*/ 228292 h 814886"/>
                <a:gd name="connsiteX9" fmla="*/ 24713 w 292253"/>
                <a:gd name="connsiteY9" fmla="*/ 814886 h 814886"/>
                <a:gd name="connsiteX10" fmla="*/ 24713 w 292253"/>
                <a:gd name="connsiteY10" fmla="*/ 271966 h 814886"/>
                <a:gd name="connsiteX11" fmla="*/ 267478 w 292253"/>
                <a:gd name="connsiteY11" fmla="*/ 271966 h 814886"/>
                <a:gd name="connsiteX12" fmla="*/ 267478 w 292253"/>
                <a:gd name="connsiteY12" fmla="*/ 814886 h 814886"/>
                <a:gd name="connsiteX13" fmla="*/ 24713 w 292253"/>
                <a:gd name="connsiteY13" fmla="*/ 814886 h 814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2253" h="814886">
                  <a:moveTo>
                    <a:pt x="146127" y="228292"/>
                  </a:moveTo>
                  <a:cubicBezTo>
                    <a:pt x="101695" y="228292"/>
                    <a:pt x="66238" y="217358"/>
                    <a:pt x="39755" y="195552"/>
                  </a:cubicBezTo>
                  <a:cubicBezTo>
                    <a:pt x="13273" y="173747"/>
                    <a:pt x="0" y="146569"/>
                    <a:pt x="0" y="114146"/>
                  </a:cubicBezTo>
                  <a:cubicBezTo>
                    <a:pt x="0" y="81723"/>
                    <a:pt x="13273" y="54608"/>
                    <a:pt x="39755" y="32740"/>
                  </a:cubicBezTo>
                  <a:cubicBezTo>
                    <a:pt x="66238" y="10935"/>
                    <a:pt x="101695" y="0"/>
                    <a:pt x="146127" y="0"/>
                  </a:cubicBezTo>
                  <a:cubicBezTo>
                    <a:pt x="190559" y="0"/>
                    <a:pt x="225953" y="10239"/>
                    <a:pt x="252499" y="30780"/>
                  </a:cubicBezTo>
                  <a:cubicBezTo>
                    <a:pt x="278981" y="51321"/>
                    <a:pt x="292254" y="77804"/>
                    <a:pt x="292254" y="110164"/>
                  </a:cubicBezTo>
                  <a:cubicBezTo>
                    <a:pt x="292254" y="144547"/>
                    <a:pt x="278981" y="172862"/>
                    <a:pt x="252499" y="195047"/>
                  </a:cubicBezTo>
                  <a:cubicBezTo>
                    <a:pt x="226017" y="217231"/>
                    <a:pt x="190559" y="228292"/>
                    <a:pt x="146127" y="228292"/>
                  </a:cubicBezTo>
                  <a:close/>
                  <a:moveTo>
                    <a:pt x="24713" y="814886"/>
                  </a:moveTo>
                  <a:lnTo>
                    <a:pt x="24713" y="271966"/>
                  </a:lnTo>
                  <a:lnTo>
                    <a:pt x="267478" y="271966"/>
                  </a:lnTo>
                  <a:lnTo>
                    <a:pt x="267478" y="814886"/>
                  </a:lnTo>
                  <a:lnTo>
                    <a:pt x="24713" y="814886"/>
                  </a:lnTo>
                  <a:close/>
                </a:path>
              </a:pathLst>
            </a:custGeom>
            <a:solidFill>
              <a:srgbClr val="01010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CL"/>
            </a:p>
          </p:txBody>
        </p:sp>
        <p:sp>
          <p:nvSpPr>
            <p:cNvPr id="18" name="Forma libre: forma 17">
              <a:extLst>
                <a:ext uri="{FF2B5EF4-FFF2-40B4-BE49-F238E27FC236}">
                  <a16:creationId xmlns:a16="http://schemas.microsoft.com/office/drawing/2014/main" id="{C3D21E01-67B7-6256-869F-D89F4C78443F}"/>
                </a:ext>
              </a:extLst>
            </p:cNvPr>
            <p:cNvSpPr/>
            <p:nvPr/>
          </p:nvSpPr>
          <p:spPr>
            <a:xfrm>
              <a:off x="4476341" y="3622150"/>
              <a:ext cx="648786" cy="552843"/>
            </a:xfrm>
            <a:custGeom>
              <a:avLst/>
              <a:gdLst>
                <a:gd name="connsiteX0" fmla="*/ 648786 w 648786"/>
                <a:gd name="connsiteY0" fmla="*/ 243145 h 552843"/>
                <a:gd name="connsiteX1" fmla="*/ 648786 w 648786"/>
                <a:gd name="connsiteY1" fmla="*/ 552843 h 552843"/>
                <a:gd name="connsiteX2" fmla="*/ 406021 w 648786"/>
                <a:gd name="connsiteY2" fmla="*/ 552843 h 552843"/>
                <a:gd name="connsiteX3" fmla="*/ 406021 w 648786"/>
                <a:gd name="connsiteY3" fmla="*/ 281889 h 552843"/>
                <a:gd name="connsiteX4" fmla="*/ 386680 w 648786"/>
                <a:gd name="connsiteY4" fmla="*/ 209900 h 552843"/>
                <a:gd name="connsiteX5" fmla="*/ 334032 w 648786"/>
                <a:gd name="connsiteY5" fmla="*/ 188600 h 552843"/>
                <a:gd name="connsiteX6" fmla="*/ 288399 w 648786"/>
                <a:gd name="connsiteY6" fmla="*/ 198965 h 552843"/>
                <a:gd name="connsiteX7" fmla="*/ 255090 w 648786"/>
                <a:gd name="connsiteY7" fmla="*/ 233222 h 552843"/>
                <a:gd name="connsiteX8" fmla="*/ 242766 w 648786"/>
                <a:gd name="connsiteY8" fmla="*/ 297753 h 552843"/>
                <a:gd name="connsiteX9" fmla="*/ 242766 w 648786"/>
                <a:gd name="connsiteY9" fmla="*/ 552843 h 552843"/>
                <a:gd name="connsiteX10" fmla="*/ 0 w 648786"/>
                <a:gd name="connsiteY10" fmla="*/ 552843 h 552843"/>
                <a:gd name="connsiteX11" fmla="*/ 0 w 648786"/>
                <a:gd name="connsiteY11" fmla="*/ 9923 h 552843"/>
                <a:gd name="connsiteX12" fmla="*/ 230947 w 648786"/>
                <a:gd name="connsiteY12" fmla="*/ 9923 h 552843"/>
                <a:gd name="connsiteX13" fmla="*/ 230947 w 648786"/>
                <a:gd name="connsiteY13" fmla="*/ 63646 h 552843"/>
                <a:gd name="connsiteX14" fmla="*/ 277654 w 648786"/>
                <a:gd name="connsiteY14" fmla="*/ 30780 h 552843"/>
                <a:gd name="connsiteX15" fmla="*/ 408170 w 648786"/>
                <a:gd name="connsiteY15" fmla="*/ 0 h 552843"/>
                <a:gd name="connsiteX16" fmla="*/ 530659 w 648786"/>
                <a:gd name="connsiteY16" fmla="*/ 25281 h 552843"/>
                <a:gd name="connsiteX17" fmla="*/ 617121 w 648786"/>
                <a:gd name="connsiteY17" fmla="*/ 104223 h 552843"/>
                <a:gd name="connsiteX18" fmla="*/ 648786 w 648786"/>
                <a:gd name="connsiteY18" fmla="*/ 243145 h 552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8786" h="552843">
                  <a:moveTo>
                    <a:pt x="648786" y="243145"/>
                  </a:moveTo>
                  <a:lnTo>
                    <a:pt x="648786" y="552843"/>
                  </a:lnTo>
                  <a:lnTo>
                    <a:pt x="406021" y="552843"/>
                  </a:lnTo>
                  <a:lnTo>
                    <a:pt x="406021" y="281889"/>
                  </a:lnTo>
                  <a:cubicBezTo>
                    <a:pt x="406021" y="248138"/>
                    <a:pt x="399574" y="224121"/>
                    <a:pt x="386680" y="209900"/>
                  </a:cubicBezTo>
                  <a:cubicBezTo>
                    <a:pt x="373787" y="195679"/>
                    <a:pt x="356216" y="188600"/>
                    <a:pt x="334032" y="188600"/>
                  </a:cubicBezTo>
                  <a:cubicBezTo>
                    <a:pt x="317599" y="188600"/>
                    <a:pt x="302367" y="192076"/>
                    <a:pt x="288399" y="198965"/>
                  </a:cubicBezTo>
                  <a:cubicBezTo>
                    <a:pt x="274431" y="205918"/>
                    <a:pt x="263307" y="217358"/>
                    <a:pt x="255090" y="233222"/>
                  </a:cubicBezTo>
                  <a:cubicBezTo>
                    <a:pt x="246874" y="249086"/>
                    <a:pt x="242766" y="270638"/>
                    <a:pt x="242766" y="297753"/>
                  </a:cubicBezTo>
                  <a:lnTo>
                    <a:pt x="242766" y="552843"/>
                  </a:lnTo>
                  <a:lnTo>
                    <a:pt x="0" y="552843"/>
                  </a:lnTo>
                  <a:lnTo>
                    <a:pt x="0" y="9923"/>
                  </a:lnTo>
                  <a:lnTo>
                    <a:pt x="230947" y="9923"/>
                  </a:lnTo>
                  <a:lnTo>
                    <a:pt x="230947" y="63646"/>
                  </a:lnTo>
                  <a:cubicBezTo>
                    <a:pt x="244978" y="50690"/>
                    <a:pt x="260526" y="39755"/>
                    <a:pt x="277654" y="30780"/>
                  </a:cubicBezTo>
                  <a:cubicBezTo>
                    <a:pt x="316651" y="10239"/>
                    <a:pt x="360198" y="0"/>
                    <a:pt x="408170" y="0"/>
                  </a:cubicBezTo>
                  <a:cubicBezTo>
                    <a:pt x="453297" y="0"/>
                    <a:pt x="494127" y="8406"/>
                    <a:pt x="530659" y="25281"/>
                  </a:cubicBezTo>
                  <a:cubicBezTo>
                    <a:pt x="567127" y="42157"/>
                    <a:pt x="595948" y="68450"/>
                    <a:pt x="617121" y="104223"/>
                  </a:cubicBezTo>
                  <a:cubicBezTo>
                    <a:pt x="638231" y="139933"/>
                    <a:pt x="648786" y="186262"/>
                    <a:pt x="648786" y="243145"/>
                  </a:cubicBezTo>
                  <a:close/>
                </a:path>
              </a:pathLst>
            </a:custGeom>
            <a:solidFill>
              <a:srgbClr val="01010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CL"/>
            </a:p>
          </p:txBody>
        </p:sp>
      </p:grpSp>
      <p:sp>
        <p:nvSpPr>
          <p:cNvPr id="19" name="Forma libre: forma 18">
            <a:extLst>
              <a:ext uri="{FF2B5EF4-FFF2-40B4-BE49-F238E27FC236}">
                <a16:creationId xmlns:a16="http://schemas.microsoft.com/office/drawing/2014/main" id="{84F71103-8C43-9767-5AA2-E589618EFA19}"/>
              </a:ext>
            </a:extLst>
          </p:cNvPr>
          <p:cNvSpPr/>
          <p:nvPr/>
        </p:nvSpPr>
        <p:spPr>
          <a:xfrm>
            <a:off x="496022" y="4371241"/>
            <a:ext cx="5795213" cy="1796439"/>
          </a:xfrm>
          <a:custGeom>
            <a:avLst/>
            <a:gdLst>
              <a:gd name="connsiteX0" fmla="*/ 382446 w 5795213"/>
              <a:gd name="connsiteY0" fmla="*/ 1796440 h 1796439"/>
              <a:gd name="connsiteX1" fmla="*/ 382446 w 5795213"/>
              <a:gd name="connsiteY1" fmla="*/ 1104675 h 1796439"/>
              <a:gd name="connsiteX2" fmla="*/ 0 w 5795213"/>
              <a:gd name="connsiteY2" fmla="*/ 1104675 h 1796439"/>
              <a:gd name="connsiteX3" fmla="*/ 0 w 5795213"/>
              <a:gd name="connsiteY3" fmla="*/ 0 h 1796439"/>
              <a:gd name="connsiteX4" fmla="*/ 5795214 w 5795213"/>
              <a:gd name="connsiteY4" fmla="*/ 0 h 1796439"/>
              <a:gd name="connsiteX5" fmla="*/ 5795214 w 5795213"/>
              <a:gd name="connsiteY5" fmla="*/ 1101009 h 1796439"/>
              <a:gd name="connsiteX6" fmla="*/ 885864 w 5795213"/>
              <a:gd name="connsiteY6" fmla="*/ 1101009 h 1796439"/>
              <a:gd name="connsiteX7" fmla="*/ 382446 w 5795213"/>
              <a:gd name="connsiteY7" fmla="*/ 1796440 h 179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95213" h="1796439">
                <a:moveTo>
                  <a:pt x="382446" y="1796440"/>
                </a:moveTo>
                <a:lnTo>
                  <a:pt x="382446" y="1104675"/>
                </a:lnTo>
                <a:lnTo>
                  <a:pt x="0" y="1104675"/>
                </a:lnTo>
                <a:lnTo>
                  <a:pt x="0" y="0"/>
                </a:lnTo>
                <a:lnTo>
                  <a:pt x="5795214" y="0"/>
                </a:lnTo>
                <a:lnTo>
                  <a:pt x="5795214" y="1101009"/>
                </a:lnTo>
                <a:lnTo>
                  <a:pt x="885864" y="1101009"/>
                </a:lnTo>
                <a:lnTo>
                  <a:pt x="382446" y="1796440"/>
                </a:lnTo>
                <a:close/>
              </a:path>
            </a:pathLst>
          </a:custGeom>
          <a:solidFill>
            <a:srgbClr val="FFFFFF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s-CL"/>
          </a:p>
        </p:txBody>
      </p:sp>
      <p:grpSp>
        <p:nvGrpSpPr>
          <p:cNvPr id="20" name="Gráfico 8">
            <a:extLst>
              <a:ext uri="{FF2B5EF4-FFF2-40B4-BE49-F238E27FC236}">
                <a16:creationId xmlns:a16="http://schemas.microsoft.com/office/drawing/2014/main" id="{DFBA8505-4FAA-B724-2B8D-67E3B46A6E18}"/>
              </a:ext>
            </a:extLst>
          </p:cNvPr>
          <p:cNvGrpSpPr/>
          <p:nvPr/>
        </p:nvGrpSpPr>
        <p:grpSpPr>
          <a:xfrm>
            <a:off x="4847220" y="5661040"/>
            <a:ext cx="1482506" cy="613392"/>
            <a:chOff x="4847220" y="5661040"/>
            <a:chExt cx="1482506" cy="613392"/>
          </a:xfrm>
        </p:grpSpPr>
        <p:sp>
          <p:nvSpPr>
            <p:cNvPr id="21" name="Forma libre: forma 20">
              <a:extLst>
                <a:ext uri="{FF2B5EF4-FFF2-40B4-BE49-F238E27FC236}">
                  <a16:creationId xmlns:a16="http://schemas.microsoft.com/office/drawing/2014/main" id="{9F20F03F-6914-AD98-7FD8-C103302A2B2E}"/>
                </a:ext>
              </a:extLst>
            </p:cNvPr>
            <p:cNvSpPr/>
            <p:nvPr/>
          </p:nvSpPr>
          <p:spPr>
            <a:xfrm>
              <a:off x="4847220" y="5661040"/>
              <a:ext cx="613392" cy="613392"/>
            </a:xfrm>
            <a:custGeom>
              <a:avLst/>
              <a:gdLst>
                <a:gd name="connsiteX0" fmla="*/ 613392 w 613392"/>
                <a:gd name="connsiteY0" fmla="*/ 122678 h 613392"/>
                <a:gd name="connsiteX1" fmla="*/ 613392 w 613392"/>
                <a:gd name="connsiteY1" fmla="*/ 490714 h 613392"/>
                <a:gd name="connsiteX2" fmla="*/ 490714 w 613392"/>
                <a:gd name="connsiteY2" fmla="*/ 613392 h 613392"/>
                <a:gd name="connsiteX3" fmla="*/ 122679 w 613392"/>
                <a:gd name="connsiteY3" fmla="*/ 613392 h 613392"/>
                <a:gd name="connsiteX4" fmla="*/ 0 w 613392"/>
                <a:gd name="connsiteY4" fmla="*/ 490714 h 613392"/>
                <a:gd name="connsiteX5" fmla="*/ 0 w 613392"/>
                <a:gd name="connsiteY5" fmla="*/ 122678 h 613392"/>
                <a:gd name="connsiteX6" fmla="*/ 122679 w 613392"/>
                <a:gd name="connsiteY6" fmla="*/ 0 h 613392"/>
                <a:gd name="connsiteX7" fmla="*/ 490714 w 613392"/>
                <a:gd name="connsiteY7" fmla="*/ 0 h 613392"/>
                <a:gd name="connsiteX8" fmla="*/ 613392 w 613392"/>
                <a:gd name="connsiteY8" fmla="*/ 122678 h 61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3392" h="613392">
                  <a:moveTo>
                    <a:pt x="613392" y="122678"/>
                  </a:moveTo>
                  <a:lnTo>
                    <a:pt x="613392" y="490714"/>
                  </a:lnTo>
                  <a:cubicBezTo>
                    <a:pt x="613392" y="558468"/>
                    <a:pt x="558469" y="613392"/>
                    <a:pt x="490714" y="613392"/>
                  </a:cubicBezTo>
                  <a:lnTo>
                    <a:pt x="122679" y="613392"/>
                  </a:lnTo>
                  <a:cubicBezTo>
                    <a:pt x="54924" y="613392"/>
                    <a:pt x="0" y="558468"/>
                    <a:pt x="0" y="490714"/>
                  </a:cubicBezTo>
                  <a:lnTo>
                    <a:pt x="0" y="122678"/>
                  </a:lnTo>
                  <a:cubicBezTo>
                    <a:pt x="0" y="54924"/>
                    <a:pt x="54924" y="0"/>
                    <a:pt x="122679" y="0"/>
                  </a:cubicBezTo>
                  <a:lnTo>
                    <a:pt x="490714" y="0"/>
                  </a:lnTo>
                  <a:cubicBezTo>
                    <a:pt x="558469" y="0"/>
                    <a:pt x="613392" y="54924"/>
                    <a:pt x="613392" y="122678"/>
                  </a:cubicBezTo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CL"/>
            </a:p>
          </p:txBody>
        </p:sp>
        <p:sp>
          <p:nvSpPr>
            <p:cNvPr id="22" name="Forma libre: forma 21">
              <a:extLst>
                <a:ext uri="{FF2B5EF4-FFF2-40B4-BE49-F238E27FC236}">
                  <a16:creationId xmlns:a16="http://schemas.microsoft.com/office/drawing/2014/main" id="{2B35E66F-16B2-0BF8-348B-6405FD8B8FED}"/>
                </a:ext>
              </a:extLst>
            </p:cNvPr>
            <p:cNvSpPr/>
            <p:nvPr/>
          </p:nvSpPr>
          <p:spPr>
            <a:xfrm>
              <a:off x="4908464" y="5917457"/>
              <a:ext cx="114841" cy="141892"/>
            </a:xfrm>
            <a:custGeom>
              <a:avLst/>
              <a:gdLst>
                <a:gd name="connsiteX0" fmla="*/ 109406 w 114841"/>
                <a:gd name="connsiteY0" fmla="*/ 20541 h 141892"/>
                <a:gd name="connsiteX1" fmla="*/ 90950 w 114841"/>
                <a:gd name="connsiteY1" fmla="*/ 5183 h 141892"/>
                <a:gd name="connsiteX2" fmla="*/ 55872 w 114841"/>
                <a:gd name="connsiteY2" fmla="*/ 0 h 141892"/>
                <a:gd name="connsiteX3" fmla="*/ 29074 w 114841"/>
                <a:gd name="connsiteY3" fmla="*/ 1391 h 141892"/>
                <a:gd name="connsiteX4" fmla="*/ 6826 w 114841"/>
                <a:gd name="connsiteY4" fmla="*/ 4804 h 141892"/>
                <a:gd name="connsiteX5" fmla="*/ 6826 w 114841"/>
                <a:gd name="connsiteY5" fmla="*/ 31981 h 141892"/>
                <a:gd name="connsiteX6" fmla="*/ 61624 w 114841"/>
                <a:gd name="connsiteY6" fmla="*/ 31981 h 141892"/>
                <a:gd name="connsiteX7" fmla="*/ 70409 w 114841"/>
                <a:gd name="connsiteY7" fmla="*/ 32866 h 141892"/>
                <a:gd name="connsiteX8" fmla="*/ 75213 w 114841"/>
                <a:gd name="connsiteY8" fmla="*/ 35900 h 141892"/>
                <a:gd name="connsiteX9" fmla="*/ 76729 w 114841"/>
                <a:gd name="connsiteY9" fmla="*/ 41778 h 141892"/>
                <a:gd name="connsiteX10" fmla="*/ 75592 w 114841"/>
                <a:gd name="connsiteY10" fmla="*/ 48162 h 141892"/>
                <a:gd name="connsiteX11" fmla="*/ 71294 w 114841"/>
                <a:gd name="connsiteY11" fmla="*/ 52080 h 141892"/>
                <a:gd name="connsiteX12" fmla="*/ 61877 w 114841"/>
                <a:gd name="connsiteY12" fmla="*/ 54861 h 141892"/>
                <a:gd name="connsiteX13" fmla="*/ 43295 w 114841"/>
                <a:gd name="connsiteY13" fmla="*/ 58653 h 141892"/>
                <a:gd name="connsiteX14" fmla="*/ 16876 w 114841"/>
                <a:gd name="connsiteY14" fmla="*/ 67818 h 141892"/>
                <a:gd name="connsiteX15" fmla="*/ 3792 w 114841"/>
                <a:gd name="connsiteY15" fmla="*/ 81533 h 141892"/>
                <a:gd name="connsiteX16" fmla="*/ 0 w 114841"/>
                <a:gd name="connsiteY16" fmla="*/ 101379 h 141892"/>
                <a:gd name="connsiteX17" fmla="*/ 10429 w 114841"/>
                <a:gd name="connsiteY17" fmla="*/ 131211 h 141892"/>
                <a:gd name="connsiteX18" fmla="*/ 41209 w 114841"/>
                <a:gd name="connsiteY18" fmla="*/ 141892 h 141892"/>
                <a:gd name="connsiteX19" fmla="*/ 63962 w 114841"/>
                <a:gd name="connsiteY19" fmla="*/ 136394 h 141892"/>
                <a:gd name="connsiteX20" fmla="*/ 77172 w 114841"/>
                <a:gd name="connsiteY20" fmla="*/ 119518 h 141892"/>
                <a:gd name="connsiteX21" fmla="*/ 84187 w 114841"/>
                <a:gd name="connsiteY21" fmla="*/ 139617 h 141892"/>
                <a:gd name="connsiteX22" fmla="*/ 114841 w 114841"/>
                <a:gd name="connsiteY22" fmla="*/ 139617 h 141892"/>
                <a:gd name="connsiteX23" fmla="*/ 114841 w 114841"/>
                <a:gd name="connsiteY23" fmla="*/ 47087 h 141892"/>
                <a:gd name="connsiteX24" fmla="*/ 109342 w 114841"/>
                <a:gd name="connsiteY24" fmla="*/ 20541 h 141892"/>
                <a:gd name="connsiteX25" fmla="*/ 77235 w 114841"/>
                <a:gd name="connsiteY25" fmla="*/ 93858 h 141892"/>
                <a:gd name="connsiteX26" fmla="*/ 73822 w 114841"/>
                <a:gd name="connsiteY26" fmla="*/ 106814 h 141892"/>
                <a:gd name="connsiteX27" fmla="*/ 61877 w 114841"/>
                <a:gd name="connsiteY27" fmla="*/ 111239 h 141892"/>
                <a:gd name="connsiteX28" fmla="*/ 54102 w 114841"/>
                <a:gd name="connsiteY28" fmla="*/ 111239 h 141892"/>
                <a:gd name="connsiteX29" fmla="*/ 41525 w 114841"/>
                <a:gd name="connsiteY29" fmla="*/ 107699 h 141892"/>
                <a:gd name="connsiteX30" fmla="*/ 37480 w 114841"/>
                <a:gd name="connsiteY30" fmla="*/ 97397 h 141892"/>
                <a:gd name="connsiteX31" fmla="*/ 40766 w 114841"/>
                <a:gd name="connsiteY31" fmla="*/ 87095 h 141892"/>
                <a:gd name="connsiteX32" fmla="*/ 51827 w 114841"/>
                <a:gd name="connsiteY32" fmla="*/ 81280 h 141892"/>
                <a:gd name="connsiteX33" fmla="*/ 77235 w 114841"/>
                <a:gd name="connsiteY33" fmla="*/ 75529 h 141892"/>
                <a:gd name="connsiteX34" fmla="*/ 77235 w 114841"/>
                <a:gd name="connsiteY34" fmla="*/ 93858 h 141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4841" h="141892">
                  <a:moveTo>
                    <a:pt x="109406" y="20541"/>
                  </a:moveTo>
                  <a:cubicBezTo>
                    <a:pt x="105740" y="13779"/>
                    <a:pt x="99546" y="8659"/>
                    <a:pt x="90950" y="5183"/>
                  </a:cubicBezTo>
                  <a:cubicBezTo>
                    <a:pt x="82291" y="1770"/>
                    <a:pt x="70599" y="0"/>
                    <a:pt x="55872" y="0"/>
                  </a:cubicBezTo>
                  <a:cubicBezTo>
                    <a:pt x="47150" y="0"/>
                    <a:pt x="38238" y="442"/>
                    <a:pt x="29074" y="1391"/>
                  </a:cubicBezTo>
                  <a:cubicBezTo>
                    <a:pt x="19909" y="2339"/>
                    <a:pt x="12515" y="3477"/>
                    <a:pt x="6826" y="4804"/>
                  </a:cubicBezTo>
                  <a:lnTo>
                    <a:pt x="6826" y="31981"/>
                  </a:lnTo>
                  <a:lnTo>
                    <a:pt x="61624" y="31981"/>
                  </a:lnTo>
                  <a:cubicBezTo>
                    <a:pt x="65290" y="31981"/>
                    <a:pt x="68260" y="32297"/>
                    <a:pt x="70409" y="32866"/>
                  </a:cubicBezTo>
                  <a:cubicBezTo>
                    <a:pt x="72621" y="33435"/>
                    <a:pt x="74201" y="34446"/>
                    <a:pt x="75213" y="35900"/>
                  </a:cubicBezTo>
                  <a:cubicBezTo>
                    <a:pt x="76224" y="37354"/>
                    <a:pt x="76729" y="39313"/>
                    <a:pt x="76729" y="41778"/>
                  </a:cubicBezTo>
                  <a:cubicBezTo>
                    <a:pt x="76729" y="44432"/>
                    <a:pt x="76350" y="46582"/>
                    <a:pt x="75592" y="48162"/>
                  </a:cubicBezTo>
                  <a:cubicBezTo>
                    <a:pt x="74833" y="49742"/>
                    <a:pt x="73443" y="51069"/>
                    <a:pt x="71294" y="52080"/>
                  </a:cubicBezTo>
                  <a:cubicBezTo>
                    <a:pt x="69208" y="53091"/>
                    <a:pt x="66048" y="54040"/>
                    <a:pt x="61877" y="54861"/>
                  </a:cubicBezTo>
                  <a:lnTo>
                    <a:pt x="43295" y="58653"/>
                  </a:lnTo>
                  <a:cubicBezTo>
                    <a:pt x="31918" y="60992"/>
                    <a:pt x="23070" y="64089"/>
                    <a:pt x="16876" y="67818"/>
                  </a:cubicBezTo>
                  <a:cubicBezTo>
                    <a:pt x="10681" y="71610"/>
                    <a:pt x="6320" y="76161"/>
                    <a:pt x="3792" y="81533"/>
                  </a:cubicBezTo>
                  <a:cubicBezTo>
                    <a:pt x="1264" y="86905"/>
                    <a:pt x="0" y="93542"/>
                    <a:pt x="0" y="101379"/>
                  </a:cubicBezTo>
                  <a:cubicBezTo>
                    <a:pt x="0" y="114146"/>
                    <a:pt x="3476" y="124069"/>
                    <a:pt x="10429" y="131211"/>
                  </a:cubicBezTo>
                  <a:cubicBezTo>
                    <a:pt x="17381" y="138353"/>
                    <a:pt x="27683" y="141892"/>
                    <a:pt x="41209" y="141892"/>
                  </a:cubicBezTo>
                  <a:cubicBezTo>
                    <a:pt x="50563" y="141892"/>
                    <a:pt x="58211" y="140060"/>
                    <a:pt x="63962" y="136394"/>
                  </a:cubicBezTo>
                  <a:cubicBezTo>
                    <a:pt x="69777" y="132728"/>
                    <a:pt x="74138" y="127103"/>
                    <a:pt x="77172" y="119518"/>
                  </a:cubicBezTo>
                  <a:lnTo>
                    <a:pt x="84187" y="139617"/>
                  </a:lnTo>
                  <a:lnTo>
                    <a:pt x="114841" y="139617"/>
                  </a:lnTo>
                  <a:lnTo>
                    <a:pt x="114841" y="47087"/>
                  </a:lnTo>
                  <a:cubicBezTo>
                    <a:pt x="114841" y="36153"/>
                    <a:pt x="113008" y="27367"/>
                    <a:pt x="109342" y="20541"/>
                  </a:cubicBezTo>
                  <a:moveTo>
                    <a:pt x="77235" y="93858"/>
                  </a:moveTo>
                  <a:cubicBezTo>
                    <a:pt x="77235" y="99546"/>
                    <a:pt x="76098" y="103907"/>
                    <a:pt x="73822" y="106814"/>
                  </a:cubicBezTo>
                  <a:cubicBezTo>
                    <a:pt x="71547" y="109722"/>
                    <a:pt x="67565" y="111239"/>
                    <a:pt x="61877" y="111239"/>
                  </a:cubicBezTo>
                  <a:lnTo>
                    <a:pt x="54102" y="111239"/>
                  </a:lnTo>
                  <a:cubicBezTo>
                    <a:pt x="48414" y="111239"/>
                    <a:pt x="44179" y="110038"/>
                    <a:pt x="41525" y="107699"/>
                  </a:cubicBezTo>
                  <a:cubicBezTo>
                    <a:pt x="38870" y="105361"/>
                    <a:pt x="37480" y="101885"/>
                    <a:pt x="37480" y="97397"/>
                  </a:cubicBezTo>
                  <a:cubicBezTo>
                    <a:pt x="37480" y="93226"/>
                    <a:pt x="38555" y="89749"/>
                    <a:pt x="40766" y="87095"/>
                  </a:cubicBezTo>
                  <a:cubicBezTo>
                    <a:pt x="42978" y="84440"/>
                    <a:pt x="46644" y="82481"/>
                    <a:pt x="51827" y="81280"/>
                  </a:cubicBezTo>
                  <a:lnTo>
                    <a:pt x="77235" y="75529"/>
                  </a:lnTo>
                  <a:lnTo>
                    <a:pt x="77235" y="93858"/>
                  </a:lnTo>
                  <a:close/>
                </a:path>
              </a:pathLst>
            </a:custGeom>
            <a:solidFill>
              <a:srgbClr val="14BD45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CL"/>
            </a:p>
          </p:txBody>
        </p:sp>
        <p:sp>
          <p:nvSpPr>
            <p:cNvPr id="23" name="Forma libre: forma 22">
              <a:extLst>
                <a:ext uri="{FF2B5EF4-FFF2-40B4-BE49-F238E27FC236}">
                  <a16:creationId xmlns:a16="http://schemas.microsoft.com/office/drawing/2014/main" id="{D59FBE9A-FAC9-C73E-2747-FCA377DB5E7C}"/>
                </a:ext>
              </a:extLst>
            </p:cNvPr>
            <p:cNvSpPr/>
            <p:nvPr/>
          </p:nvSpPr>
          <p:spPr>
            <a:xfrm>
              <a:off x="5044732" y="5917457"/>
              <a:ext cx="98598" cy="142082"/>
            </a:xfrm>
            <a:custGeom>
              <a:avLst/>
              <a:gdLst>
                <a:gd name="connsiteX0" fmla="*/ 49552 w 98598"/>
                <a:gd name="connsiteY0" fmla="*/ 36026 h 142082"/>
                <a:gd name="connsiteX1" fmla="*/ 70662 w 98598"/>
                <a:gd name="connsiteY1" fmla="*/ 31981 h 142082"/>
                <a:gd name="connsiteX2" fmla="*/ 98598 w 98598"/>
                <a:gd name="connsiteY2" fmla="*/ 31981 h 142082"/>
                <a:gd name="connsiteX3" fmla="*/ 98598 w 98598"/>
                <a:gd name="connsiteY3" fmla="*/ 4551 h 142082"/>
                <a:gd name="connsiteX4" fmla="*/ 62888 w 98598"/>
                <a:gd name="connsiteY4" fmla="*/ 0 h 142082"/>
                <a:gd name="connsiteX5" fmla="*/ 15991 w 98598"/>
                <a:gd name="connsiteY5" fmla="*/ 16623 h 142082"/>
                <a:gd name="connsiteX6" fmla="*/ 0 w 98598"/>
                <a:gd name="connsiteY6" fmla="*/ 70915 h 142082"/>
                <a:gd name="connsiteX7" fmla="*/ 15991 w 98598"/>
                <a:gd name="connsiteY7" fmla="*/ 125460 h 142082"/>
                <a:gd name="connsiteX8" fmla="*/ 62888 w 98598"/>
                <a:gd name="connsiteY8" fmla="*/ 142082 h 142082"/>
                <a:gd name="connsiteX9" fmla="*/ 98598 w 98598"/>
                <a:gd name="connsiteY9" fmla="*/ 136331 h 142082"/>
                <a:gd name="connsiteX10" fmla="*/ 98598 w 98598"/>
                <a:gd name="connsiteY10" fmla="*/ 111176 h 142082"/>
                <a:gd name="connsiteX11" fmla="*/ 70662 w 98598"/>
                <a:gd name="connsiteY11" fmla="*/ 111176 h 142082"/>
                <a:gd name="connsiteX12" fmla="*/ 49552 w 98598"/>
                <a:gd name="connsiteY12" fmla="*/ 107004 h 142082"/>
                <a:gd name="connsiteX13" fmla="*/ 40893 w 98598"/>
                <a:gd name="connsiteY13" fmla="*/ 94806 h 142082"/>
                <a:gd name="connsiteX14" fmla="*/ 38997 w 98598"/>
                <a:gd name="connsiteY14" fmla="*/ 70915 h 142082"/>
                <a:gd name="connsiteX15" fmla="*/ 40893 w 98598"/>
                <a:gd name="connsiteY15" fmla="*/ 47782 h 142082"/>
                <a:gd name="connsiteX16" fmla="*/ 49552 w 98598"/>
                <a:gd name="connsiteY16" fmla="*/ 35963 h 142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8598" h="142082">
                  <a:moveTo>
                    <a:pt x="49552" y="36026"/>
                  </a:moveTo>
                  <a:cubicBezTo>
                    <a:pt x="54102" y="33372"/>
                    <a:pt x="61118" y="31981"/>
                    <a:pt x="70662" y="31981"/>
                  </a:cubicBezTo>
                  <a:lnTo>
                    <a:pt x="98598" y="31981"/>
                  </a:lnTo>
                  <a:lnTo>
                    <a:pt x="98598" y="4551"/>
                  </a:lnTo>
                  <a:cubicBezTo>
                    <a:pt x="87664" y="1517"/>
                    <a:pt x="75781" y="0"/>
                    <a:pt x="62888" y="0"/>
                  </a:cubicBezTo>
                  <a:cubicBezTo>
                    <a:pt x="42283" y="0"/>
                    <a:pt x="26609" y="5562"/>
                    <a:pt x="15991" y="16623"/>
                  </a:cubicBezTo>
                  <a:cubicBezTo>
                    <a:pt x="5373" y="27683"/>
                    <a:pt x="0" y="45823"/>
                    <a:pt x="0" y="70915"/>
                  </a:cubicBezTo>
                  <a:cubicBezTo>
                    <a:pt x="0" y="96006"/>
                    <a:pt x="5309" y="114399"/>
                    <a:pt x="15991" y="125460"/>
                  </a:cubicBezTo>
                  <a:cubicBezTo>
                    <a:pt x="26609" y="136520"/>
                    <a:pt x="42283" y="142082"/>
                    <a:pt x="62888" y="142082"/>
                  </a:cubicBezTo>
                  <a:cubicBezTo>
                    <a:pt x="75149" y="142082"/>
                    <a:pt x="87032" y="140186"/>
                    <a:pt x="98598" y="136331"/>
                  </a:cubicBezTo>
                  <a:lnTo>
                    <a:pt x="98598" y="111176"/>
                  </a:lnTo>
                  <a:lnTo>
                    <a:pt x="70662" y="111176"/>
                  </a:lnTo>
                  <a:cubicBezTo>
                    <a:pt x="61118" y="111176"/>
                    <a:pt x="54039" y="109785"/>
                    <a:pt x="49552" y="107004"/>
                  </a:cubicBezTo>
                  <a:cubicBezTo>
                    <a:pt x="45001" y="104223"/>
                    <a:pt x="42157" y="100178"/>
                    <a:pt x="40893" y="94806"/>
                  </a:cubicBezTo>
                  <a:cubicBezTo>
                    <a:pt x="39629" y="89433"/>
                    <a:pt x="38997" y="81470"/>
                    <a:pt x="38997" y="70915"/>
                  </a:cubicBezTo>
                  <a:cubicBezTo>
                    <a:pt x="38997" y="60360"/>
                    <a:pt x="39629" y="52965"/>
                    <a:pt x="40893" y="47782"/>
                  </a:cubicBezTo>
                  <a:cubicBezTo>
                    <a:pt x="42157" y="42600"/>
                    <a:pt x="45064" y="38618"/>
                    <a:pt x="49552" y="35963"/>
                  </a:cubicBezTo>
                </a:path>
              </a:pathLst>
            </a:custGeom>
            <a:solidFill>
              <a:srgbClr val="14BD45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CL"/>
            </a:p>
          </p:txBody>
        </p:sp>
        <p:sp>
          <p:nvSpPr>
            <p:cNvPr id="24" name="Forma libre: forma 23">
              <a:extLst>
                <a:ext uri="{FF2B5EF4-FFF2-40B4-BE49-F238E27FC236}">
                  <a16:creationId xmlns:a16="http://schemas.microsoft.com/office/drawing/2014/main" id="{52649B3B-620B-BCA2-34B6-78C0341A1023}"/>
                </a:ext>
              </a:extLst>
            </p:cNvPr>
            <p:cNvSpPr/>
            <p:nvPr/>
          </p:nvSpPr>
          <p:spPr>
            <a:xfrm>
              <a:off x="5162733" y="5876501"/>
              <a:ext cx="115726" cy="180636"/>
            </a:xfrm>
            <a:custGeom>
              <a:avLst/>
              <a:gdLst>
                <a:gd name="connsiteX0" fmla="*/ 0 w 115726"/>
                <a:gd name="connsiteY0" fmla="*/ 6320 h 180636"/>
                <a:gd name="connsiteX1" fmla="*/ 0 w 115726"/>
                <a:gd name="connsiteY1" fmla="*/ 180573 h 180636"/>
                <a:gd name="connsiteX2" fmla="*/ 37732 w 115726"/>
                <a:gd name="connsiteY2" fmla="*/ 180573 h 180636"/>
                <a:gd name="connsiteX3" fmla="*/ 37732 w 115726"/>
                <a:gd name="connsiteY3" fmla="*/ 0 h 180636"/>
                <a:gd name="connsiteX4" fmla="*/ 0 w 115726"/>
                <a:gd name="connsiteY4" fmla="*/ 6257 h 180636"/>
                <a:gd name="connsiteX5" fmla="*/ 105361 w 115726"/>
                <a:gd name="connsiteY5" fmla="*/ 51195 h 180636"/>
                <a:gd name="connsiteX6" fmla="*/ 74706 w 115726"/>
                <a:gd name="connsiteY6" fmla="*/ 41019 h 180636"/>
                <a:gd name="connsiteX7" fmla="*/ 37732 w 115726"/>
                <a:gd name="connsiteY7" fmla="*/ 57073 h 180636"/>
                <a:gd name="connsiteX8" fmla="*/ 35710 w 115726"/>
                <a:gd name="connsiteY8" fmla="*/ 59412 h 180636"/>
                <a:gd name="connsiteX9" fmla="*/ 35710 w 115726"/>
                <a:gd name="connsiteY9" fmla="*/ 73000 h 180636"/>
                <a:gd name="connsiteX10" fmla="*/ 62887 w 115726"/>
                <a:gd name="connsiteY10" fmla="*/ 73000 h 180636"/>
                <a:gd name="connsiteX11" fmla="*/ 74580 w 115726"/>
                <a:gd name="connsiteY11" fmla="*/ 75402 h 180636"/>
                <a:gd name="connsiteX12" fmla="*/ 77993 w 115726"/>
                <a:gd name="connsiteY12" fmla="*/ 84567 h 180636"/>
                <a:gd name="connsiteX13" fmla="*/ 77993 w 115726"/>
                <a:gd name="connsiteY13" fmla="*/ 180636 h 180636"/>
                <a:gd name="connsiteX14" fmla="*/ 115726 w 115726"/>
                <a:gd name="connsiteY14" fmla="*/ 180636 h 180636"/>
                <a:gd name="connsiteX15" fmla="*/ 115726 w 115726"/>
                <a:gd name="connsiteY15" fmla="*/ 80521 h 180636"/>
                <a:gd name="connsiteX16" fmla="*/ 105424 w 115726"/>
                <a:gd name="connsiteY16" fmla="*/ 51195 h 180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5726" h="180636">
                  <a:moveTo>
                    <a:pt x="0" y="6320"/>
                  </a:moveTo>
                  <a:lnTo>
                    <a:pt x="0" y="180573"/>
                  </a:lnTo>
                  <a:lnTo>
                    <a:pt x="37732" y="180573"/>
                  </a:lnTo>
                  <a:lnTo>
                    <a:pt x="37732" y="0"/>
                  </a:lnTo>
                  <a:lnTo>
                    <a:pt x="0" y="6257"/>
                  </a:lnTo>
                  <a:close/>
                  <a:moveTo>
                    <a:pt x="105361" y="51195"/>
                  </a:moveTo>
                  <a:cubicBezTo>
                    <a:pt x="98471" y="44432"/>
                    <a:pt x="88232" y="41019"/>
                    <a:pt x="74706" y="41019"/>
                  </a:cubicBezTo>
                  <a:cubicBezTo>
                    <a:pt x="59854" y="41019"/>
                    <a:pt x="47529" y="46328"/>
                    <a:pt x="37732" y="57073"/>
                  </a:cubicBezTo>
                  <a:cubicBezTo>
                    <a:pt x="37037" y="57832"/>
                    <a:pt x="36405" y="58590"/>
                    <a:pt x="35710" y="59412"/>
                  </a:cubicBezTo>
                  <a:lnTo>
                    <a:pt x="35710" y="73000"/>
                  </a:lnTo>
                  <a:lnTo>
                    <a:pt x="62887" y="73000"/>
                  </a:lnTo>
                  <a:cubicBezTo>
                    <a:pt x="68449" y="73000"/>
                    <a:pt x="72305" y="73822"/>
                    <a:pt x="74580" y="75402"/>
                  </a:cubicBezTo>
                  <a:cubicBezTo>
                    <a:pt x="76856" y="76982"/>
                    <a:pt x="77993" y="80079"/>
                    <a:pt x="77993" y="84567"/>
                  </a:cubicBezTo>
                  <a:lnTo>
                    <a:pt x="77993" y="180636"/>
                  </a:lnTo>
                  <a:lnTo>
                    <a:pt x="115726" y="180636"/>
                  </a:lnTo>
                  <a:lnTo>
                    <a:pt x="115726" y="80521"/>
                  </a:lnTo>
                  <a:cubicBezTo>
                    <a:pt x="115726" y="67755"/>
                    <a:pt x="112313" y="58021"/>
                    <a:pt x="105424" y="51195"/>
                  </a:cubicBezTo>
                </a:path>
              </a:pathLst>
            </a:custGeom>
            <a:solidFill>
              <a:srgbClr val="14BD45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CL"/>
            </a:p>
          </p:txBody>
        </p:sp>
        <p:sp>
          <p:nvSpPr>
            <p:cNvPr id="25" name="Forma libre: forma 24">
              <a:extLst>
                <a:ext uri="{FF2B5EF4-FFF2-40B4-BE49-F238E27FC236}">
                  <a16:creationId xmlns:a16="http://schemas.microsoft.com/office/drawing/2014/main" id="{2D0BB69F-2D3E-EC75-3D5C-695166FB218C}"/>
                </a:ext>
              </a:extLst>
            </p:cNvPr>
            <p:cNvSpPr/>
            <p:nvPr/>
          </p:nvSpPr>
          <p:spPr>
            <a:xfrm>
              <a:off x="5299063" y="5917457"/>
              <a:ext cx="100114" cy="142208"/>
            </a:xfrm>
            <a:custGeom>
              <a:avLst/>
              <a:gdLst>
                <a:gd name="connsiteX0" fmla="*/ 94743 w 100114"/>
                <a:gd name="connsiteY0" fmla="*/ 78499 h 142208"/>
                <a:gd name="connsiteX1" fmla="*/ 77109 w 100114"/>
                <a:gd name="connsiteY1" fmla="*/ 64405 h 142208"/>
                <a:gd name="connsiteX2" fmla="*/ 40135 w 100114"/>
                <a:gd name="connsiteY2" fmla="*/ 44306 h 142208"/>
                <a:gd name="connsiteX3" fmla="*/ 36595 w 100114"/>
                <a:gd name="connsiteY3" fmla="*/ 41146 h 142208"/>
                <a:gd name="connsiteX4" fmla="*/ 35837 w 100114"/>
                <a:gd name="connsiteY4" fmla="*/ 36722 h 142208"/>
                <a:gd name="connsiteX5" fmla="*/ 37101 w 100114"/>
                <a:gd name="connsiteY5" fmla="*/ 33056 h 142208"/>
                <a:gd name="connsiteX6" fmla="*/ 41399 w 100114"/>
                <a:gd name="connsiteY6" fmla="*/ 31918 h 142208"/>
                <a:gd name="connsiteX7" fmla="*/ 92467 w 100114"/>
                <a:gd name="connsiteY7" fmla="*/ 31918 h 142208"/>
                <a:gd name="connsiteX8" fmla="*/ 92467 w 100114"/>
                <a:gd name="connsiteY8" fmla="*/ 7521 h 142208"/>
                <a:gd name="connsiteX9" fmla="*/ 50500 w 100114"/>
                <a:gd name="connsiteY9" fmla="*/ 0 h 142208"/>
                <a:gd name="connsiteX10" fmla="*/ 14411 w 100114"/>
                <a:gd name="connsiteY10" fmla="*/ 10050 h 142208"/>
                <a:gd name="connsiteX11" fmla="*/ 1201 w 100114"/>
                <a:gd name="connsiteY11" fmla="*/ 37733 h 142208"/>
                <a:gd name="connsiteX12" fmla="*/ 6763 w 100114"/>
                <a:gd name="connsiteY12" fmla="*/ 59981 h 142208"/>
                <a:gd name="connsiteX13" fmla="*/ 24839 w 100114"/>
                <a:gd name="connsiteY13" fmla="*/ 76477 h 142208"/>
                <a:gd name="connsiteX14" fmla="*/ 53281 w 100114"/>
                <a:gd name="connsiteY14" fmla="*/ 92594 h 142208"/>
                <a:gd name="connsiteX15" fmla="*/ 59854 w 100114"/>
                <a:gd name="connsiteY15" fmla="*/ 96891 h 142208"/>
                <a:gd name="connsiteX16" fmla="*/ 63267 w 100114"/>
                <a:gd name="connsiteY16" fmla="*/ 100431 h 142208"/>
                <a:gd name="connsiteX17" fmla="*/ 64152 w 100114"/>
                <a:gd name="connsiteY17" fmla="*/ 104476 h 142208"/>
                <a:gd name="connsiteX18" fmla="*/ 62762 w 100114"/>
                <a:gd name="connsiteY18" fmla="*/ 109595 h 142208"/>
                <a:gd name="connsiteX19" fmla="*/ 58843 w 100114"/>
                <a:gd name="connsiteY19" fmla="*/ 111239 h 142208"/>
                <a:gd name="connsiteX20" fmla="*/ 0 w 100114"/>
                <a:gd name="connsiteY20" fmla="*/ 111239 h 142208"/>
                <a:gd name="connsiteX21" fmla="*/ 0 w 100114"/>
                <a:gd name="connsiteY21" fmla="*/ 136141 h 142208"/>
                <a:gd name="connsiteX22" fmla="*/ 20099 w 100114"/>
                <a:gd name="connsiteY22" fmla="*/ 140692 h 142208"/>
                <a:gd name="connsiteX23" fmla="*/ 45001 w 100114"/>
                <a:gd name="connsiteY23" fmla="*/ 142208 h 142208"/>
                <a:gd name="connsiteX24" fmla="*/ 86147 w 100114"/>
                <a:gd name="connsiteY24" fmla="*/ 132159 h 142208"/>
                <a:gd name="connsiteX25" fmla="*/ 100115 w 100114"/>
                <a:gd name="connsiteY25" fmla="*/ 100241 h 142208"/>
                <a:gd name="connsiteX26" fmla="*/ 94806 w 100114"/>
                <a:gd name="connsiteY26" fmla="*/ 78625 h 14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00114" h="142208">
                  <a:moveTo>
                    <a:pt x="94743" y="78499"/>
                  </a:moveTo>
                  <a:cubicBezTo>
                    <a:pt x="91203" y="73443"/>
                    <a:pt x="85325" y="68766"/>
                    <a:pt x="77109" y="64405"/>
                  </a:cubicBezTo>
                  <a:lnTo>
                    <a:pt x="40135" y="44306"/>
                  </a:lnTo>
                  <a:cubicBezTo>
                    <a:pt x="38301" y="43168"/>
                    <a:pt x="37101" y="42094"/>
                    <a:pt x="36595" y="41146"/>
                  </a:cubicBezTo>
                  <a:cubicBezTo>
                    <a:pt x="36089" y="40198"/>
                    <a:pt x="35837" y="38744"/>
                    <a:pt x="35837" y="36722"/>
                  </a:cubicBezTo>
                  <a:cubicBezTo>
                    <a:pt x="35837" y="35015"/>
                    <a:pt x="36279" y="33814"/>
                    <a:pt x="37101" y="33056"/>
                  </a:cubicBezTo>
                  <a:cubicBezTo>
                    <a:pt x="37922" y="32297"/>
                    <a:pt x="39376" y="31918"/>
                    <a:pt x="41399" y="31918"/>
                  </a:cubicBezTo>
                  <a:lnTo>
                    <a:pt x="92467" y="31918"/>
                  </a:lnTo>
                  <a:lnTo>
                    <a:pt x="92467" y="7521"/>
                  </a:lnTo>
                  <a:cubicBezTo>
                    <a:pt x="79258" y="2465"/>
                    <a:pt x="65226" y="0"/>
                    <a:pt x="50500" y="0"/>
                  </a:cubicBezTo>
                  <a:cubicBezTo>
                    <a:pt x="35774" y="0"/>
                    <a:pt x="23196" y="3350"/>
                    <a:pt x="14411" y="10050"/>
                  </a:cubicBezTo>
                  <a:cubicBezTo>
                    <a:pt x="5625" y="16749"/>
                    <a:pt x="1201" y="25977"/>
                    <a:pt x="1201" y="37733"/>
                  </a:cubicBezTo>
                  <a:cubicBezTo>
                    <a:pt x="1201" y="46265"/>
                    <a:pt x="3034" y="53723"/>
                    <a:pt x="6763" y="59981"/>
                  </a:cubicBezTo>
                  <a:cubicBezTo>
                    <a:pt x="10429" y="66238"/>
                    <a:pt x="16496" y="71736"/>
                    <a:pt x="24839" y="76477"/>
                  </a:cubicBezTo>
                  <a:lnTo>
                    <a:pt x="53281" y="92594"/>
                  </a:lnTo>
                  <a:cubicBezTo>
                    <a:pt x="55936" y="94110"/>
                    <a:pt x="58148" y="95501"/>
                    <a:pt x="59854" y="96891"/>
                  </a:cubicBezTo>
                  <a:cubicBezTo>
                    <a:pt x="61561" y="98219"/>
                    <a:pt x="62635" y="99420"/>
                    <a:pt x="63267" y="100431"/>
                  </a:cubicBezTo>
                  <a:cubicBezTo>
                    <a:pt x="63836" y="101442"/>
                    <a:pt x="64152" y="102769"/>
                    <a:pt x="64152" y="104476"/>
                  </a:cubicBezTo>
                  <a:cubicBezTo>
                    <a:pt x="64152" y="106814"/>
                    <a:pt x="63709" y="108521"/>
                    <a:pt x="62762" y="109595"/>
                  </a:cubicBezTo>
                  <a:cubicBezTo>
                    <a:pt x="61813" y="110670"/>
                    <a:pt x="60549" y="111239"/>
                    <a:pt x="58843" y="111239"/>
                  </a:cubicBezTo>
                  <a:lnTo>
                    <a:pt x="0" y="111239"/>
                  </a:lnTo>
                  <a:lnTo>
                    <a:pt x="0" y="136141"/>
                  </a:lnTo>
                  <a:cubicBezTo>
                    <a:pt x="6384" y="138164"/>
                    <a:pt x="13083" y="139680"/>
                    <a:pt x="20099" y="140692"/>
                  </a:cubicBezTo>
                  <a:cubicBezTo>
                    <a:pt x="27115" y="141703"/>
                    <a:pt x="35458" y="142208"/>
                    <a:pt x="45001" y="142208"/>
                  </a:cubicBezTo>
                  <a:cubicBezTo>
                    <a:pt x="63078" y="142208"/>
                    <a:pt x="76793" y="138859"/>
                    <a:pt x="86147" y="132159"/>
                  </a:cubicBezTo>
                  <a:cubicBezTo>
                    <a:pt x="95438" y="125460"/>
                    <a:pt x="100115" y="114841"/>
                    <a:pt x="100115" y="100241"/>
                  </a:cubicBezTo>
                  <a:cubicBezTo>
                    <a:pt x="100115" y="90887"/>
                    <a:pt x="98345" y="83619"/>
                    <a:pt x="94806" y="78625"/>
                  </a:cubicBezTo>
                </a:path>
              </a:pathLst>
            </a:custGeom>
            <a:solidFill>
              <a:srgbClr val="14BD45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CL"/>
            </a:p>
          </p:txBody>
        </p:sp>
        <p:sp>
          <p:nvSpPr>
            <p:cNvPr id="26" name="Forma libre: forma 25">
              <a:extLst>
                <a:ext uri="{FF2B5EF4-FFF2-40B4-BE49-F238E27FC236}">
                  <a16:creationId xmlns:a16="http://schemas.microsoft.com/office/drawing/2014/main" id="{FD1F2DB9-094A-8FF4-236F-BD806488036D}"/>
                </a:ext>
              </a:extLst>
            </p:cNvPr>
            <p:cNvSpPr/>
            <p:nvPr/>
          </p:nvSpPr>
          <p:spPr>
            <a:xfrm>
              <a:off x="5552195" y="5764883"/>
              <a:ext cx="95753" cy="142081"/>
            </a:xfrm>
            <a:custGeom>
              <a:avLst/>
              <a:gdLst>
                <a:gd name="connsiteX0" fmla="*/ 89623 w 95753"/>
                <a:gd name="connsiteY0" fmla="*/ 81090 h 142081"/>
                <a:gd name="connsiteX1" fmla="*/ 67122 w 95753"/>
                <a:gd name="connsiteY1" fmla="*/ 64025 h 142081"/>
                <a:gd name="connsiteX2" fmla="*/ 37227 w 95753"/>
                <a:gd name="connsiteY2" fmla="*/ 47403 h 142081"/>
                <a:gd name="connsiteX3" fmla="*/ 29074 w 95753"/>
                <a:gd name="connsiteY3" fmla="*/ 41398 h 142081"/>
                <a:gd name="connsiteX4" fmla="*/ 26924 w 95753"/>
                <a:gd name="connsiteY4" fmla="*/ 34130 h 142081"/>
                <a:gd name="connsiteX5" fmla="*/ 29579 w 95753"/>
                <a:gd name="connsiteY5" fmla="*/ 26862 h 142081"/>
                <a:gd name="connsiteX6" fmla="*/ 38491 w 95753"/>
                <a:gd name="connsiteY6" fmla="*/ 24333 h 142081"/>
                <a:gd name="connsiteX7" fmla="*/ 88548 w 95753"/>
                <a:gd name="connsiteY7" fmla="*/ 24333 h 142081"/>
                <a:gd name="connsiteX8" fmla="*/ 88548 w 95753"/>
                <a:gd name="connsiteY8" fmla="*/ 5499 h 142081"/>
                <a:gd name="connsiteX9" fmla="*/ 49552 w 95753"/>
                <a:gd name="connsiteY9" fmla="*/ 0 h 142081"/>
                <a:gd name="connsiteX10" fmla="*/ 13842 w 95753"/>
                <a:gd name="connsiteY10" fmla="*/ 9038 h 142081"/>
                <a:gd name="connsiteX11" fmla="*/ 1517 w 95753"/>
                <a:gd name="connsiteY11" fmla="*/ 34446 h 142081"/>
                <a:gd name="connsiteX12" fmla="*/ 7458 w 95753"/>
                <a:gd name="connsiteY12" fmla="*/ 55935 h 142081"/>
                <a:gd name="connsiteX13" fmla="*/ 25913 w 95753"/>
                <a:gd name="connsiteY13" fmla="*/ 71926 h 142081"/>
                <a:gd name="connsiteX14" fmla="*/ 53091 w 95753"/>
                <a:gd name="connsiteY14" fmla="*/ 87284 h 142081"/>
                <a:gd name="connsiteX15" fmla="*/ 63140 w 95753"/>
                <a:gd name="connsiteY15" fmla="*/ 93921 h 142081"/>
                <a:gd name="connsiteX16" fmla="*/ 68070 w 95753"/>
                <a:gd name="connsiteY16" fmla="*/ 99103 h 142081"/>
                <a:gd name="connsiteX17" fmla="*/ 69461 w 95753"/>
                <a:gd name="connsiteY17" fmla="*/ 105361 h 142081"/>
                <a:gd name="connsiteX18" fmla="*/ 64910 w 95753"/>
                <a:gd name="connsiteY18" fmla="*/ 115157 h 142081"/>
                <a:gd name="connsiteX19" fmla="*/ 49299 w 95753"/>
                <a:gd name="connsiteY19" fmla="*/ 118191 h 142081"/>
                <a:gd name="connsiteX20" fmla="*/ 0 w 95753"/>
                <a:gd name="connsiteY20" fmla="*/ 118191 h 142081"/>
                <a:gd name="connsiteX21" fmla="*/ 0 w 95753"/>
                <a:gd name="connsiteY21" fmla="*/ 137278 h 142081"/>
                <a:gd name="connsiteX22" fmla="*/ 18835 w 95753"/>
                <a:gd name="connsiteY22" fmla="*/ 140944 h 142081"/>
                <a:gd name="connsiteX23" fmla="*/ 41967 w 95753"/>
                <a:gd name="connsiteY23" fmla="*/ 142082 h 142081"/>
                <a:gd name="connsiteX24" fmla="*/ 82291 w 95753"/>
                <a:gd name="connsiteY24" fmla="*/ 132665 h 142081"/>
                <a:gd name="connsiteX25" fmla="*/ 95753 w 95753"/>
                <a:gd name="connsiteY25" fmla="*/ 102390 h 142081"/>
                <a:gd name="connsiteX26" fmla="*/ 89560 w 95753"/>
                <a:gd name="connsiteY26" fmla="*/ 81280 h 142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5753" h="142081">
                  <a:moveTo>
                    <a:pt x="89623" y="81090"/>
                  </a:moveTo>
                  <a:cubicBezTo>
                    <a:pt x="85514" y="75529"/>
                    <a:pt x="77993" y="69840"/>
                    <a:pt x="67122" y="64025"/>
                  </a:cubicBezTo>
                  <a:lnTo>
                    <a:pt x="37227" y="47403"/>
                  </a:lnTo>
                  <a:cubicBezTo>
                    <a:pt x="33182" y="45064"/>
                    <a:pt x="30464" y="43042"/>
                    <a:pt x="29074" y="41398"/>
                  </a:cubicBezTo>
                  <a:cubicBezTo>
                    <a:pt x="27683" y="39755"/>
                    <a:pt x="26924" y="37290"/>
                    <a:pt x="26924" y="34130"/>
                  </a:cubicBezTo>
                  <a:cubicBezTo>
                    <a:pt x="26924" y="30970"/>
                    <a:pt x="27809" y="28505"/>
                    <a:pt x="29579" y="26862"/>
                  </a:cubicBezTo>
                  <a:cubicBezTo>
                    <a:pt x="31349" y="25155"/>
                    <a:pt x="34320" y="24333"/>
                    <a:pt x="38491" y="24333"/>
                  </a:cubicBezTo>
                  <a:lnTo>
                    <a:pt x="88548" y="24333"/>
                  </a:lnTo>
                  <a:lnTo>
                    <a:pt x="88548" y="5499"/>
                  </a:lnTo>
                  <a:cubicBezTo>
                    <a:pt x="76476" y="1833"/>
                    <a:pt x="63456" y="0"/>
                    <a:pt x="49552" y="0"/>
                  </a:cubicBezTo>
                  <a:cubicBezTo>
                    <a:pt x="33940" y="0"/>
                    <a:pt x="22058" y="3034"/>
                    <a:pt x="13842" y="9038"/>
                  </a:cubicBezTo>
                  <a:cubicBezTo>
                    <a:pt x="5625" y="15043"/>
                    <a:pt x="1517" y="23512"/>
                    <a:pt x="1517" y="34446"/>
                  </a:cubicBezTo>
                  <a:cubicBezTo>
                    <a:pt x="1517" y="42978"/>
                    <a:pt x="3476" y="50184"/>
                    <a:pt x="7458" y="55935"/>
                  </a:cubicBezTo>
                  <a:cubicBezTo>
                    <a:pt x="11377" y="61750"/>
                    <a:pt x="17570" y="67059"/>
                    <a:pt x="25913" y="71926"/>
                  </a:cubicBezTo>
                  <a:lnTo>
                    <a:pt x="53091" y="87284"/>
                  </a:lnTo>
                  <a:cubicBezTo>
                    <a:pt x="57452" y="89939"/>
                    <a:pt x="60802" y="92214"/>
                    <a:pt x="63140" y="93921"/>
                  </a:cubicBezTo>
                  <a:cubicBezTo>
                    <a:pt x="65479" y="95690"/>
                    <a:pt x="67122" y="97397"/>
                    <a:pt x="68070" y="99103"/>
                  </a:cubicBezTo>
                  <a:cubicBezTo>
                    <a:pt x="68955" y="100810"/>
                    <a:pt x="69461" y="102895"/>
                    <a:pt x="69461" y="105361"/>
                  </a:cubicBezTo>
                  <a:cubicBezTo>
                    <a:pt x="69461" y="109911"/>
                    <a:pt x="67944" y="113134"/>
                    <a:pt x="64910" y="115157"/>
                  </a:cubicBezTo>
                  <a:cubicBezTo>
                    <a:pt x="61876" y="117180"/>
                    <a:pt x="56694" y="118191"/>
                    <a:pt x="49299" y="118191"/>
                  </a:cubicBezTo>
                  <a:lnTo>
                    <a:pt x="0" y="118191"/>
                  </a:lnTo>
                  <a:lnTo>
                    <a:pt x="0" y="137278"/>
                  </a:lnTo>
                  <a:cubicBezTo>
                    <a:pt x="6004" y="138985"/>
                    <a:pt x="12324" y="140186"/>
                    <a:pt x="18835" y="140944"/>
                  </a:cubicBezTo>
                  <a:cubicBezTo>
                    <a:pt x="25344" y="141703"/>
                    <a:pt x="33055" y="142082"/>
                    <a:pt x="41967" y="142082"/>
                  </a:cubicBezTo>
                  <a:cubicBezTo>
                    <a:pt x="59917" y="142082"/>
                    <a:pt x="73379" y="138922"/>
                    <a:pt x="82291" y="132665"/>
                  </a:cubicBezTo>
                  <a:cubicBezTo>
                    <a:pt x="91266" y="126407"/>
                    <a:pt x="95753" y="116295"/>
                    <a:pt x="95753" y="102390"/>
                  </a:cubicBezTo>
                  <a:cubicBezTo>
                    <a:pt x="95753" y="93857"/>
                    <a:pt x="93668" y="86779"/>
                    <a:pt x="89560" y="81280"/>
                  </a:cubicBezTo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CL"/>
            </a:p>
          </p:txBody>
        </p:sp>
        <p:sp>
          <p:nvSpPr>
            <p:cNvPr id="27" name="Forma libre: forma 26">
              <a:extLst>
                <a:ext uri="{FF2B5EF4-FFF2-40B4-BE49-F238E27FC236}">
                  <a16:creationId xmlns:a16="http://schemas.microsoft.com/office/drawing/2014/main" id="{81A53BC5-89C9-FB46-80C4-EC8BA56E62B2}"/>
                </a:ext>
              </a:extLst>
            </p:cNvPr>
            <p:cNvSpPr/>
            <p:nvPr/>
          </p:nvSpPr>
          <p:spPr>
            <a:xfrm>
              <a:off x="5662106" y="5765262"/>
              <a:ext cx="118380" cy="141576"/>
            </a:xfrm>
            <a:custGeom>
              <a:avLst/>
              <a:gdLst>
                <a:gd name="connsiteX0" fmla="*/ 111618 w 118380"/>
                <a:gd name="connsiteY0" fmla="*/ 70788 h 141576"/>
                <a:gd name="connsiteX1" fmla="*/ 118381 w 118380"/>
                <a:gd name="connsiteY1" fmla="*/ 49552 h 141576"/>
                <a:gd name="connsiteX2" fmla="*/ 112376 w 118380"/>
                <a:gd name="connsiteY2" fmla="*/ 24649 h 141576"/>
                <a:gd name="connsiteX3" fmla="*/ 94174 w 118380"/>
                <a:gd name="connsiteY3" fmla="*/ 6636 h 141576"/>
                <a:gd name="connsiteX4" fmla="*/ 64342 w 118380"/>
                <a:gd name="connsiteY4" fmla="*/ 0 h 141576"/>
                <a:gd name="connsiteX5" fmla="*/ 29137 w 118380"/>
                <a:gd name="connsiteY5" fmla="*/ 9291 h 141576"/>
                <a:gd name="connsiteX6" fmla="*/ 7269 w 118380"/>
                <a:gd name="connsiteY6" fmla="*/ 34572 h 141576"/>
                <a:gd name="connsiteX7" fmla="*/ 0 w 118380"/>
                <a:gd name="connsiteY7" fmla="*/ 70409 h 141576"/>
                <a:gd name="connsiteX8" fmla="*/ 8533 w 118380"/>
                <a:gd name="connsiteY8" fmla="*/ 108647 h 141576"/>
                <a:gd name="connsiteX9" fmla="*/ 33182 w 118380"/>
                <a:gd name="connsiteY9" fmla="*/ 133170 h 141576"/>
                <a:gd name="connsiteX10" fmla="*/ 71167 w 118380"/>
                <a:gd name="connsiteY10" fmla="*/ 141576 h 141576"/>
                <a:gd name="connsiteX11" fmla="*/ 112124 w 118380"/>
                <a:gd name="connsiteY11" fmla="*/ 132791 h 141576"/>
                <a:gd name="connsiteX12" fmla="*/ 112124 w 118380"/>
                <a:gd name="connsiteY12" fmla="*/ 111934 h 141576"/>
                <a:gd name="connsiteX13" fmla="*/ 95501 w 118380"/>
                <a:gd name="connsiteY13" fmla="*/ 115979 h 141576"/>
                <a:gd name="connsiteX14" fmla="*/ 75908 w 118380"/>
                <a:gd name="connsiteY14" fmla="*/ 117243 h 141576"/>
                <a:gd name="connsiteX15" fmla="*/ 39439 w 118380"/>
                <a:gd name="connsiteY15" fmla="*/ 106688 h 141576"/>
                <a:gd name="connsiteX16" fmla="*/ 27431 w 118380"/>
                <a:gd name="connsiteY16" fmla="*/ 76792 h 141576"/>
                <a:gd name="connsiteX17" fmla="*/ 88485 w 118380"/>
                <a:gd name="connsiteY17" fmla="*/ 76792 h 141576"/>
                <a:gd name="connsiteX18" fmla="*/ 111618 w 118380"/>
                <a:gd name="connsiteY18" fmla="*/ 70851 h 141576"/>
                <a:gd name="connsiteX19" fmla="*/ 36532 w 118380"/>
                <a:gd name="connsiteY19" fmla="*/ 32550 h 141576"/>
                <a:gd name="connsiteX20" fmla="*/ 62825 w 118380"/>
                <a:gd name="connsiteY20" fmla="*/ 22880 h 141576"/>
                <a:gd name="connsiteX21" fmla="*/ 84693 w 118380"/>
                <a:gd name="connsiteY21" fmla="*/ 29643 h 141576"/>
                <a:gd name="connsiteX22" fmla="*/ 92467 w 118380"/>
                <a:gd name="connsiteY22" fmla="*/ 50247 h 141576"/>
                <a:gd name="connsiteX23" fmla="*/ 92467 w 118380"/>
                <a:gd name="connsiteY23" fmla="*/ 53028 h 141576"/>
                <a:gd name="connsiteX24" fmla="*/ 88928 w 118380"/>
                <a:gd name="connsiteY24" fmla="*/ 55809 h 141576"/>
                <a:gd name="connsiteX25" fmla="*/ 27557 w 118380"/>
                <a:gd name="connsiteY25" fmla="*/ 55809 h 141576"/>
                <a:gd name="connsiteX26" fmla="*/ 36469 w 118380"/>
                <a:gd name="connsiteY26" fmla="*/ 32550 h 14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8380" h="141576">
                  <a:moveTo>
                    <a:pt x="111618" y="70788"/>
                  </a:moveTo>
                  <a:cubicBezTo>
                    <a:pt x="116168" y="66869"/>
                    <a:pt x="118381" y="59790"/>
                    <a:pt x="118381" y="49552"/>
                  </a:cubicBezTo>
                  <a:cubicBezTo>
                    <a:pt x="118381" y="40513"/>
                    <a:pt x="116358" y="32170"/>
                    <a:pt x="112376" y="24649"/>
                  </a:cubicBezTo>
                  <a:cubicBezTo>
                    <a:pt x="108331" y="17128"/>
                    <a:pt x="102264" y="11124"/>
                    <a:pt x="94174" y="6636"/>
                  </a:cubicBezTo>
                  <a:cubicBezTo>
                    <a:pt x="86021" y="2212"/>
                    <a:pt x="76098" y="0"/>
                    <a:pt x="64342" y="0"/>
                  </a:cubicBezTo>
                  <a:cubicBezTo>
                    <a:pt x="50626" y="0"/>
                    <a:pt x="38870" y="3097"/>
                    <a:pt x="29137" y="9291"/>
                  </a:cubicBezTo>
                  <a:cubicBezTo>
                    <a:pt x="19404" y="15485"/>
                    <a:pt x="12135" y="23891"/>
                    <a:pt x="7269" y="34572"/>
                  </a:cubicBezTo>
                  <a:cubicBezTo>
                    <a:pt x="2402" y="45254"/>
                    <a:pt x="0" y="57136"/>
                    <a:pt x="0" y="70409"/>
                  </a:cubicBezTo>
                  <a:cubicBezTo>
                    <a:pt x="0" y="85135"/>
                    <a:pt x="2844" y="97903"/>
                    <a:pt x="8533" y="108647"/>
                  </a:cubicBezTo>
                  <a:cubicBezTo>
                    <a:pt x="14221" y="119392"/>
                    <a:pt x="22438" y="127545"/>
                    <a:pt x="33182" y="133170"/>
                  </a:cubicBezTo>
                  <a:cubicBezTo>
                    <a:pt x="43927" y="138795"/>
                    <a:pt x="56567" y="141576"/>
                    <a:pt x="71167" y="141576"/>
                  </a:cubicBezTo>
                  <a:cubicBezTo>
                    <a:pt x="87790" y="141576"/>
                    <a:pt x="101442" y="138669"/>
                    <a:pt x="112124" y="132791"/>
                  </a:cubicBezTo>
                  <a:lnTo>
                    <a:pt x="112124" y="111934"/>
                  </a:lnTo>
                  <a:cubicBezTo>
                    <a:pt x="106941" y="113767"/>
                    <a:pt x="101379" y="115094"/>
                    <a:pt x="95501" y="115979"/>
                  </a:cubicBezTo>
                  <a:cubicBezTo>
                    <a:pt x="89623" y="116800"/>
                    <a:pt x="83113" y="117243"/>
                    <a:pt x="75908" y="117243"/>
                  </a:cubicBezTo>
                  <a:cubicBezTo>
                    <a:pt x="59664" y="117243"/>
                    <a:pt x="47466" y="113703"/>
                    <a:pt x="39439" y="106688"/>
                  </a:cubicBezTo>
                  <a:cubicBezTo>
                    <a:pt x="31981" y="100115"/>
                    <a:pt x="27936" y="90129"/>
                    <a:pt x="27431" y="76792"/>
                  </a:cubicBezTo>
                  <a:lnTo>
                    <a:pt x="88485" y="76792"/>
                  </a:lnTo>
                  <a:cubicBezTo>
                    <a:pt x="99356" y="76792"/>
                    <a:pt x="107067" y="74833"/>
                    <a:pt x="111618" y="70851"/>
                  </a:cubicBezTo>
                  <a:moveTo>
                    <a:pt x="36532" y="32550"/>
                  </a:moveTo>
                  <a:cubicBezTo>
                    <a:pt x="42663" y="26103"/>
                    <a:pt x="51385" y="22880"/>
                    <a:pt x="62825" y="22880"/>
                  </a:cubicBezTo>
                  <a:cubicBezTo>
                    <a:pt x="72179" y="22880"/>
                    <a:pt x="79510" y="25155"/>
                    <a:pt x="84693" y="29643"/>
                  </a:cubicBezTo>
                  <a:cubicBezTo>
                    <a:pt x="89876" y="34193"/>
                    <a:pt x="92467" y="41082"/>
                    <a:pt x="92467" y="50247"/>
                  </a:cubicBezTo>
                  <a:lnTo>
                    <a:pt x="92467" y="53028"/>
                  </a:lnTo>
                  <a:cubicBezTo>
                    <a:pt x="92467" y="54861"/>
                    <a:pt x="91266" y="55809"/>
                    <a:pt x="88928" y="55809"/>
                  </a:cubicBezTo>
                  <a:lnTo>
                    <a:pt x="27557" y="55809"/>
                  </a:lnTo>
                  <a:cubicBezTo>
                    <a:pt x="28379" y="45696"/>
                    <a:pt x="31349" y="37986"/>
                    <a:pt x="36469" y="32550"/>
                  </a:cubicBezTo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CL"/>
            </a:p>
          </p:txBody>
        </p:sp>
        <p:sp>
          <p:nvSpPr>
            <p:cNvPr id="28" name="Forma libre: forma 27">
              <a:extLst>
                <a:ext uri="{FF2B5EF4-FFF2-40B4-BE49-F238E27FC236}">
                  <a16:creationId xmlns:a16="http://schemas.microsoft.com/office/drawing/2014/main" id="{43D69CB7-BB1E-C41C-8825-08D2E534FE39}"/>
                </a:ext>
              </a:extLst>
            </p:cNvPr>
            <p:cNvSpPr/>
            <p:nvPr/>
          </p:nvSpPr>
          <p:spPr>
            <a:xfrm>
              <a:off x="5799511" y="5764693"/>
              <a:ext cx="115915" cy="193403"/>
            </a:xfrm>
            <a:custGeom>
              <a:avLst/>
              <a:gdLst>
                <a:gd name="connsiteX0" fmla="*/ 69018 w 115915"/>
                <a:gd name="connsiteY0" fmla="*/ 115979 h 193403"/>
                <a:gd name="connsiteX1" fmla="*/ 43105 w 115915"/>
                <a:gd name="connsiteY1" fmla="*/ 112819 h 193403"/>
                <a:gd name="connsiteX2" fmla="*/ 31665 w 115915"/>
                <a:gd name="connsiteY2" fmla="*/ 101126 h 193403"/>
                <a:gd name="connsiteX3" fmla="*/ 28505 w 115915"/>
                <a:gd name="connsiteY3" fmla="*/ 74201 h 193403"/>
                <a:gd name="connsiteX4" fmla="*/ 31791 w 115915"/>
                <a:gd name="connsiteY4" fmla="*/ 43168 h 193403"/>
                <a:gd name="connsiteX5" fmla="*/ 43990 w 115915"/>
                <a:gd name="connsiteY5" fmla="*/ 28442 h 193403"/>
                <a:gd name="connsiteX6" fmla="*/ 71546 w 115915"/>
                <a:gd name="connsiteY6" fmla="*/ 24144 h 193403"/>
                <a:gd name="connsiteX7" fmla="*/ 90128 w 115915"/>
                <a:gd name="connsiteY7" fmla="*/ 24144 h 193403"/>
                <a:gd name="connsiteX8" fmla="*/ 89117 w 115915"/>
                <a:gd name="connsiteY8" fmla="*/ 13336 h 193403"/>
                <a:gd name="connsiteX9" fmla="*/ 88548 w 115915"/>
                <a:gd name="connsiteY9" fmla="*/ 12831 h 193403"/>
                <a:gd name="connsiteX10" fmla="*/ 73443 w 115915"/>
                <a:gd name="connsiteY10" fmla="*/ 3413 h 193403"/>
                <a:gd name="connsiteX11" fmla="*/ 54229 w 115915"/>
                <a:gd name="connsiteY11" fmla="*/ 0 h 193403"/>
                <a:gd name="connsiteX12" fmla="*/ 24712 w 115915"/>
                <a:gd name="connsiteY12" fmla="*/ 6763 h 193403"/>
                <a:gd name="connsiteX13" fmla="*/ 6383 w 115915"/>
                <a:gd name="connsiteY13" fmla="*/ 29896 h 193403"/>
                <a:gd name="connsiteX14" fmla="*/ 0 w 115915"/>
                <a:gd name="connsiteY14" fmla="*/ 74138 h 193403"/>
                <a:gd name="connsiteX15" fmla="*/ 6383 w 115915"/>
                <a:gd name="connsiteY15" fmla="*/ 114272 h 193403"/>
                <a:gd name="connsiteX16" fmla="*/ 24586 w 115915"/>
                <a:gd name="connsiteY16" fmla="*/ 134371 h 193403"/>
                <a:gd name="connsiteX17" fmla="*/ 54229 w 115915"/>
                <a:gd name="connsiteY17" fmla="*/ 140060 h 193403"/>
                <a:gd name="connsiteX18" fmla="*/ 88169 w 115915"/>
                <a:gd name="connsiteY18" fmla="*/ 128430 h 193403"/>
                <a:gd name="connsiteX19" fmla="*/ 90191 w 115915"/>
                <a:gd name="connsiteY19" fmla="*/ 126723 h 193403"/>
                <a:gd name="connsiteX20" fmla="*/ 90191 w 115915"/>
                <a:gd name="connsiteY20" fmla="*/ 115916 h 193403"/>
                <a:gd name="connsiteX21" fmla="*/ 69082 w 115915"/>
                <a:gd name="connsiteY21" fmla="*/ 115916 h 193403"/>
                <a:gd name="connsiteX22" fmla="*/ 96638 w 115915"/>
                <a:gd name="connsiteY22" fmla="*/ 2592 h 193403"/>
                <a:gd name="connsiteX23" fmla="*/ 88485 w 115915"/>
                <a:gd name="connsiteY23" fmla="*/ 12894 h 193403"/>
                <a:gd name="connsiteX24" fmla="*/ 88043 w 115915"/>
                <a:gd name="connsiteY24" fmla="*/ 13399 h 193403"/>
                <a:gd name="connsiteX25" fmla="*/ 88043 w 115915"/>
                <a:gd name="connsiteY25" fmla="*/ 137911 h 193403"/>
                <a:gd name="connsiteX26" fmla="*/ 84630 w 115915"/>
                <a:gd name="connsiteY26" fmla="*/ 156745 h 193403"/>
                <a:gd name="connsiteX27" fmla="*/ 72558 w 115915"/>
                <a:gd name="connsiteY27" fmla="*/ 166163 h 193403"/>
                <a:gd name="connsiteX28" fmla="*/ 46771 w 115915"/>
                <a:gd name="connsiteY28" fmla="*/ 169070 h 193403"/>
                <a:gd name="connsiteX29" fmla="*/ 10302 w 115915"/>
                <a:gd name="connsiteY29" fmla="*/ 169070 h 193403"/>
                <a:gd name="connsiteX30" fmla="*/ 10302 w 115915"/>
                <a:gd name="connsiteY30" fmla="*/ 187399 h 193403"/>
                <a:gd name="connsiteX31" fmla="*/ 53786 w 115915"/>
                <a:gd name="connsiteY31" fmla="*/ 193404 h 193403"/>
                <a:gd name="connsiteX32" fmla="*/ 99925 w 115915"/>
                <a:gd name="connsiteY32" fmla="*/ 180573 h 193403"/>
                <a:gd name="connsiteX33" fmla="*/ 115915 w 115915"/>
                <a:gd name="connsiteY33" fmla="*/ 138290 h 193403"/>
                <a:gd name="connsiteX34" fmla="*/ 115915 w 115915"/>
                <a:gd name="connsiteY34" fmla="*/ 2465 h 193403"/>
                <a:gd name="connsiteX35" fmla="*/ 96575 w 115915"/>
                <a:gd name="connsiteY35" fmla="*/ 2465 h 193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15915" h="193403">
                  <a:moveTo>
                    <a:pt x="69018" y="115979"/>
                  </a:moveTo>
                  <a:cubicBezTo>
                    <a:pt x="57263" y="115979"/>
                    <a:pt x="48667" y="114904"/>
                    <a:pt x="43105" y="112819"/>
                  </a:cubicBezTo>
                  <a:cubicBezTo>
                    <a:pt x="37543" y="110733"/>
                    <a:pt x="33751" y="106814"/>
                    <a:pt x="31665" y="101126"/>
                  </a:cubicBezTo>
                  <a:cubicBezTo>
                    <a:pt x="29579" y="95438"/>
                    <a:pt x="28505" y="86463"/>
                    <a:pt x="28505" y="74201"/>
                  </a:cubicBezTo>
                  <a:cubicBezTo>
                    <a:pt x="28505" y="60486"/>
                    <a:pt x="29579" y="50121"/>
                    <a:pt x="31791" y="43168"/>
                  </a:cubicBezTo>
                  <a:cubicBezTo>
                    <a:pt x="34003" y="36216"/>
                    <a:pt x="38048" y="31286"/>
                    <a:pt x="43990" y="28442"/>
                  </a:cubicBezTo>
                  <a:cubicBezTo>
                    <a:pt x="49931" y="25597"/>
                    <a:pt x="59095" y="24144"/>
                    <a:pt x="71546" y="24144"/>
                  </a:cubicBezTo>
                  <a:lnTo>
                    <a:pt x="90128" y="24144"/>
                  </a:lnTo>
                  <a:lnTo>
                    <a:pt x="89117" y="13336"/>
                  </a:lnTo>
                  <a:cubicBezTo>
                    <a:pt x="89117" y="13336"/>
                    <a:pt x="88738" y="12957"/>
                    <a:pt x="88548" y="12831"/>
                  </a:cubicBezTo>
                  <a:cubicBezTo>
                    <a:pt x="83871" y="8722"/>
                    <a:pt x="78815" y="5562"/>
                    <a:pt x="73443" y="3413"/>
                  </a:cubicBezTo>
                  <a:cubicBezTo>
                    <a:pt x="67817" y="1138"/>
                    <a:pt x="61434" y="0"/>
                    <a:pt x="54229" y="0"/>
                  </a:cubicBezTo>
                  <a:cubicBezTo>
                    <a:pt x="42473" y="0"/>
                    <a:pt x="32613" y="2275"/>
                    <a:pt x="24712" y="6763"/>
                  </a:cubicBezTo>
                  <a:cubicBezTo>
                    <a:pt x="16749" y="11314"/>
                    <a:pt x="10618" y="19024"/>
                    <a:pt x="6383" y="29896"/>
                  </a:cubicBezTo>
                  <a:cubicBezTo>
                    <a:pt x="2085" y="40766"/>
                    <a:pt x="0" y="55556"/>
                    <a:pt x="0" y="74138"/>
                  </a:cubicBezTo>
                  <a:cubicBezTo>
                    <a:pt x="0" y="91266"/>
                    <a:pt x="2149" y="104602"/>
                    <a:pt x="6383" y="114272"/>
                  </a:cubicBezTo>
                  <a:cubicBezTo>
                    <a:pt x="10681" y="123880"/>
                    <a:pt x="16749" y="130642"/>
                    <a:pt x="24586" y="134371"/>
                  </a:cubicBezTo>
                  <a:cubicBezTo>
                    <a:pt x="32486" y="138163"/>
                    <a:pt x="42346" y="140060"/>
                    <a:pt x="54229" y="140060"/>
                  </a:cubicBezTo>
                  <a:cubicBezTo>
                    <a:pt x="67375" y="140060"/>
                    <a:pt x="78688" y="136204"/>
                    <a:pt x="88169" y="128430"/>
                  </a:cubicBezTo>
                  <a:cubicBezTo>
                    <a:pt x="88864" y="127861"/>
                    <a:pt x="89496" y="127292"/>
                    <a:pt x="90191" y="126723"/>
                  </a:cubicBezTo>
                  <a:lnTo>
                    <a:pt x="90191" y="115916"/>
                  </a:lnTo>
                  <a:lnTo>
                    <a:pt x="69082" y="115916"/>
                  </a:lnTo>
                  <a:close/>
                  <a:moveTo>
                    <a:pt x="96638" y="2592"/>
                  </a:moveTo>
                  <a:lnTo>
                    <a:pt x="88485" y="12894"/>
                  </a:lnTo>
                  <a:lnTo>
                    <a:pt x="88043" y="13399"/>
                  </a:lnTo>
                  <a:lnTo>
                    <a:pt x="88043" y="137911"/>
                  </a:lnTo>
                  <a:cubicBezTo>
                    <a:pt x="88043" y="146127"/>
                    <a:pt x="86905" y="152384"/>
                    <a:pt x="84630" y="156745"/>
                  </a:cubicBezTo>
                  <a:cubicBezTo>
                    <a:pt x="82354" y="161106"/>
                    <a:pt x="78309" y="164266"/>
                    <a:pt x="72558" y="166163"/>
                  </a:cubicBezTo>
                  <a:cubicBezTo>
                    <a:pt x="66743" y="168059"/>
                    <a:pt x="58210" y="169070"/>
                    <a:pt x="46771" y="169070"/>
                  </a:cubicBezTo>
                  <a:lnTo>
                    <a:pt x="10302" y="169070"/>
                  </a:lnTo>
                  <a:lnTo>
                    <a:pt x="10302" y="187399"/>
                  </a:lnTo>
                  <a:cubicBezTo>
                    <a:pt x="22690" y="191444"/>
                    <a:pt x="37227" y="193404"/>
                    <a:pt x="53786" y="193404"/>
                  </a:cubicBezTo>
                  <a:cubicBezTo>
                    <a:pt x="73885" y="193404"/>
                    <a:pt x="89307" y="189105"/>
                    <a:pt x="99925" y="180573"/>
                  </a:cubicBezTo>
                  <a:cubicBezTo>
                    <a:pt x="110543" y="172041"/>
                    <a:pt x="115915" y="157946"/>
                    <a:pt x="115915" y="138290"/>
                  </a:cubicBezTo>
                  <a:lnTo>
                    <a:pt x="115915" y="2465"/>
                  </a:lnTo>
                  <a:lnTo>
                    <a:pt x="96575" y="2465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CL"/>
            </a:p>
          </p:txBody>
        </p:sp>
        <p:sp>
          <p:nvSpPr>
            <p:cNvPr id="29" name="Forma libre: forma 28">
              <a:extLst>
                <a:ext uri="{FF2B5EF4-FFF2-40B4-BE49-F238E27FC236}">
                  <a16:creationId xmlns:a16="http://schemas.microsoft.com/office/drawing/2014/main" id="{D039A625-9355-B752-0698-F4A5E3CBB4F5}"/>
                </a:ext>
              </a:extLst>
            </p:cNvPr>
            <p:cNvSpPr/>
            <p:nvPr/>
          </p:nvSpPr>
          <p:spPr>
            <a:xfrm>
              <a:off x="5949430" y="5767222"/>
              <a:ext cx="110733" cy="139553"/>
            </a:xfrm>
            <a:custGeom>
              <a:avLst/>
              <a:gdLst>
                <a:gd name="connsiteX0" fmla="*/ 82797 w 110733"/>
                <a:gd name="connsiteY0" fmla="*/ 112945 h 139553"/>
                <a:gd name="connsiteX1" fmla="*/ 52333 w 110733"/>
                <a:gd name="connsiteY1" fmla="*/ 115220 h 139553"/>
                <a:gd name="connsiteX2" fmla="*/ 33751 w 110733"/>
                <a:gd name="connsiteY2" fmla="*/ 111934 h 139553"/>
                <a:gd name="connsiteX3" fmla="*/ 27936 w 110733"/>
                <a:gd name="connsiteY3" fmla="*/ 99862 h 139553"/>
                <a:gd name="connsiteX4" fmla="*/ 27936 w 110733"/>
                <a:gd name="connsiteY4" fmla="*/ 0 h 139553"/>
                <a:gd name="connsiteX5" fmla="*/ 0 w 110733"/>
                <a:gd name="connsiteY5" fmla="*/ 0 h 139553"/>
                <a:gd name="connsiteX6" fmla="*/ 0 w 110733"/>
                <a:gd name="connsiteY6" fmla="*/ 102580 h 139553"/>
                <a:gd name="connsiteX7" fmla="*/ 10934 w 110733"/>
                <a:gd name="connsiteY7" fmla="*/ 130389 h 139553"/>
                <a:gd name="connsiteX8" fmla="*/ 42978 w 110733"/>
                <a:gd name="connsiteY8" fmla="*/ 139554 h 139553"/>
                <a:gd name="connsiteX9" fmla="*/ 82734 w 110733"/>
                <a:gd name="connsiteY9" fmla="*/ 123879 h 139553"/>
                <a:gd name="connsiteX10" fmla="*/ 83998 w 110733"/>
                <a:gd name="connsiteY10" fmla="*/ 122426 h 139553"/>
                <a:gd name="connsiteX11" fmla="*/ 83998 w 110733"/>
                <a:gd name="connsiteY11" fmla="*/ 112629 h 139553"/>
                <a:gd name="connsiteX12" fmla="*/ 82734 w 110733"/>
                <a:gd name="connsiteY12" fmla="*/ 112882 h 139553"/>
                <a:gd name="connsiteX13" fmla="*/ 82797 w 110733"/>
                <a:gd name="connsiteY13" fmla="*/ 137089 h 139553"/>
                <a:gd name="connsiteX14" fmla="*/ 110733 w 110733"/>
                <a:gd name="connsiteY14" fmla="*/ 137089 h 139553"/>
                <a:gd name="connsiteX15" fmla="*/ 110733 w 110733"/>
                <a:gd name="connsiteY15" fmla="*/ 63 h 139553"/>
                <a:gd name="connsiteX16" fmla="*/ 82797 w 110733"/>
                <a:gd name="connsiteY16" fmla="*/ 63 h 139553"/>
                <a:gd name="connsiteX17" fmla="*/ 82797 w 110733"/>
                <a:gd name="connsiteY17" fmla="*/ 137089 h 139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733" h="139553">
                  <a:moveTo>
                    <a:pt x="82797" y="112945"/>
                  </a:moveTo>
                  <a:cubicBezTo>
                    <a:pt x="73885" y="114462"/>
                    <a:pt x="63709" y="115220"/>
                    <a:pt x="52333" y="115220"/>
                  </a:cubicBezTo>
                  <a:cubicBezTo>
                    <a:pt x="43800" y="115220"/>
                    <a:pt x="37606" y="114146"/>
                    <a:pt x="33751" y="111934"/>
                  </a:cubicBezTo>
                  <a:cubicBezTo>
                    <a:pt x="29895" y="109785"/>
                    <a:pt x="27936" y="105740"/>
                    <a:pt x="27936" y="99862"/>
                  </a:cubicBezTo>
                  <a:lnTo>
                    <a:pt x="27936" y="0"/>
                  </a:lnTo>
                  <a:lnTo>
                    <a:pt x="0" y="0"/>
                  </a:lnTo>
                  <a:lnTo>
                    <a:pt x="0" y="102580"/>
                  </a:lnTo>
                  <a:cubicBezTo>
                    <a:pt x="0" y="114968"/>
                    <a:pt x="3666" y="124258"/>
                    <a:pt x="10934" y="130389"/>
                  </a:cubicBezTo>
                  <a:cubicBezTo>
                    <a:pt x="18203" y="136520"/>
                    <a:pt x="28947" y="139554"/>
                    <a:pt x="42978" y="139554"/>
                  </a:cubicBezTo>
                  <a:cubicBezTo>
                    <a:pt x="59980" y="139554"/>
                    <a:pt x="73253" y="134308"/>
                    <a:pt x="82734" y="123879"/>
                  </a:cubicBezTo>
                  <a:cubicBezTo>
                    <a:pt x="83176" y="123437"/>
                    <a:pt x="83556" y="122931"/>
                    <a:pt x="83998" y="122426"/>
                  </a:cubicBezTo>
                  <a:lnTo>
                    <a:pt x="83998" y="112629"/>
                  </a:lnTo>
                  <a:cubicBezTo>
                    <a:pt x="83556" y="112692"/>
                    <a:pt x="83176" y="112755"/>
                    <a:pt x="82734" y="112882"/>
                  </a:cubicBezTo>
                  <a:moveTo>
                    <a:pt x="82797" y="137089"/>
                  </a:moveTo>
                  <a:lnTo>
                    <a:pt x="110733" y="137089"/>
                  </a:lnTo>
                  <a:lnTo>
                    <a:pt x="110733" y="63"/>
                  </a:lnTo>
                  <a:lnTo>
                    <a:pt x="82797" y="63"/>
                  </a:lnTo>
                  <a:lnTo>
                    <a:pt x="82797" y="137089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CL"/>
            </a:p>
          </p:txBody>
        </p:sp>
        <p:sp>
          <p:nvSpPr>
            <p:cNvPr id="30" name="Forma libre: forma 29">
              <a:extLst>
                <a:ext uri="{FF2B5EF4-FFF2-40B4-BE49-F238E27FC236}">
                  <a16:creationId xmlns:a16="http://schemas.microsoft.com/office/drawing/2014/main" id="{2ADE53A6-7157-77AB-1448-7B0593D2766C}"/>
                </a:ext>
              </a:extLst>
            </p:cNvPr>
            <p:cNvSpPr/>
            <p:nvPr/>
          </p:nvSpPr>
          <p:spPr>
            <a:xfrm>
              <a:off x="6095620" y="5765452"/>
              <a:ext cx="74453" cy="138858"/>
            </a:xfrm>
            <a:custGeom>
              <a:avLst/>
              <a:gdLst>
                <a:gd name="connsiteX0" fmla="*/ 56062 w 74453"/>
                <a:gd name="connsiteY0" fmla="*/ 63 h 138858"/>
                <a:gd name="connsiteX1" fmla="*/ 35963 w 74453"/>
                <a:gd name="connsiteY1" fmla="*/ 4993 h 138858"/>
                <a:gd name="connsiteX2" fmla="*/ 24902 w 74453"/>
                <a:gd name="connsiteY2" fmla="*/ 19151 h 138858"/>
                <a:gd name="connsiteX3" fmla="*/ 24902 w 74453"/>
                <a:gd name="connsiteY3" fmla="*/ 1833 h 138858"/>
                <a:gd name="connsiteX4" fmla="*/ 0 w 74453"/>
                <a:gd name="connsiteY4" fmla="*/ 1833 h 138858"/>
                <a:gd name="connsiteX5" fmla="*/ 0 w 74453"/>
                <a:gd name="connsiteY5" fmla="*/ 138859 h 138858"/>
                <a:gd name="connsiteX6" fmla="*/ 27683 w 74453"/>
                <a:gd name="connsiteY6" fmla="*/ 138859 h 138858"/>
                <a:gd name="connsiteX7" fmla="*/ 27683 w 74453"/>
                <a:gd name="connsiteY7" fmla="*/ 40514 h 138858"/>
                <a:gd name="connsiteX8" fmla="*/ 28821 w 74453"/>
                <a:gd name="connsiteY8" fmla="*/ 29579 h 138858"/>
                <a:gd name="connsiteX9" fmla="*/ 32613 w 74453"/>
                <a:gd name="connsiteY9" fmla="*/ 24650 h 138858"/>
                <a:gd name="connsiteX10" fmla="*/ 40766 w 74453"/>
                <a:gd name="connsiteY10" fmla="*/ 23385 h 138858"/>
                <a:gd name="connsiteX11" fmla="*/ 74454 w 74453"/>
                <a:gd name="connsiteY11" fmla="*/ 23385 h 138858"/>
                <a:gd name="connsiteX12" fmla="*/ 74454 w 74453"/>
                <a:gd name="connsiteY12" fmla="*/ 3034 h 138858"/>
                <a:gd name="connsiteX13" fmla="*/ 56125 w 74453"/>
                <a:gd name="connsiteY13" fmla="*/ 0 h 13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4453" h="138858">
                  <a:moveTo>
                    <a:pt x="56062" y="63"/>
                  </a:moveTo>
                  <a:cubicBezTo>
                    <a:pt x="47340" y="63"/>
                    <a:pt x="40640" y="1707"/>
                    <a:pt x="35963" y="4993"/>
                  </a:cubicBezTo>
                  <a:cubicBezTo>
                    <a:pt x="31412" y="8154"/>
                    <a:pt x="27747" y="12894"/>
                    <a:pt x="24902" y="19151"/>
                  </a:cubicBezTo>
                  <a:lnTo>
                    <a:pt x="24902" y="1833"/>
                  </a:lnTo>
                  <a:lnTo>
                    <a:pt x="0" y="1833"/>
                  </a:lnTo>
                  <a:lnTo>
                    <a:pt x="0" y="138859"/>
                  </a:lnTo>
                  <a:lnTo>
                    <a:pt x="27683" y="138859"/>
                  </a:lnTo>
                  <a:lnTo>
                    <a:pt x="27683" y="40514"/>
                  </a:lnTo>
                  <a:cubicBezTo>
                    <a:pt x="27683" y="35647"/>
                    <a:pt x="28062" y="31981"/>
                    <a:pt x="28821" y="29579"/>
                  </a:cubicBezTo>
                  <a:cubicBezTo>
                    <a:pt x="29579" y="27115"/>
                    <a:pt x="30843" y="25535"/>
                    <a:pt x="32613" y="24650"/>
                  </a:cubicBezTo>
                  <a:cubicBezTo>
                    <a:pt x="34383" y="23828"/>
                    <a:pt x="37101" y="23385"/>
                    <a:pt x="40766" y="23385"/>
                  </a:cubicBezTo>
                  <a:lnTo>
                    <a:pt x="74454" y="23385"/>
                  </a:lnTo>
                  <a:lnTo>
                    <a:pt x="74454" y="3034"/>
                  </a:lnTo>
                  <a:cubicBezTo>
                    <a:pt x="69903" y="1011"/>
                    <a:pt x="63836" y="0"/>
                    <a:pt x="56125" y="0"/>
                  </a:cubicBezTo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CL"/>
            </a:p>
          </p:txBody>
        </p:sp>
        <p:sp>
          <p:nvSpPr>
            <p:cNvPr id="31" name="Forma libre: forma 30">
              <a:extLst>
                <a:ext uri="{FF2B5EF4-FFF2-40B4-BE49-F238E27FC236}">
                  <a16:creationId xmlns:a16="http://schemas.microsoft.com/office/drawing/2014/main" id="{810AE1F7-8548-8315-F5A1-D565B67209E9}"/>
                </a:ext>
              </a:extLst>
            </p:cNvPr>
            <p:cNvSpPr/>
            <p:nvPr/>
          </p:nvSpPr>
          <p:spPr>
            <a:xfrm>
              <a:off x="6188151" y="5765009"/>
              <a:ext cx="131463" cy="141829"/>
            </a:xfrm>
            <a:custGeom>
              <a:avLst/>
              <a:gdLst>
                <a:gd name="connsiteX0" fmla="*/ 122678 w 131463"/>
                <a:gd name="connsiteY0" fmla="*/ 32424 h 141829"/>
                <a:gd name="connsiteX1" fmla="*/ 98787 w 131463"/>
                <a:gd name="connsiteY1" fmla="*/ 8154 h 141829"/>
                <a:gd name="connsiteX2" fmla="*/ 65606 w 131463"/>
                <a:gd name="connsiteY2" fmla="*/ 0 h 141829"/>
                <a:gd name="connsiteX3" fmla="*/ 32550 w 131463"/>
                <a:gd name="connsiteY3" fmla="*/ 8154 h 141829"/>
                <a:gd name="connsiteX4" fmla="*/ 8785 w 131463"/>
                <a:gd name="connsiteY4" fmla="*/ 32424 h 141829"/>
                <a:gd name="connsiteX5" fmla="*/ 0 w 131463"/>
                <a:gd name="connsiteY5" fmla="*/ 70915 h 141829"/>
                <a:gd name="connsiteX6" fmla="*/ 8785 w 131463"/>
                <a:gd name="connsiteY6" fmla="*/ 109406 h 141829"/>
                <a:gd name="connsiteX7" fmla="*/ 32550 w 131463"/>
                <a:gd name="connsiteY7" fmla="*/ 133676 h 141829"/>
                <a:gd name="connsiteX8" fmla="*/ 65606 w 131463"/>
                <a:gd name="connsiteY8" fmla="*/ 141829 h 141829"/>
                <a:gd name="connsiteX9" fmla="*/ 98787 w 131463"/>
                <a:gd name="connsiteY9" fmla="*/ 133676 h 141829"/>
                <a:gd name="connsiteX10" fmla="*/ 122678 w 131463"/>
                <a:gd name="connsiteY10" fmla="*/ 109406 h 141829"/>
                <a:gd name="connsiteX11" fmla="*/ 131464 w 131463"/>
                <a:gd name="connsiteY11" fmla="*/ 70915 h 141829"/>
                <a:gd name="connsiteX12" fmla="*/ 122678 w 131463"/>
                <a:gd name="connsiteY12" fmla="*/ 32424 h 141829"/>
                <a:gd name="connsiteX13" fmla="*/ 99167 w 131463"/>
                <a:gd name="connsiteY13" fmla="*/ 97081 h 141829"/>
                <a:gd name="connsiteX14" fmla="*/ 86968 w 131463"/>
                <a:gd name="connsiteY14" fmla="*/ 111934 h 141829"/>
                <a:gd name="connsiteX15" fmla="*/ 65606 w 131463"/>
                <a:gd name="connsiteY15" fmla="*/ 116738 h 141829"/>
                <a:gd name="connsiteX16" fmla="*/ 44369 w 131463"/>
                <a:gd name="connsiteY16" fmla="*/ 111934 h 141829"/>
                <a:gd name="connsiteX17" fmla="*/ 32297 w 131463"/>
                <a:gd name="connsiteY17" fmla="*/ 97081 h 141829"/>
                <a:gd name="connsiteX18" fmla="*/ 28378 w 131463"/>
                <a:gd name="connsiteY18" fmla="*/ 70915 h 141829"/>
                <a:gd name="connsiteX19" fmla="*/ 32297 w 131463"/>
                <a:gd name="connsiteY19" fmla="*/ 44748 h 141829"/>
                <a:gd name="connsiteX20" fmla="*/ 44369 w 131463"/>
                <a:gd name="connsiteY20" fmla="*/ 29769 h 141829"/>
                <a:gd name="connsiteX21" fmla="*/ 65606 w 131463"/>
                <a:gd name="connsiteY21" fmla="*/ 24902 h 141829"/>
                <a:gd name="connsiteX22" fmla="*/ 86968 w 131463"/>
                <a:gd name="connsiteY22" fmla="*/ 29769 h 141829"/>
                <a:gd name="connsiteX23" fmla="*/ 99167 w 131463"/>
                <a:gd name="connsiteY23" fmla="*/ 44748 h 141829"/>
                <a:gd name="connsiteX24" fmla="*/ 103085 w 131463"/>
                <a:gd name="connsiteY24" fmla="*/ 70915 h 141829"/>
                <a:gd name="connsiteX25" fmla="*/ 99167 w 131463"/>
                <a:gd name="connsiteY25" fmla="*/ 97081 h 14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1463" h="141829">
                  <a:moveTo>
                    <a:pt x="122678" y="32424"/>
                  </a:moveTo>
                  <a:cubicBezTo>
                    <a:pt x="116800" y="21679"/>
                    <a:pt x="108837" y="13589"/>
                    <a:pt x="98787" y="8154"/>
                  </a:cubicBezTo>
                  <a:cubicBezTo>
                    <a:pt x="88738" y="2718"/>
                    <a:pt x="77677" y="0"/>
                    <a:pt x="65606" y="0"/>
                  </a:cubicBezTo>
                  <a:cubicBezTo>
                    <a:pt x="53533" y="0"/>
                    <a:pt x="42536" y="2718"/>
                    <a:pt x="32550" y="8154"/>
                  </a:cubicBezTo>
                  <a:cubicBezTo>
                    <a:pt x="22564" y="13589"/>
                    <a:pt x="14663" y="21679"/>
                    <a:pt x="8785" y="32424"/>
                  </a:cubicBezTo>
                  <a:cubicBezTo>
                    <a:pt x="2907" y="43168"/>
                    <a:pt x="0" y="55999"/>
                    <a:pt x="0" y="70915"/>
                  </a:cubicBezTo>
                  <a:cubicBezTo>
                    <a:pt x="0" y="85831"/>
                    <a:pt x="2907" y="98661"/>
                    <a:pt x="8785" y="109406"/>
                  </a:cubicBezTo>
                  <a:cubicBezTo>
                    <a:pt x="14663" y="120150"/>
                    <a:pt x="22564" y="128241"/>
                    <a:pt x="32550" y="133676"/>
                  </a:cubicBezTo>
                  <a:cubicBezTo>
                    <a:pt x="42536" y="139111"/>
                    <a:pt x="53533" y="141829"/>
                    <a:pt x="65606" y="141829"/>
                  </a:cubicBezTo>
                  <a:cubicBezTo>
                    <a:pt x="77677" y="141829"/>
                    <a:pt x="88738" y="139111"/>
                    <a:pt x="98787" y="133676"/>
                  </a:cubicBezTo>
                  <a:cubicBezTo>
                    <a:pt x="108837" y="128241"/>
                    <a:pt x="116800" y="120150"/>
                    <a:pt x="122678" y="109406"/>
                  </a:cubicBezTo>
                  <a:cubicBezTo>
                    <a:pt x="128556" y="98661"/>
                    <a:pt x="131464" y="85831"/>
                    <a:pt x="131464" y="70915"/>
                  </a:cubicBezTo>
                  <a:cubicBezTo>
                    <a:pt x="131464" y="55999"/>
                    <a:pt x="128556" y="43168"/>
                    <a:pt x="122678" y="32424"/>
                  </a:cubicBezTo>
                  <a:moveTo>
                    <a:pt x="99167" y="97081"/>
                  </a:moveTo>
                  <a:cubicBezTo>
                    <a:pt x="96575" y="103781"/>
                    <a:pt x="92530" y="108711"/>
                    <a:pt x="86968" y="111934"/>
                  </a:cubicBezTo>
                  <a:cubicBezTo>
                    <a:pt x="81406" y="115094"/>
                    <a:pt x="74328" y="116738"/>
                    <a:pt x="65606" y="116738"/>
                  </a:cubicBezTo>
                  <a:cubicBezTo>
                    <a:pt x="56883" y="116738"/>
                    <a:pt x="49805" y="115157"/>
                    <a:pt x="44369" y="111934"/>
                  </a:cubicBezTo>
                  <a:cubicBezTo>
                    <a:pt x="38933" y="108774"/>
                    <a:pt x="34888" y="103781"/>
                    <a:pt x="32297" y="97081"/>
                  </a:cubicBezTo>
                  <a:cubicBezTo>
                    <a:pt x="29706" y="90382"/>
                    <a:pt x="28378" y="81660"/>
                    <a:pt x="28378" y="70915"/>
                  </a:cubicBezTo>
                  <a:cubicBezTo>
                    <a:pt x="28378" y="60170"/>
                    <a:pt x="29643" y="51448"/>
                    <a:pt x="32297" y="44748"/>
                  </a:cubicBezTo>
                  <a:cubicBezTo>
                    <a:pt x="34888" y="38049"/>
                    <a:pt x="38933" y="33056"/>
                    <a:pt x="44369" y="29769"/>
                  </a:cubicBezTo>
                  <a:cubicBezTo>
                    <a:pt x="49805" y="26482"/>
                    <a:pt x="56883" y="24902"/>
                    <a:pt x="65606" y="24902"/>
                  </a:cubicBezTo>
                  <a:cubicBezTo>
                    <a:pt x="74328" y="24902"/>
                    <a:pt x="81469" y="26546"/>
                    <a:pt x="86968" y="29769"/>
                  </a:cubicBezTo>
                  <a:cubicBezTo>
                    <a:pt x="92530" y="33056"/>
                    <a:pt x="96575" y="38049"/>
                    <a:pt x="99167" y="44748"/>
                  </a:cubicBezTo>
                  <a:cubicBezTo>
                    <a:pt x="101758" y="51448"/>
                    <a:pt x="103085" y="60170"/>
                    <a:pt x="103085" y="70915"/>
                  </a:cubicBezTo>
                  <a:cubicBezTo>
                    <a:pt x="103085" y="81660"/>
                    <a:pt x="101758" y="90382"/>
                    <a:pt x="99167" y="97081"/>
                  </a:cubicBezTo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CL"/>
            </a:p>
          </p:txBody>
        </p:sp>
        <p:sp>
          <p:nvSpPr>
            <p:cNvPr id="32" name="Forma libre: forma 31">
              <a:extLst>
                <a:ext uri="{FF2B5EF4-FFF2-40B4-BE49-F238E27FC236}">
                  <a16:creationId xmlns:a16="http://schemas.microsoft.com/office/drawing/2014/main" id="{7A25D762-3B98-CC86-3222-FF8CBACAF257}"/>
                </a:ext>
              </a:extLst>
            </p:cNvPr>
            <p:cNvSpPr/>
            <p:nvPr/>
          </p:nvSpPr>
          <p:spPr>
            <a:xfrm>
              <a:off x="5563002" y="6011188"/>
              <a:ext cx="27620" cy="180573"/>
            </a:xfrm>
            <a:custGeom>
              <a:avLst/>
              <a:gdLst>
                <a:gd name="connsiteX0" fmla="*/ 0 w 27620"/>
                <a:gd name="connsiteY0" fmla="*/ 5056 h 180573"/>
                <a:gd name="connsiteX1" fmla="*/ 0 w 27620"/>
                <a:gd name="connsiteY1" fmla="*/ 180573 h 180573"/>
                <a:gd name="connsiteX2" fmla="*/ 27620 w 27620"/>
                <a:gd name="connsiteY2" fmla="*/ 180573 h 180573"/>
                <a:gd name="connsiteX3" fmla="*/ 27620 w 27620"/>
                <a:gd name="connsiteY3" fmla="*/ 0 h 180573"/>
                <a:gd name="connsiteX4" fmla="*/ 0 w 27620"/>
                <a:gd name="connsiteY4" fmla="*/ 5056 h 18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20" h="180573">
                  <a:moveTo>
                    <a:pt x="0" y="5056"/>
                  </a:moveTo>
                  <a:lnTo>
                    <a:pt x="0" y="180573"/>
                  </a:lnTo>
                  <a:lnTo>
                    <a:pt x="27620" y="180573"/>
                  </a:lnTo>
                  <a:lnTo>
                    <a:pt x="27620" y="0"/>
                  </a:lnTo>
                  <a:lnTo>
                    <a:pt x="0" y="5056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CL"/>
            </a:p>
          </p:txBody>
        </p:sp>
        <p:sp>
          <p:nvSpPr>
            <p:cNvPr id="33" name="Forma libre: forma 32">
              <a:extLst>
                <a:ext uri="{FF2B5EF4-FFF2-40B4-BE49-F238E27FC236}">
                  <a16:creationId xmlns:a16="http://schemas.microsoft.com/office/drawing/2014/main" id="{C9D89CBD-8172-FE50-0145-6923887CF8DC}"/>
                </a:ext>
              </a:extLst>
            </p:cNvPr>
            <p:cNvSpPr/>
            <p:nvPr/>
          </p:nvSpPr>
          <p:spPr>
            <a:xfrm>
              <a:off x="5623046" y="6052144"/>
              <a:ext cx="110606" cy="141892"/>
            </a:xfrm>
            <a:custGeom>
              <a:avLst/>
              <a:gdLst>
                <a:gd name="connsiteX0" fmla="*/ 105424 w 110606"/>
                <a:gd name="connsiteY0" fmla="*/ 17381 h 141892"/>
                <a:gd name="connsiteX1" fmla="*/ 88043 w 110606"/>
                <a:gd name="connsiteY1" fmla="*/ 4424 h 141892"/>
                <a:gd name="connsiteX2" fmla="*/ 55114 w 110606"/>
                <a:gd name="connsiteY2" fmla="*/ 0 h 141892"/>
                <a:gd name="connsiteX3" fmla="*/ 29074 w 110606"/>
                <a:gd name="connsiteY3" fmla="*/ 1264 h 141892"/>
                <a:gd name="connsiteX4" fmla="*/ 7332 w 110606"/>
                <a:gd name="connsiteY4" fmla="*/ 4298 h 141892"/>
                <a:gd name="connsiteX5" fmla="*/ 7332 w 110606"/>
                <a:gd name="connsiteY5" fmla="*/ 24397 h 141892"/>
                <a:gd name="connsiteX6" fmla="*/ 56631 w 110606"/>
                <a:gd name="connsiteY6" fmla="*/ 24397 h 141892"/>
                <a:gd name="connsiteX7" fmla="*/ 72495 w 110606"/>
                <a:gd name="connsiteY7" fmla="*/ 25913 h 141892"/>
                <a:gd name="connsiteX8" fmla="*/ 80142 w 110606"/>
                <a:gd name="connsiteY8" fmla="*/ 30464 h 141892"/>
                <a:gd name="connsiteX9" fmla="*/ 82291 w 110606"/>
                <a:gd name="connsiteY9" fmla="*/ 38997 h 141892"/>
                <a:gd name="connsiteX10" fmla="*/ 81154 w 110606"/>
                <a:gd name="connsiteY10" fmla="*/ 47276 h 141892"/>
                <a:gd name="connsiteX11" fmla="*/ 76603 w 110606"/>
                <a:gd name="connsiteY11" fmla="*/ 51953 h 141892"/>
                <a:gd name="connsiteX12" fmla="*/ 66427 w 110606"/>
                <a:gd name="connsiteY12" fmla="*/ 54861 h 141892"/>
                <a:gd name="connsiteX13" fmla="*/ 41778 w 110606"/>
                <a:gd name="connsiteY13" fmla="*/ 59411 h 141892"/>
                <a:gd name="connsiteX14" fmla="*/ 17255 w 110606"/>
                <a:gd name="connsiteY14" fmla="*/ 67944 h 141892"/>
                <a:gd name="connsiteX15" fmla="*/ 4045 w 110606"/>
                <a:gd name="connsiteY15" fmla="*/ 81533 h 141892"/>
                <a:gd name="connsiteX16" fmla="*/ 0 w 110606"/>
                <a:gd name="connsiteY16" fmla="*/ 101379 h 141892"/>
                <a:gd name="connsiteX17" fmla="*/ 11187 w 110606"/>
                <a:gd name="connsiteY17" fmla="*/ 131211 h 141892"/>
                <a:gd name="connsiteX18" fmla="*/ 44243 w 110606"/>
                <a:gd name="connsiteY18" fmla="*/ 141892 h 141892"/>
                <a:gd name="connsiteX19" fmla="*/ 68892 w 110606"/>
                <a:gd name="connsiteY19" fmla="*/ 136583 h 141892"/>
                <a:gd name="connsiteX20" fmla="*/ 82734 w 110606"/>
                <a:gd name="connsiteY20" fmla="*/ 121983 h 141892"/>
                <a:gd name="connsiteX21" fmla="*/ 90255 w 110606"/>
                <a:gd name="connsiteY21" fmla="*/ 139617 h 141892"/>
                <a:gd name="connsiteX22" fmla="*/ 110607 w 110606"/>
                <a:gd name="connsiteY22" fmla="*/ 139617 h 141892"/>
                <a:gd name="connsiteX23" fmla="*/ 110607 w 110606"/>
                <a:gd name="connsiteY23" fmla="*/ 39755 h 141892"/>
                <a:gd name="connsiteX24" fmla="*/ 105298 w 110606"/>
                <a:gd name="connsiteY24" fmla="*/ 17381 h 141892"/>
                <a:gd name="connsiteX25" fmla="*/ 82797 w 110606"/>
                <a:gd name="connsiteY25" fmla="*/ 90065 h 141892"/>
                <a:gd name="connsiteX26" fmla="*/ 76793 w 110606"/>
                <a:gd name="connsiteY26" fmla="*/ 111302 h 141892"/>
                <a:gd name="connsiteX27" fmla="*/ 56947 w 110606"/>
                <a:gd name="connsiteY27" fmla="*/ 118191 h 141892"/>
                <a:gd name="connsiteX28" fmla="*/ 50184 w 110606"/>
                <a:gd name="connsiteY28" fmla="*/ 118191 h 141892"/>
                <a:gd name="connsiteX29" fmla="*/ 33435 w 110606"/>
                <a:gd name="connsiteY29" fmla="*/ 113134 h 141892"/>
                <a:gd name="connsiteX30" fmla="*/ 27999 w 110606"/>
                <a:gd name="connsiteY30" fmla="*/ 98534 h 141892"/>
                <a:gd name="connsiteX31" fmla="*/ 32550 w 110606"/>
                <a:gd name="connsiteY31" fmla="*/ 85325 h 141892"/>
                <a:gd name="connsiteX32" fmla="*/ 47403 w 110606"/>
                <a:gd name="connsiteY32" fmla="*/ 78436 h 141892"/>
                <a:gd name="connsiteX33" fmla="*/ 82860 w 110606"/>
                <a:gd name="connsiteY33" fmla="*/ 71167 h 141892"/>
                <a:gd name="connsiteX34" fmla="*/ 82860 w 110606"/>
                <a:gd name="connsiteY34" fmla="*/ 90002 h 141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0606" h="141892">
                  <a:moveTo>
                    <a:pt x="105424" y="17381"/>
                  </a:moveTo>
                  <a:cubicBezTo>
                    <a:pt x="101884" y="11693"/>
                    <a:pt x="96133" y="7395"/>
                    <a:pt x="88043" y="4424"/>
                  </a:cubicBezTo>
                  <a:cubicBezTo>
                    <a:pt x="80016" y="1517"/>
                    <a:pt x="69019" y="0"/>
                    <a:pt x="55114" y="0"/>
                  </a:cubicBezTo>
                  <a:cubicBezTo>
                    <a:pt x="46708" y="0"/>
                    <a:pt x="38049" y="442"/>
                    <a:pt x="29074" y="1264"/>
                  </a:cubicBezTo>
                  <a:cubicBezTo>
                    <a:pt x="20099" y="2085"/>
                    <a:pt x="12831" y="3097"/>
                    <a:pt x="7332" y="4298"/>
                  </a:cubicBezTo>
                  <a:lnTo>
                    <a:pt x="7332" y="24397"/>
                  </a:lnTo>
                  <a:lnTo>
                    <a:pt x="56631" y="24397"/>
                  </a:lnTo>
                  <a:cubicBezTo>
                    <a:pt x="63520" y="24397"/>
                    <a:pt x="68766" y="24902"/>
                    <a:pt x="72495" y="25913"/>
                  </a:cubicBezTo>
                  <a:cubicBezTo>
                    <a:pt x="76160" y="26924"/>
                    <a:pt x="78752" y="28442"/>
                    <a:pt x="80142" y="30464"/>
                  </a:cubicBezTo>
                  <a:cubicBezTo>
                    <a:pt x="81533" y="32486"/>
                    <a:pt x="82291" y="35331"/>
                    <a:pt x="82291" y="38997"/>
                  </a:cubicBezTo>
                  <a:cubicBezTo>
                    <a:pt x="82291" y="42663"/>
                    <a:pt x="81912" y="45317"/>
                    <a:pt x="81154" y="47276"/>
                  </a:cubicBezTo>
                  <a:cubicBezTo>
                    <a:pt x="80395" y="49299"/>
                    <a:pt x="78879" y="50816"/>
                    <a:pt x="76603" y="51953"/>
                  </a:cubicBezTo>
                  <a:cubicBezTo>
                    <a:pt x="74328" y="53028"/>
                    <a:pt x="70978" y="54039"/>
                    <a:pt x="66427" y="54861"/>
                  </a:cubicBezTo>
                  <a:lnTo>
                    <a:pt x="41778" y="59411"/>
                  </a:lnTo>
                  <a:cubicBezTo>
                    <a:pt x="31539" y="61434"/>
                    <a:pt x="23385" y="64278"/>
                    <a:pt x="17255" y="67944"/>
                  </a:cubicBezTo>
                  <a:cubicBezTo>
                    <a:pt x="11124" y="71610"/>
                    <a:pt x="6763" y="76160"/>
                    <a:pt x="4045" y="81533"/>
                  </a:cubicBezTo>
                  <a:cubicBezTo>
                    <a:pt x="1391" y="86905"/>
                    <a:pt x="0" y="93541"/>
                    <a:pt x="0" y="101379"/>
                  </a:cubicBezTo>
                  <a:cubicBezTo>
                    <a:pt x="0" y="114146"/>
                    <a:pt x="3729" y="124069"/>
                    <a:pt x="11187" y="131211"/>
                  </a:cubicBezTo>
                  <a:cubicBezTo>
                    <a:pt x="18645" y="138353"/>
                    <a:pt x="29643" y="141892"/>
                    <a:pt x="44243" y="141892"/>
                  </a:cubicBezTo>
                  <a:cubicBezTo>
                    <a:pt x="54166" y="141892"/>
                    <a:pt x="62319" y="140123"/>
                    <a:pt x="68892" y="136583"/>
                  </a:cubicBezTo>
                  <a:cubicBezTo>
                    <a:pt x="75402" y="133044"/>
                    <a:pt x="80016" y="128177"/>
                    <a:pt x="82734" y="121983"/>
                  </a:cubicBezTo>
                  <a:lnTo>
                    <a:pt x="90255" y="139617"/>
                  </a:lnTo>
                  <a:lnTo>
                    <a:pt x="110607" y="139617"/>
                  </a:lnTo>
                  <a:lnTo>
                    <a:pt x="110607" y="39755"/>
                  </a:lnTo>
                  <a:cubicBezTo>
                    <a:pt x="110607" y="30527"/>
                    <a:pt x="108837" y="23069"/>
                    <a:pt x="105298" y="17381"/>
                  </a:cubicBezTo>
                  <a:moveTo>
                    <a:pt x="82797" y="90065"/>
                  </a:moveTo>
                  <a:cubicBezTo>
                    <a:pt x="82797" y="99609"/>
                    <a:pt x="80775" y="106688"/>
                    <a:pt x="76793" y="111302"/>
                  </a:cubicBezTo>
                  <a:cubicBezTo>
                    <a:pt x="72748" y="115915"/>
                    <a:pt x="66111" y="118191"/>
                    <a:pt x="56947" y="118191"/>
                  </a:cubicBezTo>
                  <a:lnTo>
                    <a:pt x="50184" y="118191"/>
                  </a:lnTo>
                  <a:cubicBezTo>
                    <a:pt x="42663" y="118191"/>
                    <a:pt x="37038" y="116484"/>
                    <a:pt x="33435" y="113134"/>
                  </a:cubicBezTo>
                  <a:cubicBezTo>
                    <a:pt x="29832" y="109785"/>
                    <a:pt x="27999" y="104918"/>
                    <a:pt x="27999" y="98534"/>
                  </a:cubicBezTo>
                  <a:cubicBezTo>
                    <a:pt x="27999" y="92972"/>
                    <a:pt x="29516" y="88611"/>
                    <a:pt x="32550" y="85325"/>
                  </a:cubicBezTo>
                  <a:cubicBezTo>
                    <a:pt x="35584" y="82038"/>
                    <a:pt x="40514" y="79763"/>
                    <a:pt x="47403" y="78436"/>
                  </a:cubicBezTo>
                  <a:lnTo>
                    <a:pt x="82860" y="71167"/>
                  </a:lnTo>
                  <a:lnTo>
                    <a:pt x="82860" y="90002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CL"/>
            </a:p>
          </p:txBody>
        </p:sp>
        <p:sp>
          <p:nvSpPr>
            <p:cNvPr id="34" name="Forma libre: forma 33">
              <a:extLst>
                <a:ext uri="{FF2B5EF4-FFF2-40B4-BE49-F238E27FC236}">
                  <a16:creationId xmlns:a16="http://schemas.microsoft.com/office/drawing/2014/main" id="{4EA48A4C-148E-B7D2-8405-74FF8D92EC13}"/>
                </a:ext>
              </a:extLst>
            </p:cNvPr>
            <p:cNvSpPr/>
            <p:nvPr/>
          </p:nvSpPr>
          <p:spPr>
            <a:xfrm>
              <a:off x="5767593" y="6011188"/>
              <a:ext cx="116295" cy="183101"/>
            </a:xfrm>
            <a:custGeom>
              <a:avLst/>
              <a:gdLst>
                <a:gd name="connsiteX0" fmla="*/ 63 w 116295"/>
                <a:gd name="connsiteY0" fmla="*/ 5056 h 183101"/>
                <a:gd name="connsiteX1" fmla="*/ 63 w 116295"/>
                <a:gd name="connsiteY1" fmla="*/ 180573 h 183101"/>
                <a:gd name="connsiteX2" fmla="*/ 19151 w 116295"/>
                <a:gd name="connsiteY2" fmla="*/ 180573 h 183101"/>
                <a:gd name="connsiteX3" fmla="*/ 27304 w 116295"/>
                <a:gd name="connsiteY3" fmla="*/ 170271 h 183101"/>
                <a:gd name="connsiteX4" fmla="*/ 27683 w 116295"/>
                <a:gd name="connsiteY4" fmla="*/ 169765 h 183101"/>
                <a:gd name="connsiteX5" fmla="*/ 27683 w 116295"/>
                <a:gd name="connsiteY5" fmla="*/ 0 h 183101"/>
                <a:gd name="connsiteX6" fmla="*/ 0 w 116295"/>
                <a:gd name="connsiteY6" fmla="*/ 5056 h 183101"/>
                <a:gd name="connsiteX7" fmla="*/ 109848 w 116295"/>
                <a:gd name="connsiteY7" fmla="*/ 67502 h 183101"/>
                <a:gd name="connsiteX8" fmla="*/ 91583 w 116295"/>
                <a:gd name="connsiteY8" fmla="*/ 46771 h 183101"/>
                <a:gd name="connsiteX9" fmla="*/ 61687 w 116295"/>
                <a:gd name="connsiteY9" fmla="*/ 40956 h 183101"/>
                <a:gd name="connsiteX10" fmla="*/ 27747 w 116295"/>
                <a:gd name="connsiteY10" fmla="*/ 52586 h 183101"/>
                <a:gd name="connsiteX11" fmla="*/ 25724 w 116295"/>
                <a:gd name="connsiteY11" fmla="*/ 54292 h 183101"/>
                <a:gd name="connsiteX12" fmla="*/ 25724 w 116295"/>
                <a:gd name="connsiteY12" fmla="*/ 65100 h 183101"/>
                <a:gd name="connsiteX13" fmla="*/ 47087 w 116295"/>
                <a:gd name="connsiteY13" fmla="*/ 65100 h 183101"/>
                <a:gd name="connsiteX14" fmla="*/ 72748 w 116295"/>
                <a:gd name="connsiteY14" fmla="*/ 68386 h 183101"/>
                <a:gd name="connsiteX15" fmla="*/ 84314 w 116295"/>
                <a:gd name="connsiteY15" fmla="*/ 80585 h 183101"/>
                <a:gd name="connsiteX16" fmla="*/ 87601 w 116295"/>
                <a:gd name="connsiteY16" fmla="*/ 108900 h 183101"/>
                <a:gd name="connsiteX17" fmla="*/ 84187 w 116295"/>
                <a:gd name="connsiteY17" fmla="*/ 139933 h 183101"/>
                <a:gd name="connsiteX18" fmla="*/ 71989 w 116295"/>
                <a:gd name="connsiteY18" fmla="*/ 154660 h 183101"/>
                <a:gd name="connsiteX19" fmla="*/ 44559 w 116295"/>
                <a:gd name="connsiteY19" fmla="*/ 158958 h 183101"/>
                <a:gd name="connsiteX20" fmla="*/ 25724 w 116295"/>
                <a:gd name="connsiteY20" fmla="*/ 158958 h 183101"/>
                <a:gd name="connsiteX21" fmla="*/ 26735 w 116295"/>
                <a:gd name="connsiteY21" fmla="*/ 169765 h 183101"/>
                <a:gd name="connsiteX22" fmla="*/ 27367 w 116295"/>
                <a:gd name="connsiteY22" fmla="*/ 170271 h 183101"/>
                <a:gd name="connsiteX23" fmla="*/ 42726 w 116295"/>
                <a:gd name="connsiteY23" fmla="*/ 179688 h 183101"/>
                <a:gd name="connsiteX24" fmla="*/ 61687 w 116295"/>
                <a:gd name="connsiteY24" fmla="*/ 183101 h 183101"/>
                <a:gd name="connsiteX25" fmla="*/ 91393 w 116295"/>
                <a:gd name="connsiteY25" fmla="*/ 176339 h 183101"/>
                <a:gd name="connsiteX26" fmla="*/ 109785 w 116295"/>
                <a:gd name="connsiteY26" fmla="*/ 153206 h 183101"/>
                <a:gd name="connsiteX27" fmla="*/ 116295 w 116295"/>
                <a:gd name="connsiteY27" fmla="*/ 108963 h 183101"/>
                <a:gd name="connsiteX28" fmla="*/ 109911 w 116295"/>
                <a:gd name="connsiteY28" fmla="*/ 67628 h 183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6295" h="183101">
                  <a:moveTo>
                    <a:pt x="63" y="5056"/>
                  </a:moveTo>
                  <a:lnTo>
                    <a:pt x="63" y="180573"/>
                  </a:lnTo>
                  <a:lnTo>
                    <a:pt x="19151" y="180573"/>
                  </a:lnTo>
                  <a:lnTo>
                    <a:pt x="27304" y="170271"/>
                  </a:lnTo>
                  <a:lnTo>
                    <a:pt x="27683" y="169765"/>
                  </a:lnTo>
                  <a:lnTo>
                    <a:pt x="27683" y="0"/>
                  </a:lnTo>
                  <a:lnTo>
                    <a:pt x="0" y="5056"/>
                  </a:lnTo>
                  <a:close/>
                  <a:moveTo>
                    <a:pt x="109848" y="67502"/>
                  </a:moveTo>
                  <a:cubicBezTo>
                    <a:pt x="105550" y="57516"/>
                    <a:pt x="99483" y="50626"/>
                    <a:pt x="91583" y="46771"/>
                  </a:cubicBezTo>
                  <a:cubicBezTo>
                    <a:pt x="83682" y="42916"/>
                    <a:pt x="73759" y="40956"/>
                    <a:pt x="61687" y="40956"/>
                  </a:cubicBezTo>
                  <a:cubicBezTo>
                    <a:pt x="48667" y="40956"/>
                    <a:pt x="37354" y="44812"/>
                    <a:pt x="27747" y="52586"/>
                  </a:cubicBezTo>
                  <a:cubicBezTo>
                    <a:pt x="27051" y="53155"/>
                    <a:pt x="26419" y="53723"/>
                    <a:pt x="25724" y="54292"/>
                  </a:cubicBezTo>
                  <a:lnTo>
                    <a:pt x="25724" y="65100"/>
                  </a:lnTo>
                  <a:lnTo>
                    <a:pt x="47087" y="65100"/>
                  </a:lnTo>
                  <a:cubicBezTo>
                    <a:pt x="58653" y="65100"/>
                    <a:pt x="67186" y="66175"/>
                    <a:pt x="72748" y="68386"/>
                  </a:cubicBezTo>
                  <a:cubicBezTo>
                    <a:pt x="78310" y="70598"/>
                    <a:pt x="82165" y="74644"/>
                    <a:pt x="84314" y="80585"/>
                  </a:cubicBezTo>
                  <a:cubicBezTo>
                    <a:pt x="86463" y="86526"/>
                    <a:pt x="87601" y="95943"/>
                    <a:pt x="87601" y="108900"/>
                  </a:cubicBezTo>
                  <a:cubicBezTo>
                    <a:pt x="87601" y="122679"/>
                    <a:pt x="86463" y="132981"/>
                    <a:pt x="84187" y="139933"/>
                  </a:cubicBezTo>
                  <a:cubicBezTo>
                    <a:pt x="81912" y="146885"/>
                    <a:pt x="77867" y="151815"/>
                    <a:pt x="71989" y="154660"/>
                  </a:cubicBezTo>
                  <a:cubicBezTo>
                    <a:pt x="66111" y="157504"/>
                    <a:pt x="57010" y="158958"/>
                    <a:pt x="44559" y="158958"/>
                  </a:cubicBezTo>
                  <a:lnTo>
                    <a:pt x="25724" y="158958"/>
                  </a:lnTo>
                  <a:lnTo>
                    <a:pt x="26735" y="169765"/>
                  </a:lnTo>
                  <a:cubicBezTo>
                    <a:pt x="26735" y="169765"/>
                    <a:pt x="27115" y="170144"/>
                    <a:pt x="27367" y="170271"/>
                  </a:cubicBezTo>
                  <a:cubicBezTo>
                    <a:pt x="32234" y="174379"/>
                    <a:pt x="37354" y="177539"/>
                    <a:pt x="42726" y="179688"/>
                  </a:cubicBezTo>
                  <a:cubicBezTo>
                    <a:pt x="48351" y="181964"/>
                    <a:pt x="54671" y="183101"/>
                    <a:pt x="61687" y="183101"/>
                  </a:cubicBezTo>
                  <a:cubicBezTo>
                    <a:pt x="73569" y="183101"/>
                    <a:pt x="83492" y="180826"/>
                    <a:pt x="91393" y="176339"/>
                  </a:cubicBezTo>
                  <a:cubicBezTo>
                    <a:pt x="99293" y="171788"/>
                    <a:pt x="105361" y="164077"/>
                    <a:pt x="109785" y="153206"/>
                  </a:cubicBezTo>
                  <a:cubicBezTo>
                    <a:pt x="114146" y="142335"/>
                    <a:pt x="116295" y="127545"/>
                    <a:pt x="116295" y="108963"/>
                  </a:cubicBezTo>
                  <a:cubicBezTo>
                    <a:pt x="116295" y="91329"/>
                    <a:pt x="114146" y="77551"/>
                    <a:pt x="109911" y="67628"/>
                  </a:cubicBezTo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CL"/>
            </a:p>
          </p:txBody>
        </p:sp>
        <p:sp>
          <p:nvSpPr>
            <p:cNvPr id="35" name="Forma libre: forma 34">
              <a:extLst>
                <a:ext uri="{FF2B5EF4-FFF2-40B4-BE49-F238E27FC236}">
                  <a16:creationId xmlns:a16="http://schemas.microsoft.com/office/drawing/2014/main" id="{B05851E7-80C3-BE61-FFEE-AE8D55610E7A}"/>
                </a:ext>
              </a:extLst>
            </p:cNvPr>
            <p:cNvSpPr/>
            <p:nvPr/>
          </p:nvSpPr>
          <p:spPr>
            <a:xfrm>
              <a:off x="5901016" y="6052460"/>
              <a:ext cx="131463" cy="141829"/>
            </a:xfrm>
            <a:custGeom>
              <a:avLst/>
              <a:gdLst>
                <a:gd name="connsiteX0" fmla="*/ 122678 w 131463"/>
                <a:gd name="connsiteY0" fmla="*/ 32424 h 141829"/>
                <a:gd name="connsiteX1" fmla="*/ 98787 w 131463"/>
                <a:gd name="connsiteY1" fmla="*/ 8153 h 141829"/>
                <a:gd name="connsiteX2" fmla="*/ 65606 w 131463"/>
                <a:gd name="connsiteY2" fmla="*/ 0 h 141829"/>
                <a:gd name="connsiteX3" fmla="*/ 32550 w 131463"/>
                <a:gd name="connsiteY3" fmla="*/ 8153 h 141829"/>
                <a:gd name="connsiteX4" fmla="*/ 8785 w 131463"/>
                <a:gd name="connsiteY4" fmla="*/ 32424 h 141829"/>
                <a:gd name="connsiteX5" fmla="*/ 0 w 131463"/>
                <a:gd name="connsiteY5" fmla="*/ 70914 h 141829"/>
                <a:gd name="connsiteX6" fmla="*/ 8785 w 131463"/>
                <a:gd name="connsiteY6" fmla="*/ 109406 h 141829"/>
                <a:gd name="connsiteX7" fmla="*/ 32550 w 131463"/>
                <a:gd name="connsiteY7" fmla="*/ 133676 h 141829"/>
                <a:gd name="connsiteX8" fmla="*/ 65606 w 131463"/>
                <a:gd name="connsiteY8" fmla="*/ 141829 h 141829"/>
                <a:gd name="connsiteX9" fmla="*/ 98787 w 131463"/>
                <a:gd name="connsiteY9" fmla="*/ 133676 h 141829"/>
                <a:gd name="connsiteX10" fmla="*/ 122678 w 131463"/>
                <a:gd name="connsiteY10" fmla="*/ 109406 h 141829"/>
                <a:gd name="connsiteX11" fmla="*/ 131464 w 131463"/>
                <a:gd name="connsiteY11" fmla="*/ 70914 h 141829"/>
                <a:gd name="connsiteX12" fmla="*/ 122678 w 131463"/>
                <a:gd name="connsiteY12" fmla="*/ 32424 h 141829"/>
                <a:gd name="connsiteX13" fmla="*/ 99167 w 131463"/>
                <a:gd name="connsiteY13" fmla="*/ 97018 h 141829"/>
                <a:gd name="connsiteX14" fmla="*/ 86968 w 131463"/>
                <a:gd name="connsiteY14" fmla="*/ 111871 h 141829"/>
                <a:gd name="connsiteX15" fmla="*/ 65606 w 131463"/>
                <a:gd name="connsiteY15" fmla="*/ 116674 h 141829"/>
                <a:gd name="connsiteX16" fmla="*/ 44369 w 131463"/>
                <a:gd name="connsiteY16" fmla="*/ 111871 h 141829"/>
                <a:gd name="connsiteX17" fmla="*/ 32297 w 131463"/>
                <a:gd name="connsiteY17" fmla="*/ 97018 h 141829"/>
                <a:gd name="connsiteX18" fmla="*/ 28378 w 131463"/>
                <a:gd name="connsiteY18" fmla="*/ 70851 h 141829"/>
                <a:gd name="connsiteX19" fmla="*/ 32297 w 131463"/>
                <a:gd name="connsiteY19" fmla="*/ 44685 h 141829"/>
                <a:gd name="connsiteX20" fmla="*/ 44369 w 131463"/>
                <a:gd name="connsiteY20" fmla="*/ 29706 h 141829"/>
                <a:gd name="connsiteX21" fmla="*/ 65606 w 131463"/>
                <a:gd name="connsiteY21" fmla="*/ 24776 h 141829"/>
                <a:gd name="connsiteX22" fmla="*/ 86968 w 131463"/>
                <a:gd name="connsiteY22" fmla="*/ 29706 h 141829"/>
                <a:gd name="connsiteX23" fmla="*/ 99167 w 131463"/>
                <a:gd name="connsiteY23" fmla="*/ 44685 h 141829"/>
                <a:gd name="connsiteX24" fmla="*/ 103085 w 131463"/>
                <a:gd name="connsiteY24" fmla="*/ 70851 h 141829"/>
                <a:gd name="connsiteX25" fmla="*/ 99167 w 131463"/>
                <a:gd name="connsiteY25" fmla="*/ 97018 h 14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1463" h="141829">
                  <a:moveTo>
                    <a:pt x="122678" y="32424"/>
                  </a:moveTo>
                  <a:cubicBezTo>
                    <a:pt x="116800" y="21679"/>
                    <a:pt x="108837" y="13589"/>
                    <a:pt x="98787" y="8153"/>
                  </a:cubicBezTo>
                  <a:cubicBezTo>
                    <a:pt x="88738" y="2718"/>
                    <a:pt x="77677" y="0"/>
                    <a:pt x="65606" y="0"/>
                  </a:cubicBezTo>
                  <a:cubicBezTo>
                    <a:pt x="53533" y="0"/>
                    <a:pt x="42536" y="2718"/>
                    <a:pt x="32550" y="8153"/>
                  </a:cubicBezTo>
                  <a:cubicBezTo>
                    <a:pt x="22563" y="13589"/>
                    <a:pt x="14663" y="21679"/>
                    <a:pt x="8785" y="32424"/>
                  </a:cubicBezTo>
                  <a:cubicBezTo>
                    <a:pt x="2907" y="43168"/>
                    <a:pt x="0" y="55998"/>
                    <a:pt x="0" y="70914"/>
                  </a:cubicBezTo>
                  <a:cubicBezTo>
                    <a:pt x="0" y="85830"/>
                    <a:pt x="2907" y="98661"/>
                    <a:pt x="8785" y="109406"/>
                  </a:cubicBezTo>
                  <a:cubicBezTo>
                    <a:pt x="14663" y="120150"/>
                    <a:pt x="22563" y="128240"/>
                    <a:pt x="32550" y="133676"/>
                  </a:cubicBezTo>
                  <a:cubicBezTo>
                    <a:pt x="42536" y="139111"/>
                    <a:pt x="53533" y="141829"/>
                    <a:pt x="65606" y="141829"/>
                  </a:cubicBezTo>
                  <a:cubicBezTo>
                    <a:pt x="77677" y="141829"/>
                    <a:pt x="88738" y="139111"/>
                    <a:pt x="98787" y="133676"/>
                  </a:cubicBezTo>
                  <a:cubicBezTo>
                    <a:pt x="108837" y="128240"/>
                    <a:pt x="116800" y="120150"/>
                    <a:pt x="122678" y="109406"/>
                  </a:cubicBezTo>
                  <a:cubicBezTo>
                    <a:pt x="128556" y="98661"/>
                    <a:pt x="131464" y="85830"/>
                    <a:pt x="131464" y="70914"/>
                  </a:cubicBezTo>
                  <a:cubicBezTo>
                    <a:pt x="131464" y="55998"/>
                    <a:pt x="128556" y="43168"/>
                    <a:pt x="122678" y="32424"/>
                  </a:cubicBezTo>
                  <a:moveTo>
                    <a:pt x="99167" y="97018"/>
                  </a:moveTo>
                  <a:cubicBezTo>
                    <a:pt x="96575" y="103717"/>
                    <a:pt x="92530" y="108647"/>
                    <a:pt x="86968" y="111871"/>
                  </a:cubicBezTo>
                  <a:cubicBezTo>
                    <a:pt x="81406" y="115031"/>
                    <a:pt x="74327" y="116674"/>
                    <a:pt x="65606" y="116674"/>
                  </a:cubicBezTo>
                  <a:cubicBezTo>
                    <a:pt x="56883" y="116674"/>
                    <a:pt x="49805" y="115094"/>
                    <a:pt x="44369" y="111871"/>
                  </a:cubicBezTo>
                  <a:cubicBezTo>
                    <a:pt x="38933" y="108711"/>
                    <a:pt x="34888" y="103717"/>
                    <a:pt x="32297" y="97018"/>
                  </a:cubicBezTo>
                  <a:cubicBezTo>
                    <a:pt x="29705" y="90318"/>
                    <a:pt x="28378" y="81596"/>
                    <a:pt x="28378" y="70851"/>
                  </a:cubicBezTo>
                  <a:cubicBezTo>
                    <a:pt x="28378" y="60107"/>
                    <a:pt x="29643" y="51385"/>
                    <a:pt x="32297" y="44685"/>
                  </a:cubicBezTo>
                  <a:cubicBezTo>
                    <a:pt x="34888" y="37986"/>
                    <a:pt x="38933" y="32992"/>
                    <a:pt x="44369" y="29706"/>
                  </a:cubicBezTo>
                  <a:cubicBezTo>
                    <a:pt x="49805" y="26419"/>
                    <a:pt x="56883" y="24776"/>
                    <a:pt x="65606" y="24776"/>
                  </a:cubicBezTo>
                  <a:cubicBezTo>
                    <a:pt x="74327" y="24776"/>
                    <a:pt x="81469" y="26419"/>
                    <a:pt x="86968" y="29706"/>
                  </a:cubicBezTo>
                  <a:cubicBezTo>
                    <a:pt x="92467" y="32992"/>
                    <a:pt x="96575" y="37986"/>
                    <a:pt x="99167" y="44685"/>
                  </a:cubicBezTo>
                  <a:cubicBezTo>
                    <a:pt x="101758" y="51385"/>
                    <a:pt x="103085" y="60107"/>
                    <a:pt x="103085" y="70851"/>
                  </a:cubicBezTo>
                  <a:cubicBezTo>
                    <a:pt x="103085" y="81596"/>
                    <a:pt x="101758" y="90318"/>
                    <a:pt x="99167" y="97018"/>
                  </a:cubicBezTo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CL"/>
            </a:p>
          </p:txBody>
        </p:sp>
        <p:sp>
          <p:nvSpPr>
            <p:cNvPr id="36" name="Forma libre: forma 35">
              <a:extLst>
                <a:ext uri="{FF2B5EF4-FFF2-40B4-BE49-F238E27FC236}">
                  <a16:creationId xmlns:a16="http://schemas.microsoft.com/office/drawing/2014/main" id="{65C4E136-3A8C-11A3-696C-536CA7EEC94D}"/>
                </a:ext>
              </a:extLst>
            </p:cNvPr>
            <p:cNvSpPr/>
            <p:nvPr/>
          </p:nvSpPr>
          <p:spPr>
            <a:xfrm>
              <a:off x="6059657" y="6052903"/>
              <a:ext cx="74454" cy="138858"/>
            </a:xfrm>
            <a:custGeom>
              <a:avLst/>
              <a:gdLst>
                <a:gd name="connsiteX0" fmla="*/ 56062 w 74454"/>
                <a:gd name="connsiteY0" fmla="*/ 63 h 138858"/>
                <a:gd name="connsiteX1" fmla="*/ 35963 w 74454"/>
                <a:gd name="connsiteY1" fmla="*/ 4993 h 138858"/>
                <a:gd name="connsiteX2" fmla="*/ 24902 w 74454"/>
                <a:gd name="connsiteY2" fmla="*/ 19151 h 138858"/>
                <a:gd name="connsiteX3" fmla="*/ 24902 w 74454"/>
                <a:gd name="connsiteY3" fmla="*/ 1833 h 138858"/>
                <a:gd name="connsiteX4" fmla="*/ 0 w 74454"/>
                <a:gd name="connsiteY4" fmla="*/ 1833 h 138858"/>
                <a:gd name="connsiteX5" fmla="*/ 0 w 74454"/>
                <a:gd name="connsiteY5" fmla="*/ 138858 h 138858"/>
                <a:gd name="connsiteX6" fmla="*/ 27683 w 74454"/>
                <a:gd name="connsiteY6" fmla="*/ 138858 h 138858"/>
                <a:gd name="connsiteX7" fmla="*/ 27683 w 74454"/>
                <a:gd name="connsiteY7" fmla="*/ 40513 h 138858"/>
                <a:gd name="connsiteX8" fmla="*/ 28821 w 74454"/>
                <a:gd name="connsiteY8" fmla="*/ 29579 h 138858"/>
                <a:gd name="connsiteX9" fmla="*/ 32613 w 74454"/>
                <a:gd name="connsiteY9" fmla="*/ 24649 h 138858"/>
                <a:gd name="connsiteX10" fmla="*/ 40766 w 74454"/>
                <a:gd name="connsiteY10" fmla="*/ 23385 h 138858"/>
                <a:gd name="connsiteX11" fmla="*/ 74454 w 74454"/>
                <a:gd name="connsiteY11" fmla="*/ 23385 h 138858"/>
                <a:gd name="connsiteX12" fmla="*/ 74454 w 74454"/>
                <a:gd name="connsiteY12" fmla="*/ 3034 h 138858"/>
                <a:gd name="connsiteX13" fmla="*/ 56125 w 74454"/>
                <a:gd name="connsiteY13" fmla="*/ 0 h 13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4454" h="138858">
                  <a:moveTo>
                    <a:pt x="56062" y="63"/>
                  </a:moveTo>
                  <a:cubicBezTo>
                    <a:pt x="47340" y="63"/>
                    <a:pt x="40640" y="1706"/>
                    <a:pt x="35963" y="4993"/>
                  </a:cubicBezTo>
                  <a:cubicBezTo>
                    <a:pt x="31412" y="8153"/>
                    <a:pt x="27747" y="12893"/>
                    <a:pt x="24902" y="19151"/>
                  </a:cubicBezTo>
                  <a:lnTo>
                    <a:pt x="24902" y="1833"/>
                  </a:lnTo>
                  <a:lnTo>
                    <a:pt x="0" y="1833"/>
                  </a:lnTo>
                  <a:lnTo>
                    <a:pt x="0" y="138858"/>
                  </a:lnTo>
                  <a:lnTo>
                    <a:pt x="27683" y="138858"/>
                  </a:lnTo>
                  <a:lnTo>
                    <a:pt x="27683" y="40513"/>
                  </a:lnTo>
                  <a:cubicBezTo>
                    <a:pt x="27683" y="35647"/>
                    <a:pt x="28062" y="31981"/>
                    <a:pt x="28821" y="29579"/>
                  </a:cubicBezTo>
                  <a:cubicBezTo>
                    <a:pt x="29579" y="27178"/>
                    <a:pt x="30843" y="25534"/>
                    <a:pt x="32613" y="24649"/>
                  </a:cubicBezTo>
                  <a:cubicBezTo>
                    <a:pt x="34383" y="23828"/>
                    <a:pt x="37101" y="23385"/>
                    <a:pt x="40766" y="23385"/>
                  </a:cubicBezTo>
                  <a:lnTo>
                    <a:pt x="74454" y="23385"/>
                  </a:lnTo>
                  <a:lnTo>
                    <a:pt x="74454" y="3034"/>
                  </a:lnTo>
                  <a:cubicBezTo>
                    <a:pt x="69903" y="1011"/>
                    <a:pt x="63836" y="0"/>
                    <a:pt x="56125" y="0"/>
                  </a:cubicBezTo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CL"/>
            </a:p>
          </p:txBody>
        </p:sp>
        <p:sp>
          <p:nvSpPr>
            <p:cNvPr id="37" name="Forma libre: forma 36">
              <a:extLst>
                <a:ext uri="{FF2B5EF4-FFF2-40B4-BE49-F238E27FC236}">
                  <a16:creationId xmlns:a16="http://schemas.microsoft.com/office/drawing/2014/main" id="{45CD4919-2053-C684-03EB-71D5CC0E3226}"/>
                </a:ext>
              </a:extLst>
            </p:cNvPr>
            <p:cNvSpPr/>
            <p:nvPr/>
          </p:nvSpPr>
          <p:spPr>
            <a:xfrm>
              <a:off x="6157370" y="6052144"/>
              <a:ext cx="110606" cy="141892"/>
            </a:xfrm>
            <a:custGeom>
              <a:avLst/>
              <a:gdLst>
                <a:gd name="connsiteX0" fmla="*/ 105424 w 110606"/>
                <a:gd name="connsiteY0" fmla="*/ 17381 h 141892"/>
                <a:gd name="connsiteX1" fmla="*/ 88043 w 110606"/>
                <a:gd name="connsiteY1" fmla="*/ 4424 h 141892"/>
                <a:gd name="connsiteX2" fmla="*/ 55113 w 110606"/>
                <a:gd name="connsiteY2" fmla="*/ 0 h 141892"/>
                <a:gd name="connsiteX3" fmla="*/ 29074 w 110606"/>
                <a:gd name="connsiteY3" fmla="*/ 1264 h 141892"/>
                <a:gd name="connsiteX4" fmla="*/ 7331 w 110606"/>
                <a:gd name="connsiteY4" fmla="*/ 4298 h 141892"/>
                <a:gd name="connsiteX5" fmla="*/ 7331 w 110606"/>
                <a:gd name="connsiteY5" fmla="*/ 24397 h 141892"/>
                <a:gd name="connsiteX6" fmla="*/ 56630 w 110606"/>
                <a:gd name="connsiteY6" fmla="*/ 24397 h 141892"/>
                <a:gd name="connsiteX7" fmla="*/ 72494 w 110606"/>
                <a:gd name="connsiteY7" fmla="*/ 25913 h 141892"/>
                <a:gd name="connsiteX8" fmla="*/ 80142 w 110606"/>
                <a:gd name="connsiteY8" fmla="*/ 30464 h 141892"/>
                <a:gd name="connsiteX9" fmla="*/ 82291 w 110606"/>
                <a:gd name="connsiteY9" fmla="*/ 38997 h 141892"/>
                <a:gd name="connsiteX10" fmla="*/ 81153 w 110606"/>
                <a:gd name="connsiteY10" fmla="*/ 47276 h 141892"/>
                <a:gd name="connsiteX11" fmla="*/ 76603 w 110606"/>
                <a:gd name="connsiteY11" fmla="*/ 51953 h 141892"/>
                <a:gd name="connsiteX12" fmla="*/ 66427 w 110606"/>
                <a:gd name="connsiteY12" fmla="*/ 54861 h 141892"/>
                <a:gd name="connsiteX13" fmla="*/ 41778 w 110606"/>
                <a:gd name="connsiteY13" fmla="*/ 59411 h 141892"/>
                <a:gd name="connsiteX14" fmla="*/ 17254 w 110606"/>
                <a:gd name="connsiteY14" fmla="*/ 67944 h 141892"/>
                <a:gd name="connsiteX15" fmla="*/ 4045 w 110606"/>
                <a:gd name="connsiteY15" fmla="*/ 81533 h 141892"/>
                <a:gd name="connsiteX16" fmla="*/ 0 w 110606"/>
                <a:gd name="connsiteY16" fmla="*/ 101379 h 141892"/>
                <a:gd name="connsiteX17" fmla="*/ 11187 w 110606"/>
                <a:gd name="connsiteY17" fmla="*/ 131211 h 141892"/>
                <a:gd name="connsiteX18" fmla="*/ 44243 w 110606"/>
                <a:gd name="connsiteY18" fmla="*/ 141892 h 141892"/>
                <a:gd name="connsiteX19" fmla="*/ 68892 w 110606"/>
                <a:gd name="connsiteY19" fmla="*/ 136583 h 141892"/>
                <a:gd name="connsiteX20" fmla="*/ 82733 w 110606"/>
                <a:gd name="connsiteY20" fmla="*/ 121983 h 141892"/>
                <a:gd name="connsiteX21" fmla="*/ 90255 w 110606"/>
                <a:gd name="connsiteY21" fmla="*/ 139617 h 141892"/>
                <a:gd name="connsiteX22" fmla="*/ 110607 w 110606"/>
                <a:gd name="connsiteY22" fmla="*/ 139617 h 141892"/>
                <a:gd name="connsiteX23" fmla="*/ 110607 w 110606"/>
                <a:gd name="connsiteY23" fmla="*/ 39755 h 141892"/>
                <a:gd name="connsiteX24" fmla="*/ 105361 w 110606"/>
                <a:gd name="connsiteY24" fmla="*/ 17381 h 141892"/>
                <a:gd name="connsiteX25" fmla="*/ 82797 w 110606"/>
                <a:gd name="connsiteY25" fmla="*/ 90065 h 141892"/>
                <a:gd name="connsiteX26" fmla="*/ 76792 w 110606"/>
                <a:gd name="connsiteY26" fmla="*/ 111302 h 141892"/>
                <a:gd name="connsiteX27" fmla="*/ 56946 w 110606"/>
                <a:gd name="connsiteY27" fmla="*/ 118191 h 141892"/>
                <a:gd name="connsiteX28" fmla="*/ 50184 w 110606"/>
                <a:gd name="connsiteY28" fmla="*/ 118191 h 141892"/>
                <a:gd name="connsiteX29" fmla="*/ 33435 w 110606"/>
                <a:gd name="connsiteY29" fmla="*/ 113134 h 141892"/>
                <a:gd name="connsiteX30" fmla="*/ 27999 w 110606"/>
                <a:gd name="connsiteY30" fmla="*/ 98534 h 141892"/>
                <a:gd name="connsiteX31" fmla="*/ 32550 w 110606"/>
                <a:gd name="connsiteY31" fmla="*/ 85325 h 141892"/>
                <a:gd name="connsiteX32" fmla="*/ 47403 w 110606"/>
                <a:gd name="connsiteY32" fmla="*/ 78436 h 141892"/>
                <a:gd name="connsiteX33" fmla="*/ 82860 w 110606"/>
                <a:gd name="connsiteY33" fmla="*/ 71167 h 141892"/>
                <a:gd name="connsiteX34" fmla="*/ 82860 w 110606"/>
                <a:gd name="connsiteY34" fmla="*/ 90002 h 141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0606" h="141892">
                  <a:moveTo>
                    <a:pt x="105424" y="17381"/>
                  </a:moveTo>
                  <a:cubicBezTo>
                    <a:pt x="101884" y="11693"/>
                    <a:pt x="96133" y="7395"/>
                    <a:pt x="88043" y="4424"/>
                  </a:cubicBezTo>
                  <a:cubicBezTo>
                    <a:pt x="80016" y="1517"/>
                    <a:pt x="69018" y="0"/>
                    <a:pt x="55113" y="0"/>
                  </a:cubicBezTo>
                  <a:cubicBezTo>
                    <a:pt x="46707" y="0"/>
                    <a:pt x="38048" y="442"/>
                    <a:pt x="29074" y="1264"/>
                  </a:cubicBezTo>
                  <a:cubicBezTo>
                    <a:pt x="20099" y="2085"/>
                    <a:pt x="12830" y="3097"/>
                    <a:pt x="7331" y="4298"/>
                  </a:cubicBezTo>
                  <a:lnTo>
                    <a:pt x="7331" y="24397"/>
                  </a:lnTo>
                  <a:lnTo>
                    <a:pt x="56630" y="24397"/>
                  </a:lnTo>
                  <a:cubicBezTo>
                    <a:pt x="63520" y="24397"/>
                    <a:pt x="68766" y="24902"/>
                    <a:pt x="72494" y="25913"/>
                  </a:cubicBezTo>
                  <a:cubicBezTo>
                    <a:pt x="76160" y="26924"/>
                    <a:pt x="78752" y="28442"/>
                    <a:pt x="80142" y="30464"/>
                  </a:cubicBezTo>
                  <a:cubicBezTo>
                    <a:pt x="81533" y="32486"/>
                    <a:pt x="82291" y="35331"/>
                    <a:pt x="82291" y="38997"/>
                  </a:cubicBezTo>
                  <a:cubicBezTo>
                    <a:pt x="82291" y="42663"/>
                    <a:pt x="81912" y="45317"/>
                    <a:pt x="81153" y="47276"/>
                  </a:cubicBezTo>
                  <a:cubicBezTo>
                    <a:pt x="80395" y="49299"/>
                    <a:pt x="78878" y="50816"/>
                    <a:pt x="76603" y="51953"/>
                  </a:cubicBezTo>
                  <a:cubicBezTo>
                    <a:pt x="74327" y="53028"/>
                    <a:pt x="70978" y="54039"/>
                    <a:pt x="66427" y="54861"/>
                  </a:cubicBezTo>
                  <a:lnTo>
                    <a:pt x="41778" y="59411"/>
                  </a:lnTo>
                  <a:cubicBezTo>
                    <a:pt x="31539" y="61434"/>
                    <a:pt x="23385" y="64278"/>
                    <a:pt x="17254" y="67944"/>
                  </a:cubicBezTo>
                  <a:cubicBezTo>
                    <a:pt x="11124" y="71610"/>
                    <a:pt x="6700" y="76160"/>
                    <a:pt x="4045" y="81533"/>
                  </a:cubicBezTo>
                  <a:cubicBezTo>
                    <a:pt x="1390" y="86905"/>
                    <a:pt x="0" y="93541"/>
                    <a:pt x="0" y="101379"/>
                  </a:cubicBezTo>
                  <a:cubicBezTo>
                    <a:pt x="0" y="114146"/>
                    <a:pt x="3729" y="124069"/>
                    <a:pt x="11187" y="131211"/>
                  </a:cubicBezTo>
                  <a:cubicBezTo>
                    <a:pt x="18645" y="138353"/>
                    <a:pt x="29643" y="141892"/>
                    <a:pt x="44243" y="141892"/>
                  </a:cubicBezTo>
                  <a:cubicBezTo>
                    <a:pt x="54166" y="141892"/>
                    <a:pt x="62319" y="140123"/>
                    <a:pt x="68892" y="136583"/>
                  </a:cubicBezTo>
                  <a:cubicBezTo>
                    <a:pt x="75465" y="133044"/>
                    <a:pt x="80016" y="128177"/>
                    <a:pt x="82733" y="121983"/>
                  </a:cubicBezTo>
                  <a:lnTo>
                    <a:pt x="90255" y="139617"/>
                  </a:lnTo>
                  <a:lnTo>
                    <a:pt x="110607" y="139617"/>
                  </a:lnTo>
                  <a:lnTo>
                    <a:pt x="110607" y="39755"/>
                  </a:lnTo>
                  <a:cubicBezTo>
                    <a:pt x="110607" y="30527"/>
                    <a:pt x="108837" y="23069"/>
                    <a:pt x="105361" y="17381"/>
                  </a:cubicBezTo>
                  <a:moveTo>
                    <a:pt x="82797" y="90065"/>
                  </a:moveTo>
                  <a:cubicBezTo>
                    <a:pt x="82797" y="99609"/>
                    <a:pt x="80774" y="106688"/>
                    <a:pt x="76792" y="111302"/>
                  </a:cubicBezTo>
                  <a:cubicBezTo>
                    <a:pt x="72747" y="115915"/>
                    <a:pt x="66111" y="118191"/>
                    <a:pt x="56946" y="118191"/>
                  </a:cubicBezTo>
                  <a:lnTo>
                    <a:pt x="50184" y="118191"/>
                  </a:lnTo>
                  <a:cubicBezTo>
                    <a:pt x="42663" y="118191"/>
                    <a:pt x="37037" y="116484"/>
                    <a:pt x="33435" y="113134"/>
                  </a:cubicBezTo>
                  <a:cubicBezTo>
                    <a:pt x="29832" y="109785"/>
                    <a:pt x="27999" y="104918"/>
                    <a:pt x="27999" y="98534"/>
                  </a:cubicBezTo>
                  <a:cubicBezTo>
                    <a:pt x="27999" y="92972"/>
                    <a:pt x="29516" y="88611"/>
                    <a:pt x="32550" y="85325"/>
                  </a:cubicBezTo>
                  <a:cubicBezTo>
                    <a:pt x="35584" y="82038"/>
                    <a:pt x="40513" y="79763"/>
                    <a:pt x="47403" y="78436"/>
                  </a:cubicBezTo>
                  <a:lnTo>
                    <a:pt x="82860" y="71167"/>
                  </a:lnTo>
                  <a:lnTo>
                    <a:pt x="82860" y="90002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CL"/>
            </a:p>
          </p:txBody>
        </p:sp>
        <p:sp>
          <p:nvSpPr>
            <p:cNvPr id="38" name="Forma libre: forma 37">
              <a:extLst>
                <a:ext uri="{FF2B5EF4-FFF2-40B4-BE49-F238E27FC236}">
                  <a16:creationId xmlns:a16="http://schemas.microsoft.com/office/drawing/2014/main" id="{DAAF7F9C-0E9C-41CD-A104-D637A045A9D6}"/>
                </a:ext>
              </a:extLst>
            </p:cNvPr>
            <p:cNvSpPr/>
            <p:nvPr/>
          </p:nvSpPr>
          <p:spPr>
            <a:xfrm>
              <a:off x="6302044" y="6011188"/>
              <a:ext cx="27683" cy="180573"/>
            </a:xfrm>
            <a:custGeom>
              <a:avLst/>
              <a:gdLst>
                <a:gd name="connsiteX0" fmla="*/ 0 w 27683"/>
                <a:gd name="connsiteY0" fmla="*/ 5056 h 180573"/>
                <a:gd name="connsiteX1" fmla="*/ 0 w 27683"/>
                <a:gd name="connsiteY1" fmla="*/ 180573 h 180573"/>
                <a:gd name="connsiteX2" fmla="*/ 27683 w 27683"/>
                <a:gd name="connsiteY2" fmla="*/ 180573 h 180573"/>
                <a:gd name="connsiteX3" fmla="*/ 27683 w 27683"/>
                <a:gd name="connsiteY3" fmla="*/ 0 h 180573"/>
                <a:gd name="connsiteX4" fmla="*/ 0 w 27683"/>
                <a:gd name="connsiteY4" fmla="*/ 5056 h 18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83" h="180573">
                  <a:moveTo>
                    <a:pt x="0" y="5056"/>
                  </a:moveTo>
                  <a:lnTo>
                    <a:pt x="0" y="180573"/>
                  </a:lnTo>
                  <a:lnTo>
                    <a:pt x="27683" y="180573"/>
                  </a:lnTo>
                  <a:lnTo>
                    <a:pt x="27683" y="0"/>
                  </a:lnTo>
                  <a:lnTo>
                    <a:pt x="0" y="5056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CL"/>
            </a:p>
          </p:txBody>
        </p:sp>
      </p:grpSp>
      <p:grpSp>
        <p:nvGrpSpPr>
          <p:cNvPr id="39" name="Gráfico 8">
            <a:extLst>
              <a:ext uri="{FF2B5EF4-FFF2-40B4-BE49-F238E27FC236}">
                <a16:creationId xmlns:a16="http://schemas.microsoft.com/office/drawing/2014/main" id="{FAAD3D44-5752-8517-1D1E-F39512902486}"/>
              </a:ext>
            </a:extLst>
          </p:cNvPr>
          <p:cNvGrpSpPr/>
          <p:nvPr/>
        </p:nvGrpSpPr>
        <p:grpSpPr>
          <a:xfrm>
            <a:off x="471373" y="4359864"/>
            <a:ext cx="5858353" cy="1991486"/>
            <a:chOff x="471373" y="4359864"/>
            <a:chExt cx="5858353" cy="1991486"/>
          </a:xfrm>
          <a:solidFill>
            <a:srgbClr val="000000"/>
          </a:solidFill>
        </p:grpSpPr>
        <p:sp>
          <p:nvSpPr>
            <p:cNvPr id="40" name="Forma libre: forma 39">
              <a:extLst>
                <a:ext uri="{FF2B5EF4-FFF2-40B4-BE49-F238E27FC236}">
                  <a16:creationId xmlns:a16="http://schemas.microsoft.com/office/drawing/2014/main" id="{09369389-B988-66FE-64A5-C60DE9B9C59F}"/>
                </a:ext>
              </a:extLst>
            </p:cNvPr>
            <p:cNvSpPr/>
            <p:nvPr/>
          </p:nvSpPr>
          <p:spPr>
            <a:xfrm>
              <a:off x="471373" y="4359864"/>
              <a:ext cx="5858353" cy="1991486"/>
            </a:xfrm>
            <a:custGeom>
              <a:avLst/>
              <a:gdLst>
                <a:gd name="connsiteX0" fmla="*/ 367593 w 5858353"/>
                <a:gd name="connsiteY0" fmla="*/ 1991486 h 1991486"/>
                <a:gd name="connsiteX1" fmla="*/ 367593 w 5858353"/>
                <a:gd name="connsiteY1" fmla="*/ 1158651 h 1991486"/>
                <a:gd name="connsiteX2" fmla="*/ 0 w 5858353"/>
                <a:gd name="connsiteY2" fmla="*/ 1158651 h 1991486"/>
                <a:gd name="connsiteX3" fmla="*/ 0 w 5858353"/>
                <a:gd name="connsiteY3" fmla="*/ 0 h 1991486"/>
                <a:gd name="connsiteX4" fmla="*/ 5858354 w 5858353"/>
                <a:gd name="connsiteY4" fmla="*/ 0 h 1991486"/>
                <a:gd name="connsiteX5" fmla="*/ 5858354 w 5858353"/>
                <a:gd name="connsiteY5" fmla="*/ 1158651 h 1991486"/>
                <a:gd name="connsiteX6" fmla="*/ 944074 w 5858353"/>
                <a:gd name="connsiteY6" fmla="*/ 1158651 h 1991486"/>
                <a:gd name="connsiteX7" fmla="*/ 367530 w 5858353"/>
                <a:gd name="connsiteY7" fmla="*/ 1991486 h 1991486"/>
                <a:gd name="connsiteX8" fmla="*/ 75465 w 5858353"/>
                <a:gd name="connsiteY8" fmla="*/ 1083185 h 1991486"/>
                <a:gd name="connsiteX9" fmla="*/ 443058 w 5858353"/>
                <a:gd name="connsiteY9" fmla="*/ 1083185 h 1991486"/>
                <a:gd name="connsiteX10" fmla="*/ 443058 w 5858353"/>
                <a:gd name="connsiteY10" fmla="*/ 1749922 h 1991486"/>
                <a:gd name="connsiteX11" fmla="*/ 904572 w 5858353"/>
                <a:gd name="connsiteY11" fmla="*/ 1083185 h 1991486"/>
                <a:gd name="connsiteX12" fmla="*/ 5782889 w 5858353"/>
                <a:gd name="connsiteY12" fmla="*/ 1083185 h 1991486"/>
                <a:gd name="connsiteX13" fmla="*/ 5782889 w 5858353"/>
                <a:gd name="connsiteY13" fmla="*/ 75465 h 1991486"/>
                <a:gd name="connsiteX14" fmla="*/ 75465 w 5858353"/>
                <a:gd name="connsiteY14" fmla="*/ 75465 h 1991486"/>
                <a:gd name="connsiteX15" fmla="*/ 75465 w 5858353"/>
                <a:gd name="connsiteY15" fmla="*/ 1083185 h 1991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858353" h="1991486">
                  <a:moveTo>
                    <a:pt x="367593" y="1991486"/>
                  </a:moveTo>
                  <a:lnTo>
                    <a:pt x="367593" y="1158651"/>
                  </a:lnTo>
                  <a:lnTo>
                    <a:pt x="0" y="1158651"/>
                  </a:lnTo>
                  <a:lnTo>
                    <a:pt x="0" y="0"/>
                  </a:lnTo>
                  <a:lnTo>
                    <a:pt x="5858354" y="0"/>
                  </a:lnTo>
                  <a:lnTo>
                    <a:pt x="5858354" y="1158651"/>
                  </a:lnTo>
                  <a:lnTo>
                    <a:pt x="944074" y="1158651"/>
                  </a:lnTo>
                  <a:lnTo>
                    <a:pt x="367530" y="1991486"/>
                  </a:lnTo>
                  <a:close/>
                  <a:moveTo>
                    <a:pt x="75465" y="1083185"/>
                  </a:moveTo>
                  <a:lnTo>
                    <a:pt x="443058" y="1083185"/>
                  </a:lnTo>
                  <a:lnTo>
                    <a:pt x="443058" y="1749922"/>
                  </a:lnTo>
                  <a:lnTo>
                    <a:pt x="904572" y="1083185"/>
                  </a:lnTo>
                  <a:lnTo>
                    <a:pt x="5782889" y="1083185"/>
                  </a:lnTo>
                  <a:lnTo>
                    <a:pt x="5782889" y="75465"/>
                  </a:lnTo>
                  <a:lnTo>
                    <a:pt x="75465" y="75465"/>
                  </a:lnTo>
                  <a:lnTo>
                    <a:pt x="75465" y="1083185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CL"/>
            </a:p>
          </p:txBody>
        </p:sp>
        <p:sp>
          <p:nvSpPr>
            <p:cNvPr id="41" name="Forma libre: forma 40">
              <a:extLst>
                <a:ext uri="{FF2B5EF4-FFF2-40B4-BE49-F238E27FC236}">
                  <a16:creationId xmlns:a16="http://schemas.microsoft.com/office/drawing/2014/main" id="{6BC170A4-D0B6-51A8-B5E5-FB952239639A}"/>
                </a:ext>
              </a:extLst>
            </p:cNvPr>
            <p:cNvSpPr/>
            <p:nvPr/>
          </p:nvSpPr>
          <p:spPr>
            <a:xfrm>
              <a:off x="633174" y="4757668"/>
              <a:ext cx="228671" cy="587289"/>
            </a:xfrm>
            <a:custGeom>
              <a:avLst/>
              <a:gdLst>
                <a:gd name="connsiteX0" fmla="*/ 228671 w 228671"/>
                <a:gd name="connsiteY0" fmla="*/ 587289 h 587289"/>
                <a:gd name="connsiteX1" fmla="*/ 0 w 228671"/>
                <a:gd name="connsiteY1" fmla="*/ 587289 h 587289"/>
                <a:gd name="connsiteX2" fmla="*/ 38112 w 228671"/>
                <a:gd name="connsiteY2" fmla="*/ 229619 h 587289"/>
                <a:gd name="connsiteX3" fmla="*/ 190559 w 228671"/>
                <a:gd name="connsiteY3" fmla="*/ 229619 h 587289"/>
                <a:gd name="connsiteX4" fmla="*/ 228671 w 228671"/>
                <a:gd name="connsiteY4" fmla="*/ 587289 h 587289"/>
                <a:gd name="connsiteX5" fmla="*/ 226143 w 228671"/>
                <a:gd name="connsiteY5" fmla="*/ 99104 h 587289"/>
                <a:gd name="connsiteX6" fmla="*/ 114399 w 228671"/>
                <a:gd name="connsiteY6" fmla="*/ 196627 h 587289"/>
                <a:gd name="connsiteX7" fmla="*/ 2591 w 228671"/>
                <a:gd name="connsiteY7" fmla="*/ 99104 h 587289"/>
                <a:gd name="connsiteX8" fmla="*/ 114399 w 228671"/>
                <a:gd name="connsiteY8" fmla="*/ 0 h 587289"/>
                <a:gd name="connsiteX9" fmla="*/ 226143 w 228671"/>
                <a:gd name="connsiteY9" fmla="*/ 99104 h 587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71" h="587289">
                  <a:moveTo>
                    <a:pt x="228671" y="587289"/>
                  </a:moveTo>
                  <a:lnTo>
                    <a:pt x="0" y="587289"/>
                  </a:lnTo>
                  <a:lnTo>
                    <a:pt x="38112" y="229619"/>
                  </a:lnTo>
                  <a:lnTo>
                    <a:pt x="190559" y="229619"/>
                  </a:lnTo>
                  <a:lnTo>
                    <a:pt x="228671" y="587289"/>
                  </a:lnTo>
                  <a:close/>
                  <a:moveTo>
                    <a:pt x="226143" y="99104"/>
                  </a:moveTo>
                  <a:cubicBezTo>
                    <a:pt x="226143" y="154470"/>
                    <a:pt x="180383" y="196627"/>
                    <a:pt x="114399" y="196627"/>
                  </a:cubicBezTo>
                  <a:cubicBezTo>
                    <a:pt x="48414" y="196627"/>
                    <a:pt x="2591" y="154470"/>
                    <a:pt x="2591" y="99104"/>
                  </a:cubicBezTo>
                  <a:cubicBezTo>
                    <a:pt x="2591" y="43737"/>
                    <a:pt x="48288" y="0"/>
                    <a:pt x="114399" y="0"/>
                  </a:cubicBezTo>
                  <a:cubicBezTo>
                    <a:pt x="180510" y="0"/>
                    <a:pt x="226143" y="44622"/>
                    <a:pt x="226143" y="99104"/>
                  </a:cubicBezTo>
                </a:path>
              </a:pathLst>
            </a:custGeom>
            <a:solidFill>
              <a:srgbClr val="0000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CL"/>
            </a:p>
          </p:txBody>
        </p:sp>
        <p:sp>
          <p:nvSpPr>
            <p:cNvPr id="42" name="Forma libre: forma 41">
              <a:extLst>
                <a:ext uri="{FF2B5EF4-FFF2-40B4-BE49-F238E27FC236}">
                  <a16:creationId xmlns:a16="http://schemas.microsoft.com/office/drawing/2014/main" id="{B7BD9AD2-7314-5DA4-4313-680BE2F9F655}"/>
                </a:ext>
              </a:extLst>
            </p:cNvPr>
            <p:cNvSpPr/>
            <p:nvPr/>
          </p:nvSpPr>
          <p:spPr>
            <a:xfrm>
              <a:off x="965563" y="4639478"/>
              <a:ext cx="555623" cy="578250"/>
            </a:xfrm>
            <a:custGeom>
              <a:avLst/>
              <a:gdLst>
                <a:gd name="connsiteX0" fmla="*/ 555624 w 555623"/>
                <a:gd name="connsiteY0" fmla="*/ 218116 h 578250"/>
                <a:gd name="connsiteX1" fmla="*/ 285428 w 555623"/>
                <a:gd name="connsiteY1" fmla="*/ 436169 h 578250"/>
                <a:gd name="connsiteX2" fmla="*/ 199850 w 555623"/>
                <a:gd name="connsiteY2" fmla="*/ 436169 h 578250"/>
                <a:gd name="connsiteX3" fmla="*/ 199850 w 555623"/>
                <a:gd name="connsiteY3" fmla="*/ 578251 h 578250"/>
                <a:gd name="connsiteX4" fmla="*/ 0 w 555623"/>
                <a:gd name="connsiteY4" fmla="*/ 578251 h 578250"/>
                <a:gd name="connsiteX5" fmla="*/ 0 w 555623"/>
                <a:gd name="connsiteY5" fmla="*/ 0 h 578250"/>
                <a:gd name="connsiteX6" fmla="*/ 285428 w 555623"/>
                <a:gd name="connsiteY6" fmla="*/ 0 h 578250"/>
                <a:gd name="connsiteX7" fmla="*/ 555624 w 555623"/>
                <a:gd name="connsiteY7" fmla="*/ 218053 h 578250"/>
                <a:gd name="connsiteX8" fmla="*/ 354067 w 555623"/>
                <a:gd name="connsiteY8" fmla="*/ 218116 h 578250"/>
                <a:gd name="connsiteX9" fmla="*/ 272724 w 555623"/>
                <a:gd name="connsiteY9" fmla="*/ 150362 h 578250"/>
                <a:gd name="connsiteX10" fmla="*/ 199850 w 555623"/>
                <a:gd name="connsiteY10" fmla="*/ 150362 h 578250"/>
                <a:gd name="connsiteX11" fmla="*/ 199850 w 555623"/>
                <a:gd name="connsiteY11" fmla="*/ 285870 h 578250"/>
                <a:gd name="connsiteX12" fmla="*/ 272724 w 555623"/>
                <a:gd name="connsiteY12" fmla="*/ 285870 h 578250"/>
                <a:gd name="connsiteX13" fmla="*/ 354067 w 555623"/>
                <a:gd name="connsiteY13" fmla="*/ 218116 h 57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55623" h="578250">
                  <a:moveTo>
                    <a:pt x="555624" y="218116"/>
                  </a:moveTo>
                  <a:cubicBezTo>
                    <a:pt x="555624" y="351918"/>
                    <a:pt x="450579" y="436169"/>
                    <a:pt x="285428" y="436169"/>
                  </a:cubicBezTo>
                  <a:lnTo>
                    <a:pt x="199850" y="436169"/>
                  </a:lnTo>
                  <a:lnTo>
                    <a:pt x="199850" y="578251"/>
                  </a:lnTo>
                  <a:lnTo>
                    <a:pt x="0" y="578251"/>
                  </a:lnTo>
                  <a:lnTo>
                    <a:pt x="0" y="0"/>
                  </a:lnTo>
                  <a:lnTo>
                    <a:pt x="285428" y="0"/>
                  </a:lnTo>
                  <a:cubicBezTo>
                    <a:pt x="450579" y="0"/>
                    <a:pt x="555624" y="84250"/>
                    <a:pt x="555624" y="218053"/>
                  </a:cubicBezTo>
                  <a:moveTo>
                    <a:pt x="354067" y="218116"/>
                  </a:moveTo>
                  <a:cubicBezTo>
                    <a:pt x="354067" y="176022"/>
                    <a:pt x="327775" y="150362"/>
                    <a:pt x="272724" y="150362"/>
                  </a:cubicBezTo>
                  <a:lnTo>
                    <a:pt x="199850" y="150362"/>
                  </a:lnTo>
                  <a:lnTo>
                    <a:pt x="199850" y="285870"/>
                  </a:lnTo>
                  <a:lnTo>
                    <a:pt x="272724" y="285870"/>
                  </a:lnTo>
                  <a:cubicBezTo>
                    <a:pt x="327775" y="285870"/>
                    <a:pt x="354067" y="260273"/>
                    <a:pt x="354067" y="218116"/>
                  </a:cubicBezTo>
                </a:path>
              </a:pathLst>
            </a:custGeom>
            <a:solidFill>
              <a:srgbClr val="0000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CL"/>
            </a:p>
          </p:txBody>
        </p:sp>
        <p:sp>
          <p:nvSpPr>
            <p:cNvPr id="43" name="Forma libre: forma 42">
              <a:extLst>
                <a:ext uri="{FF2B5EF4-FFF2-40B4-BE49-F238E27FC236}">
                  <a16:creationId xmlns:a16="http://schemas.microsoft.com/office/drawing/2014/main" id="{8B169C63-0036-521B-6133-C18EBE910E7A}"/>
                </a:ext>
              </a:extLst>
            </p:cNvPr>
            <p:cNvSpPr/>
            <p:nvPr/>
          </p:nvSpPr>
          <p:spPr>
            <a:xfrm>
              <a:off x="1540464" y="4626331"/>
              <a:ext cx="669074" cy="604606"/>
            </a:xfrm>
            <a:custGeom>
              <a:avLst/>
              <a:gdLst>
                <a:gd name="connsiteX0" fmla="*/ 0 w 669074"/>
                <a:gd name="connsiteY0" fmla="*/ 302304 h 604606"/>
                <a:gd name="connsiteX1" fmla="*/ 334537 w 669074"/>
                <a:gd name="connsiteY1" fmla="*/ 0 h 604606"/>
                <a:gd name="connsiteX2" fmla="*/ 669075 w 669074"/>
                <a:gd name="connsiteY2" fmla="*/ 302304 h 604606"/>
                <a:gd name="connsiteX3" fmla="*/ 334537 w 669074"/>
                <a:gd name="connsiteY3" fmla="*/ 604607 h 604606"/>
                <a:gd name="connsiteX4" fmla="*/ 0 w 669074"/>
                <a:gd name="connsiteY4" fmla="*/ 302304 h 604606"/>
                <a:gd name="connsiteX5" fmla="*/ 467518 w 669074"/>
                <a:gd name="connsiteY5" fmla="*/ 302304 h 604606"/>
                <a:gd name="connsiteX6" fmla="*/ 334537 w 669074"/>
                <a:gd name="connsiteY6" fmla="*/ 157757 h 604606"/>
                <a:gd name="connsiteX7" fmla="*/ 201557 w 669074"/>
                <a:gd name="connsiteY7" fmla="*/ 302304 h 604606"/>
                <a:gd name="connsiteX8" fmla="*/ 334537 w 669074"/>
                <a:gd name="connsiteY8" fmla="*/ 446850 h 604606"/>
                <a:gd name="connsiteX9" fmla="*/ 467518 w 669074"/>
                <a:gd name="connsiteY9" fmla="*/ 302304 h 604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9074" h="604606">
                  <a:moveTo>
                    <a:pt x="0" y="302304"/>
                  </a:moveTo>
                  <a:cubicBezTo>
                    <a:pt x="0" y="127166"/>
                    <a:pt x="141450" y="0"/>
                    <a:pt x="334537" y="0"/>
                  </a:cubicBezTo>
                  <a:cubicBezTo>
                    <a:pt x="527625" y="0"/>
                    <a:pt x="669075" y="127229"/>
                    <a:pt x="669075" y="302304"/>
                  </a:cubicBezTo>
                  <a:cubicBezTo>
                    <a:pt x="669075" y="477378"/>
                    <a:pt x="527625" y="604607"/>
                    <a:pt x="334537" y="604607"/>
                  </a:cubicBezTo>
                  <a:cubicBezTo>
                    <a:pt x="141450" y="604607"/>
                    <a:pt x="0" y="477378"/>
                    <a:pt x="0" y="302304"/>
                  </a:cubicBezTo>
                  <a:moveTo>
                    <a:pt x="467518" y="302304"/>
                  </a:moveTo>
                  <a:cubicBezTo>
                    <a:pt x="467518" y="212302"/>
                    <a:pt x="408233" y="157757"/>
                    <a:pt x="334537" y="157757"/>
                  </a:cubicBezTo>
                  <a:cubicBezTo>
                    <a:pt x="260842" y="157757"/>
                    <a:pt x="201557" y="212302"/>
                    <a:pt x="201557" y="302304"/>
                  </a:cubicBezTo>
                  <a:cubicBezTo>
                    <a:pt x="201557" y="392306"/>
                    <a:pt x="260842" y="446850"/>
                    <a:pt x="334537" y="446850"/>
                  </a:cubicBezTo>
                  <a:cubicBezTo>
                    <a:pt x="408233" y="446850"/>
                    <a:pt x="467518" y="392306"/>
                    <a:pt x="467518" y="302304"/>
                  </a:cubicBezTo>
                </a:path>
              </a:pathLst>
            </a:custGeom>
            <a:solidFill>
              <a:srgbClr val="0000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CL"/>
            </a:p>
          </p:txBody>
        </p:sp>
        <p:sp>
          <p:nvSpPr>
            <p:cNvPr id="44" name="Forma libre: forma 43">
              <a:extLst>
                <a:ext uri="{FF2B5EF4-FFF2-40B4-BE49-F238E27FC236}">
                  <a16:creationId xmlns:a16="http://schemas.microsoft.com/office/drawing/2014/main" id="{2AFC2101-3377-3469-D908-957CE8D240EB}"/>
                </a:ext>
              </a:extLst>
            </p:cNvPr>
            <p:cNvSpPr/>
            <p:nvPr/>
          </p:nvSpPr>
          <p:spPr>
            <a:xfrm>
              <a:off x="2248156" y="4639478"/>
              <a:ext cx="568327" cy="578250"/>
            </a:xfrm>
            <a:custGeom>
              <a:avLst/>
              <a:gdLst>
                <a:gd name="connsiteX0" fmla="*/ 254079 w 568327"/>
                <a:gd name="connsiteY0" fmla="*/ 432882 h 578250"/>
                <a:gd name="connsiteX1" fmla="*/ 199850 w 568327"/>
                <a:gd name="connsiteY1" fmla="*/ 432882 h 578250"/>
                <a:gd name="connsiteX2" fmla="*/ 199850 w 568327"/>
                <a:gd name="connsiteY2" fmla="*/ 578251 h 578250"/>
                <a:gd name="connsiteX3" fmla="*/ 0 w 568327"/>
                <a:gd name="connsiteY3" fmla="*/ 578251 h 578250"/>
                <a:gd name="connsiteX4" fmla="*/ 0 w 568327"/>
                <a:gd name="connsiteY4" fmla="*/ 0 h 578250"/>
                <a:gd name="connsiteX5" fmla="*/ 285428 w 568327"/>
                <a:gd name="connsiteY5" fmla="*/ 0 h 578250"/>
                <a:gd name="connsiteX6" fmla="*/ 555624 w 568327"/>
                <a:gd name="connsiteY6" fmla="*/ 218053 h 578250"/>
                <a:gd name="connsiteX7" fmla="*/ 443817 w 568327"/>
                <a:gd name="connsiteY7" fmla="*/ 399764 h 578250"/>
                <a:gd name="connsiteX8" fmla="*/ 568328 w 568327"/>
                <a:gd name="connsiteY8" fmla="*/ 578188 h 578250"/>
                <a:gd name="connsiteX9" fmla="*/ 354889 w 568327"/>
                <a:gd name="connsiteY9" fmla="*/ 578188 h 578250"/>
                <a:gd name="connsiteX10" fmla="*/ 254079 w 568327"/>
                <a:gd name="connsiteY10" fmla="*/ 432819 h 578250"/>
                <a:gd name="connsiteX11" fmla="*/ 272724 w 568327"/>
                <a:gd name="connsiteY11" fmla="*/ 150362 h 578250"/>
                <a:gd name="connsiteX12" fmla="*/ 199850 w 568327"/>
                <a:gd name="connsiteY12" fmla="*/ 150362 h 578250"/>
                <a:gd name="connsiteX13" fmla="*/ 199850 w 568327"/>
                <a:gd name="connsiteY13" fmla="*/ 285870 h 578250"/>
                <a:gd name="connsiteX14" fmla="*/ 272724 w 568327"/>
                <a:gd name="connsiteY14" fmla="*/ 285870 h 578250"/>
                <a:gd name="connsiteX15" fmla="*/ 354004 w 568327"/>
                <a:gd name="connsiteY15" fmla="*/ 218116 h 578250"/>
                <a:gd name="connsiteX16" fmla="*/ 272724 w 568327"/>
                <a:gd name="connsiteY16" fmla="*/ 150362 h 57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68327" h="578250">
                  <a:moveTo>
                    <a:pt x="254079" y="432882"/>
                  </a:moveTo>
                  <a:lnTo>
                    <a:pt x="199850" y="432882"/>
                  </a:lnTo>
                  <a:lnTo>
                    <a:pt x="199850" y="578251"/>
                  </a:lnTo>
                  <a:lnTo>
                    <a:pt x="0" y="578251"/>
                  </a:lnTo>
                  <a:lnTo>
                    <a:pt x="0" y="0"/>
                  </a:lnTo>
                  <a:lnTo>
                    <a:pt x="285428" y="0"/>
                  </a:lnTo>
                  <a:cubicBezTo>
                    <a:pt x="450579" y="0"/>
                    <a:pt x="555624" y="84250"/>
                    <a:pt x="555624" y="218053"/>
                  </a:cubicBezTo>
                  <a:cubicBezTo>
                    <a:pt x="555624" y="301482"/>
                    <a:pt x="514984" y="364243"/>
                    <a:pt x="443817" y="399764"/>
                  </a:cubicBezTo>
                  <a:lnTo>
                    <a:pt x="568328" y="578188"/>
                  </a:lnTo>
                  <a:lnTo>
                    <a:pt x="354889" y="578188"/>
                  </a:lnTo>
                  <a:lnTo>
                    <a:pt x="254079" y="432819"/>
                  </a:lnTo>
                  <a:close/>
                  <a:moveTo>
                    <a:pt x="272724" y="150362"/>
                  </a:moveTo>
                  <a:lnTo>
                    <a:pt x="199850" y="150362"/>
                  </a:lnTo>
                  <a:lnTo>
                    <a:pt x="199850" y="285870"/>
                  </a:lnTo>
                  <a:lnTo>
                    <a:pt x="272724" y="285870"/>
                  </a:lnTo>
                  <a:cubicBezTo>
                    <a:pt x="327774" y="285870"/>
                    <a:pt x="354004" y="260273"/>
                    <a:pt x="354004" y="218116"/>
                  </a:cubicBezTo>
                  <a:cubicBezTo>
                    <a:pt x="354004" y="175959"/>
                    <a:pt x="327774" y="150362"/>
                    <a:pt x="272724" y="150362"/>
                  </a:cubicBezTo>
                </a:path>
              </a:pathLst>
            </a:custGeom>
            <a:solidFill>
              <a:srgbClr val="0000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CL"/>
            </a:p>
          </p:txBody>
        </p:sp>
        <p:sp>
          <p:nvSpPr>
            <p:cNvPr id="45" name="Forma libre: forma 44">
              <a:extLst>
                <a:ext uri="{FF2B5EF4-FFF2-40B4-BE49-F238E27FC236}">
                  <a16:creationId xmlns:a16="http://schemas.microsoft.com/office/drawing/2014/main" id="{2EF312C8-82B2-30D1-7689-AABD88072B46}"/>
                </a:ext>
              </a:extLst>
            </p:cNvPr>
            <p:cNvSpPr/>
            <p:nvPr/>
          </p:nvSpPr>
          <p:spPr>
            <a:xfrm>
              <a:off x="2862560" y="4639478"/>
              <a:ext cx="568264" cy="578250"/>
            </a:xfrm>
            <a:custGeom>
              <a:avLst/>
              <a:gdLst>
                <a:gd name="connsiteX0" fmla="*/ 254079 w 568264"/>
                <a:gd name="connsiteY0" fmla="*/ 432882 h 578250"/>
                <a:gd name="connsiteX1" fmla="*/ 199850 w 568264"/>
                <a:gd name="connsiteY1" fmla="*/ 432882 h 578250"/>
                <a:gd name="connsiteX2" fmla="*/ 199850 w 568264"/>
                <a:gd name="connsiteY2" fmla="*/ 578251 h 578250"/>
                <a:gd name="connsiteX3" fmla="*/ 0 w 568264"/>
                <a:gd name="connsiteY3" fmla="*/ 578251 h 578250"/>
                <a:gd name="connsiteX4" fmla="*/ 0 w 568264"/>
                <a:gd name="connsiteY4" fmla="*/ 0 h 578250"/>
                <a:gd name="connsiteX5" fmla="*/ 285428 w 568264"/>
                <a:gd name="connsiteY5" fmla="*/ 0 h 578250"/>
                <a:gd name="connsiteX6" fmla="*/ 555561 w 568264"/>
                <a:gd name="connsiteY6" fmla="*/ 218053 h 578250"/>
                <a:gd name="connsiteX7" fmla="*/ 443753 w 568264"/>
                <a:gd name="connsiteY7" fmla="*/ 399764 h 578250"/>
                <a:gd name="connsiteX8" fmla="*/ 568265 w 568264"/>
                <a:gd name="connsiteY8" fmla="*/ 578188 h 578250"/>
                <a:gd name="connsiteX9" fmla="*/ 354826 w 568264"/>
                <a:gd name="connsiteY9" fmla="*/ 578188 h 578250"/>
                <a:gd name="connsiteX10" fmla="*/ 254016 w 568264"/>
                <a:gd name="connsiteY10" fmla="*/ 432819 h 578250"/>
                <a:gd name="connsiteX11" fmla="*/ 272724 w 568264"/>
                <a:gd name="connsiteY11" fmla="*/ 150362 h 578250"/>
                <a:gd name="connsiteX12" fmla="*/ 199850 w 568264"/>
                <a:gd name="connsiteY12" fmla="*/ 150362 h 578250"/>
                <a:gd name="connsiteX13" fmla="*/ 199850 w 568264"/>
                <a:gd name="connsiteY13" fmla="*/ 285870 h 578250"/>
                <a:gd name="connsiteX14" fmla="*/ 272724 w 568264"/>
                <a:gd name="connsiteY14" fmla="*/ 285870 h 578250"/>
                <a:gd name="connsiteX15" fmla="*/ 354067 w 568264"/>
                <a:gd name="connsiteY15" fmla="*/ 218116 h 578250"/>
                <a:gd name="connsiteX16" fmla="*/ 272724 w 568264"/>
                <a:gd name="connsiteY16" fmla="*/ 150362 h 57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68264" h="578250">
                  <a:moveTo>
                    <a:pt x="254079" y="432882"/>
                  </a:moveTo>
                  <a:lnTo>
                    <a:pt x="199850" y="432882"/>
                  </a:lnTo>
                  <a:lnTo>
                    <a:pt x="199850" y="578251"/>
                  </a:lnTo>
                  <a:lnTo>
                    <a:pt x="0" y="578251"/>
                  </a:lnTo>
                  <a:lnTo>
                    <a:pt x="0" y="0"/>
                  </a:lnTo>
                  <a:lnTo>
                    <a:pt x="285428" y="0"/>
                  </a:lnTo>
                  <a:cubicBezTo>
                    <a:pt x="450579" y="0"/>
                    <a:pt x="555561" y="84250"/>
                    <a:pt x="555561" y="218053"/>
                  </a:cubicBezTo>
                  <a:cubicBezTo>
                    <a:pt x="555561" y="301482"/>
                    <a:pt x="514921" y="364243"/>
                    <a:pt x="443753" y="399764"/>
                  </a:cubicBezTo>
                  <a:lnTo>
                    <a:pt x="568265" y="578188"/>
                  </a:lnTo>
                  <a:lnTo>
                    <a:pt x="354826" y="578188"/>
                  </a:lnTo>
                  <a:lnTo>
                    <a:pt x="254016" y="432819"/>
                  </a:lnTo>
                  <a:close/>
                  <a:moveTo>
                    <a:pt x="272724" y="150362"/>
                  </a:moveTo>
                  <a:lnTo>
                    <a:pt x="199850" y="150362"/>
                  </a:lnTo>
                  <a:lnTo>
                    <a:pt x="199850" y="285870"/>
                  </a:lnTo>
                  <a:lnTo>
                    <a:pt x="272724" y="285870"/>
                  </a:lnTo>
                  <a:cubicBezTo>
                    <a:pt x="327774" y="285870"/>
                    <a:pt x="354067" y="260273"/>
                    <a:pt x="354067" y="218116"/>
                  </a:cubicBezTo>
                  <a:cubicBezTo>
                    <a:pt x="354067" y="175959"/>
                    <a:pt x="327774" y="150362"/>
                    <a:pt x="272724" y="150362"/>
                  </a:cubicBezTo>
                </a:path>
              </a:pathLst>
            </a:custGeom>
            <a:solidFill>
              <a:srgbClr val="0000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CL"/>
            </a:p>
          </p:txBody>
        </p:sp>
        <p:sp>
          <p:nvSpPr>
            <p:cNvPr id="46" name="Forma libre: forma 45">
              <a:extLst>
                <a:ext uri="{FF2B5EF4-FFF2-40B4-BE49-F238E27FC236}">
                  <a16:creationId xmlns:a16="http://schemas.microsoft.com/office/drawing/2014/main" id="{DC379779-A78D-E407-6706-A908083C8A9D}"/>
                </a:ext>
              </a:extLst>
            </p:cNvPr>
            <p:cNvSpPr/>
            <p:nvPr/>
          </p:nvSpPr>
          <p:spPr>
            <a:xfrm>
              <a:off x="3457623" y="4697435"/>
              <a:ext cx="683042" cy="686898"/>
            </a:xfrm>
            <a:custGeom>
              <a:avLst/>
              <a:gdLst>
                <a:gd name="connsiteX0" fmla="*/ 485531 w 683042"/>
                <a:gd name="connsiteY0" fmla="*/ 149856 h 686898"/>
                <a:gd name="connsiteX1" fmla="*/ 683043 w 683042"/>
                <a:gd name="connsiteY1" fmla="*/ 210784 h 686898"/>
                <a:gd name="connsiteX2" fmla="*/ 264887 w 683042"/>
                <a:gd name="connsiteY2" fmla="*/ 686898 h 686898"/>
                <a:gd name="connsiteX3" fmla="*/ 77172 w 683042"/>
                <a:gd name="connsiteY3" fmla="*/ 628940 h 686898"/>
                <a:gd name="connsiteX4" fmla="*/ 0 w 683042"/>
                <a:gd name="connsiteY4" fmla="*/ 0 h 686898"/>
                <a:gd name="connsiteX5" fmla="*/ 194225 w 683042"/>
                <a:gd name="connsiteY5" fmla="*/ 59917 h 686898"/>
                <a:gd name="connsiteX6" fmla="*/ 202568 w 683042"/>
                <a:gd name="connsiteY6" fmla="*/ 167932 h 686898"/>
                <a:gd name="connsiteX7" fmla="*/ 417840 w 683042"/>
                <a:gd name="connsiteY7" fmla="*/ 234360 h 686898"/>
                <a:gd name="connsiteX8" fmla="*/ 485594 w 683042"/>
                <a:gd name="connsiteY8" fmla="*/ 149793 h 686898"/>
                <a:gd name="connsiteX9" fmla="*/ 213692 w 683042"/>
                <a:gd name="connsiteY9" fmla="*/ 318420 h 686898"/>
                <a:gd name="connsiteX10" fmla="*/ 225890 w 683042"/>
                <a:gd name="connsiteY10" fmla="*/ 474281 h 686898"/>
                <a:gd name="connsiteX11" fmla="*/ 323793 w 683042"/>
                <a:gd name="connsiteY11" fmla="*/ 352361 h 686898"/>
                <a:gd name="connsiteX12" fmla="*/ 213692 w 683042"/>
                <a:gd name="connsiteY12" fmla="*/ 318420 h 686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3042" h="686898">
                  <a:moveTo>
                    <a:pt x="485531" y="149856"/>
                  </a:moveTo>
                  <a:lnTo>
                    <a:pt x="683043" y="210784"/>
                  </a:lnTo>
                  <a:lnTo>
                    <a:pt x="264887" y="686898"/>
                  </a:lnTo>
                  <a:lnTo>
                    <a:pt x="77172" y="628940"/>
                  </a:lnTo>
                  <a:lnTo>
                    <a:pt x="0" y="0"/>
                  </a:lnTo>
                  <a:lnTo>
                    <a:pt x="194225" y="59917"/>
                  </a:lnTo>
                  <a:lnTo>
                    <a:pt x="202568" y="167932"/>
                  </a:lnTo>
                  <a:lnTo>
                    <a:pt x="417840" y="234360"/>
                  </a:lnTo>
                  <a:lnTo>
                    <a:pt x="485594" y="149793"/>
                  </a:lnTo>
                  <a:close/>
                  <a:moveTo>
                    <a:pt x="213692" y="318420"/>
                  </a:moveTo>
                  <a:lnTo>
                    <a:pt x="225890" y="474281"/>
                  </a:lnTo>
                  <a:lnTo>
                    <a:pt x="323793" y="352361"/>
                  </a:lnTo>
                  <a:lnTo>
                    <a:pt x="213692" y="318420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CL"/>
            </a:p>
          </p:txBody>
        </p:sp>
        <p:sp>
          <p:nvSpPr>
            <p:cNvPr id="47" name="Forma libre: forma 46">
              <a:extLst>
                <a:ext uri="{FF2B5EF4-FFF2-40B4-BE49-F238E27FC236}">
                  <a16:creationId xmlns:a16="http://schemas.microsoft.com/office/drawing/2014/main" id="{DFE47023-2AB9-0956-9691-013DF778AFD4}"/>
                </a:ext>
              </a:extLst>
            </p:cNvPr>
            <p:cNvSpPr/>
            <p:nvPr/>
          </p:nvSpPr>
          <p:spPr>
            <a:xfrm>
              <a:off x="4066717" y="4639541"/>
              <a:ext cx="544563" cy="578250"/>
            </a:xfrm>
            <a:custGeom>
              <a:avLst/>
              <a:gdLst>
                <a:gd name="connsiteX0" fmla="*/ 544564 w 544563"/>
                <a:gd name="connsiteY0" fmla="*/ 427067 h 578250"/>
                <a:gd name="connsiteX1" fmla="*/ 544564 w 544563"/>
                <a:gd name="connsiteY1" fmla="*/ 578251 h 578250"/>
                <a:gd name="connsiteX2" fmla="*/ 0 w 544563"/>
                <a:gd name="connsiteY2" fmla="*/ 578251 h 578250"/>
                <a:gd name="connsiteX3" fmla="*/ 0 w 544563"/>
                <a:gd name="connsiteY3" fmla="*/ 458416 h 578250"/>
                <a:gd name="connsiteX4" fmla="*/ 271018 w 544563"/>
                <a:gd name="connsiteY4" fmla="*/ 151183 h 578250"/>
                <a:gd name="connsiteX5" fmla="*/ 8469 w 544563"/>
                <a:gd name="connsiteY5" fmla="*/ 151183 h 578250"/>
                <a:gd name="connsiteX6" fmla="*/ 8469 w 544563"/>
                <a:gd name="connsiteY6" fmla="*/ 0 h 578250"/>
                <a:gd name="connsiteX7" fmla="*/ 531038 w 544563"/>
                <a:gd name="connsiteY7" fmla="*/ 0 h 578250"/>
                <a:gd name="connsiteX8" fmla="*/ 531038 w 544563"/>
                <a:gd name="connsiteY8" fmla="*/ 119771 h 578250"/>
                <a:gd name="connsiteX9" fmla="*/ 260020 w 544563"/>
                <a:gd name="connsiteY9" fmla="*/ 427067 h 578250"/>
                <a:gd name="connsiteX10" fmla="*/ 544564 w 544563"/>
                <a:gd name="connsiteY10" fmla="*/ 427067 h 57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4563" h="578250">
                  <a:moveTo>
                    <a:pt x="544564" y="427067"/>
                  </a:moveTo>
                  <a:lnTo>
                    <a:pt x="544564" y="578251"/>
                  </a:lnTo>
                  <a:lnTo>
                    <a:pt x="0" y="578251"/>
                  </a:lnTo>
                  <a:lnTo>
                    <a:pt x="0" y="458416"/>
                  </a:lnTo>
                  <a:lnTo>
                    <a:pt x="271018" y="151183"/>
                  </a:lnTo>
                  <a:lnTo>
                    <a:pt x="8469" y="151183"/>
                  </a:lnTo>
                  <a:lnTo>
                    <a:pt x="8469" y="0"/>
                  </a:lnTo>
                  <a:lnTo>
                    <a:pt x="531038" y="0"/>
                  </a:lnTo>
                  <a:lnTo>
                    <a:pt x="531038" y="119771"/>
                  </a:lnTo>
                  <a:lnTo>
                    <a:pt x="260020" y="427067"/>
                  </a:lnTo>
                  <a:lnTo>
                    <a:pt x="544564" y="427067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CL"/>
            </a:p>
          </p:txBody>
        </p:sp>
        <p:sp>
          <p:nvSpPr>
            <p:cNvPr id="48" name="Forma libre: forma 47">
              <a:extLst>
                <a:ext uri="{FF2B5EF4-FFF2-40B4-BE49-F238E27FC236}">
                  <a16:creationId xmlns:a16="http://schemas.microsoft.com/office/drawing/2014/main" id="{1DFF635C-A704-6616-86CD-32E6F14EEDEA}"/>
                </a:ext>
              </a:extLst>
            </p:cNvPr>
            <p:cNvSpPr/>
            <p:nvPr/>
          </p:nvSpPr>
          <p:spPr>
            <a:xfrm>
              <a:off x="4611281" y="4626331"/>
              <a:ext cx="669074" cy="604606"/>
            </a:xfrm>
            <a:custGeom>
              <a:avLst/>
              <a:gdLst>
                <a:gd name="connsiteX0" fmla="*/ 0 w 669074"/>
                <a:gd name="connsiteY0" fmla="*/ 302304 h 604606"/>
                <a:gd name="connsiteX1" fmla="*/ 334537 w 669074"/>
                <a:gd name="connsiteY1" fmla="*/ 0 h 604606"/>
                <a:gd name="connsiteX2" fmla="*/ 669075 w 669074"/>
                <a:gd name="connsiteY2" fmla="*/ 302304 h 604606"/>
                <a:gd name="connsiteX3" fmla="*/ 334537 w 669074"/>
                <a:gd name="connsiteY3" fmla="*/ 604607 h 604606"/>
                <a:gd name="connsiteX4" fmla="*/ 0 w 669074"/>
                <a:gd name="connsiteY4" fmla="*/ 302304 h 604606"/>
                <a:gd name="connsiteX5" fmla="*/ 467518 w 669074"/>
                <a:gd name="connsiteY5" fmla="*/ 302304 h 604606"/>
                <a:gd name="connsiteX6" fmla="*/ 334537 w 669074"/>
                <a:gd name="connsiteY6" fmla="*/ 157757 h 604606"/>
                <a:gd name="connsiteX7" fmla="*/ 201556 w 669074"/>
                <a:gd name="connsiteY7" fmla="*/ 302304 h 604606"/>
                <a:gd name="connsiteX8" fmla="*/ 334537 w 669074"/>
                <a:gd name="connsiteY8" fmla="*/ 446850 h 604606"/>
                <a:gd name="connsiteX9" fmla="*/ 467518 w 669074"/>
                <a:gd name="connsiteY9" fmla="*/ 302304 h 604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9074" h="604606">
                  <a:moveTo>
                    <a:pt x="0" y="302304"/>
                  </a:moveTo>
                  <a:cubicBezTo>
                    <a:pt x="0" y="127166"/>
                    <a:pt x="141450" y="0"/>
                    <a:pt x="334537" y="0"/>
                  </a:cubicBezTo>
                  <a:cubicBezTo>
                    <a:pt x="527625" y="0"/>
                    <a:pt x="669075" y="127229"/>
                    <a:pt x="669075" y="302304"/>
                  </a:cubicBezTo>
                  <a:cubicBezTo>
                    <a:pt x="669075" y="477378"/>
                    <a:pt x="527625" y="604607"/>
                    <a:pt x="334537" y="604607"/>
                  </a:cubicBezTo>
                  <a:cubicBezTo>
                    <a:pt x="141450" y="604607"/>
                    <a:pt x="0" y="477378"/>
                    <a:pt x="0" y="302304"/>
                  </a:cubicBezTo>
                  <a:moveTo>
                    <a:pt x="467518" y="302304"/>
                  </a:moveTo>
                  <a:cubicBezTo>
                    <a:pt x="467518" y="212302"/>
                    <a:pt x="408233" y="157757"/>
                    <a:pt x="334537" y="157757"/>
                  </a:cubicBezTo>
                  <a:cubicBezTo>
                    <a:pt x="260842" y="157757"/>
                    <a:pt x="201556" y="212302"/>
                    <a:pt x="201556" y="302304"/>
                  </a:cubicBezTo>
                  <a:cubicBezTo>
                    <a:pt x="201556" y="392306"/>
                    <a:pt x="260842" y="446850"/>
                    <a:pt x="334537" y="446850"/>
                  </a:cubicBezTo>
                  <a:cubicBezTo>
                    <a:pt x="408233" y="446850"/>
                    <a:pt x="467518" y="392306"/>
                    <a:pt x="467518" y="302304"/>
                  </a:cubicBezTo>
                </a:path>
              </a:pathLst>
            </a:custGeom>
            <a:solidFill>
              <a:srgbClr val="0000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CL"/>
            </a:p>
          </p:txBody>
        </p:sp>
        <p:sp>
          <p:nvSpPr>
            <p:cNvPr id="49" name="Forma libre: forma 48">
              <a:extLst>
                <a:ext uri="{FF2B5EF4-FFF2-40B4-BE49-F238E27FC236}">
                  <a16:creationId xmlns:a16="http://schemas.microsoft.com/office/drawing/2014/main" id="{999F1661-5CEF-A910-8F8E-AFAF7FC213B9}"/>
                </a:ext>
              </a:extLst>
            </p:cNvPr>
            <p:cNvSpPr/>
            <p:nvPr/>
          </p:nvSpPr>
          <p:spPr>
            <a:xfrm>
              <a:off x="5306522" y="4626331"/>
              <a:ext cx="534513" cy="604606"/>
            </a:xfrm>
            <a:custGeom>
              <a:avLst/>
              <a:gdLst>
                <a:gd name="connsiteX0" fmla="*/ 0 w 534513"/>
                <a:gd name="connsiteY0" fmla="*/ 545196 h 604606"/>
                <a:gd name="connsiteX1" fmla="*/ 64405 w 534513"/>
                <a:gd name="connsiteY1" fmla="*/ 403113 h 604606"/>
                <a:gd name="connsiteX2" fmla="*/ 260020 w 534513"/>
                <a:gd name="connsiteY2" fmla="*/ 455952 h 604606"/>
                <a:gd name="connsiteX3" fmla="*/ 337129 w 534513"/>
                <a:gd name="connsiteY3" fmla="*/ 424539 h 604606"/>
                <a:gd name="connsiteX4" fmla="*/ 9354 w 534513"/>
                <a:gd name="connsiteY4" fmla="*/ 194920 h 604606"/>
                <a:gd name="connsiteX5" fmla="*/ 285491 w 534513"/>
                <a:gd name="connsiteY5" fmla="*/ 0 h 604606"/>
                <a:gd name="connsiteX6" fmla="*/ 509106 w 534513"/>
                <a:gd name="connsiteY6" fmla="*/ 50373 h 604606"/>
                <a:gd name="connsiteX7" fmla="*/ 448999 w 534513"/>
                <a:gd name="connsiteY7" fmla="*/ 191571 h 604606"/>
                <a:gd name="connsiteX8" fmla="*/ 283848 w 534513"/>
                <a:gd name="connsiteY8" fmla="*/ 148655 h 604606"/>
                <a:gd name="connsiteX9" fmla="*/ 206739 w 534513"/>
                <a:gd name="connsiteY9" fmla="*/ 184997 h 604606"/>
                <a:gd name="connsiteX10" fmla="*/ 534514 w 534513"/>
                <a:gd name="connsiteY10" fmla="*/ 409687 h 604606"/>
                <a:gd name="connsiteX11" fmla="*/ 258377 w 534513"/>
                <a:gd name="connsiteY11" fmla="*/ 604607 h 604606"/>
                <a:gd name="connsiteX12" fmla="*/ 63 w 534513"/>
                <a:gd name="connsiteY12" fmla="*/ 545132 h 604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34513" h="604606">
                  <a:moveTo>
                    <a:pt x="0" y="545196"/>
                  </a:moveTo>
                  <a:lnTo>
                    <a:pt x="64405" y="403113"/>
                  </a:lnTo>
                  <a:cubicBezTo>
                    <a:pt x="120340" y="435347"/>
                    <a:pt x="194857" y="455952"/>
                    <a:pt x="260020" y="455952"/>
                  </a:cubicBezTo>
                  <a:cubicBezTo>
                    <a:pt x="316777" y="455952"/>
                    <a:pt x="337129" y="444385"/>
                    <a:pt x="337129" y="424539"/>
                  </a:cubicBezTo>
                  <a:cubicBezTo>
                    <a:pt x="337129" y="351855"/>
                    <a:pt x="9354" y="410508"/>
                    <a:pt x="9354" y="194920"/>
                  </a:cubicBezTo>
                  <a:cubicBezTo>
                    <a:pt x="9354" y="87537"/>
                    <a:pt x="101695" y="0"/>
                    <a:pt x="285491" y="0"/>
                  </a:cubicBezTo>
                  <a:cubicBezTo>
                    <a:pt x="365128" y="0"/>
                    <a:pt x="447293" y="16496"/>
                    <a:pt x="509106" y="50373"/>
                  </a:cubicBezTo>
                  <a:lnTo>
                    <a:pt x="448999" y="191571"/>
                  </a:lnTo>
                  <a:cubicBezTo>
                    <a:pt x="390536" y="162686"/>
                    <a:pt x="335485" y="148655"/>
                    <a:pt x="283848" y="148655"/>
                  </a:cubicBezTo>
                  <a:cubicBezTo>
                    <a:pt x="225384" y="148655"/>
                    <a:pt x="206739" y="165151"/>
                    <a:pt x="206739" y="184997"/>
                  </a:cubicBezTo>
                  <a:cubicBezTo>
                    <a:pt x="206739" y="254395"/>
                    <a:pt x="534514" y="196563"/>
                    <a:pt x="534514" y="409687"/>
                  </a:cubicBezTo>
                  <a:cubicBezTo>
                    <a:pt x="534514" y="515426"/>
                    <a:pt x="442173" y="604607"/>
                    <a:pt x="258377" y="604607"/>
                  </a:cubicBezTo>
                  <a:cubicBezTo>
                    <a:pt x="159273" y="604607"/>
                    <a:pt x="59348" y="580653"/>
                    <a:pt x="63" y="545132"/>
                  </a:cubicBezTo>
                </a:path>
              </a:pathLst>
            </a:custGeom>
            <a:solidFill>
              <a:srgbClr val="0000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CL"/>
            </a:p>
          </p:txBody>
        </p:sp>
        <p:sp>
          <p:nvSpPr>
            <p:cNvPr id="50" name="Forma libre: forma 49">
              <a:extLst>
                <a:ext uri="{FF2B5EF4-FFF2-40B4-BE49-F238E27FC236}">
                  <a16:creationId xmlns:a16="http://schemas.microsoft.com/office/drawing/2014/main" id="{978B4BA0-1684-0AF9-48C8-569D022D76AE}"/>
                </a:ext>
              </a:extLst>
            </p:cNvPr>
            <p:cNvSpPr/>
            <p:nvPr/>
          </p:nvSpPr>
          <p:spPr>
            <a:xfrm>
              <a:off x="5861261" y="4639541"/>
              <a:ext cx="228671" cy="586467"/>
            </a:xfrm>
            <a:custGeom>
              <a:avLst/>
              <a:gdLst>
                <a:gd name="connsiteX0" fmla="*/ 0 w 228671"/>
                <a:gd name="connsiteY0" fmla="*/ 0 h 586467"/>
                <a:gd name="connsiteX1" fmla="*/ 228671 w 228671"/>
                <a:gd name="connsiteY1" fmla="*/ 0 h 586467"/>
                <a:gd name="connsiteX2" fmla="*/ 190559 w 228671"/>
                <a:gd name="connsiteY2" fmla="*/ 356848 h 586467"/>
                <a:gd name="connsiteX3" fmla="*/ 38112 w 228671"/>
                <a:gd name="connsiteY3" fmla="*/ 356848 h 586467"/>
                <a:gd name="connsiteX4" fmla="*/ 0 w 228671"/>
                <a:gd name="connsiteY4" fmla="*/ 0 h 586467"/>
                <a:gd name="connsiteX5" fmla="*/ 2528 w 228671"/>
                <a:gd name="connsiteY5" fmla="*/ 487364 h 586467"/>
                <a:gd name="connsiteX6" fmla="*/ 114336 w 228671"/>
                <a:gd name="connsiteY6" fmla="*/ 389841 h 586467"/>
                <a:gd name="connsiteX7" fmla="*/ 226080 w 228671"/>
                <a:gd name="connsiteY7" fmla="*/ 487364 h 586467"/>
                <a:gd name="connsiteX8" fmla="*/ 114336 w 228671"/>
                <a:gd name="connsiteY8" fmla="*/ 586467 h 586467"/>
                <a:gd name="connsiteX9" fmla="*/ 2528 w 228671"/>
                <a:gd name="connsiteY9" fmla="*/ 487364 h 586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71" h="586467">
                  <a:moveTo>
                    <a:pt x="0" y="0"/>
                  </a:moveTo>
                  <a:lnTo>
                    <a:pt x="228671" y="0"/>
                  </a:lnTo>
                  <a:lnTo>
                    <a:pt x="190559" y="356848"/>
                  </a:lnTo>
                  <a:lnTo>
                    <a:pt x="38112" y="356848"/>
                  </a:lnTo>
                  <a:lnTo>
                    <a:pt x="0" y="0"/>
                  </a:lnTo>
                  <a:close/>
                  <a:moveTo>
                    <a:pt x="2528" y="487364"/>
                  </a:moveTo>
                  <a:cubicBezTo>
                    <a:pt x="2528" y="431997"/>
                    <a:pt x="48224" y="389841"/>
                    <a:pt x="114336" y="389841"/>
                  </a:cubicBezTo>
                  <a:cubicBezTo>
                    <a:pt x="180447" y="389841"/>
                    <a:pt x="226080" y="431997"/>
                    <a:pt x="226080" y="487364"/>
                  </a:cubicBezTo>
                  <a:cubicBezTo>
                    <a:pt x="226080" y="542730"/>
                    <a:pt x="180384" y="586467"/>
                    <a:pt x="114336" y="586467"/>
                  </a:cubicBezTo>
                  <a:cubicBezTo>
                    <a:pt x="48288" y="586467"/>
                    <a:pt x="2528" y="541846"/>
                    <a:pt x="2528" y="487364"/>
                  </a:cubicBezTo>
                </a:path>
              </a:pathLst>
            </a:custGeom>
            <a:solidFill>
              <a:srgbClr val="0000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CL"/>
            </a:p>
          </p:txBody>
        </p:sp>
      </p:grpSp>
    </p:spTree>
    <p:extLst>
      <p:ext uri="{BB962C8B-B14F-4D97-AF65-F5344CB8AC3E}">
        <p14:creationId xmlns:p14="http://schemas.microsoft.com/office/powerpoint/2010/main" val="272372210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B612E23563763428916486FFC565384" ma:contentTypeVersion="12" ma:contentTypeDescription="Crear nuevo documento." ma:contentTypeScope="" ma:versionID="14a81f31b88d934410553546e3f208e7">
  <xsd:schema xmlns:xsd="http://www.w3.org/2001/XMLSchema" xmlns:xs="http://www.w3.org/2001/XMLSchema" xmlns:p="http://schemas.microsoft.com/office/2006/metadata/properties" xmlns:ns2="6f064a79-178c-42a0-88c9-555295cffbf5" xmlns:ns3="32a9a571-ec1c-4bd2-84b2-7d4bd438cac0" targetNamespace="http://schemas.microsoft.com/office/2006/metadata/properties" ma:root="true" ma:fieldsID="4cc4e7587e4e58063eeb0b70fdf3f2ed" ns2:_="" ns3:_="">
    <xsd:import namespace="6f064a79-178c-42a0-88c9-555295cffbf5"/>
    <xsd:import namespace="32a9a571-ec1c-4bd2-84b2-7d4bd438cac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064a79-178c-42a0-88c9-555295cffb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Etiquetas de imagen" ma:readOnly="false" ma:fieldId="{5cf76f15-5ced-4ddc-b409-7134ff3c332f}" ma:taxonomyMulti="true" ma:sspId="3502374b-82e5-4b34-b572-a4b8594eee8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a9a571-ec1c-4bd2-84b2-7d4bd438cac0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b4b21cc6-a4c7-4e83-83d8-e808bf026b6d}" ma:internalName="TaxCatchAll" ma:showField="CatchAllData" ma:web="32a9a571-ec1c-4bd2-84b2-7d4bd438cac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2a9a571-ec1c-4bd2-84b2-7d4bd438cac0" xsi:nil="true"/>
    <lcf76f155ced4ddcb4097134ff3c332f xmlns="6f064a79-178c-42a0-88c9-555295cffbf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319535D-9B82-4F03-8A04-96ED026FCFC6}"/>
</file>

<file path=customXml/itemProps2.xml><?xml version="1.0" encoding="utf-8"?>
<ds:datastoreItem xmlns:ds="http://schemas.openxmlformats.org/officeDocument/2006/customXml" ds:itemID="{2607E2E4-92FB-42C9-A0DC-102B8067E7A0}"/>
</file>

<file path=customXml/itemProps3.xml><?xml version="1.0" encoding="utf-8"?>
<ds:datastoreItem xmlns:ds="http://schemas.openxmlformats.org/officeDocument/2006/customXml" ds:itemID="{C88FD8B1-AEDD-4FB3-954B-3F632D50C70E}"/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</Words>
  <Application>Microsoft Office PowerPoint</Application>
  <PresentationFormat>Panorámica</PresentationFormat>
  <Paragraphs>2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Century Gothic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Alejandro Santis</dc:creator>
  <cp:lastModifiedBy>Ignacio Gonzalez</cp:lastModifiedBy>
  <cp:revision>3</cp:revision>
  <dcterms:created xsi:type="dcterms:W3CDTF">2022-07-26T18:58:24Z</dcterms:created>
  <dcterms:modified xsi:type="dcterms:W3CDTF">2024-09-30T20:14:58Z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0x010100CB612E23563763428916486FFC565384</vt:lpwstr>
  </property>
</Properties>
</file>